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0"/>
  </p:notesMasterIdLst>
  <p:sldIdLst>
    <p:sldId id="344" r:id="rId2"/>
    <p:sldId id="257" r:id="rId3"/>
    <p:sldId id="393" r:id="rId4"/>
    <p:sldId id="394" r:id="rId5"/>
    <p:sldId id="395" r:id="rId6"/>
    <p:sldId id="396" r:id="rId7"/>
    <p:sldId id="397" r:id="rId8"/>
    <p:sldId id="398" r:id="rId9"/>
    <p:sldId id="399" r:id="rId10"/>
    <p:sldId id="400" r:id="rId11"/>
    <p:sldId id="371" r:id="rId12"/>
    <p:sldId id="378" r:id="rId13"/>
    <p:sldId id="373" r:id="rId14"/>
    <p:sldId id="374" r:id="rId15"/>
    <p:sldId id="375" r:id="rId16"/>
    <p:sldId id="376" r:id="rId17"/>
    <p:sldId id="377" r:id="rId18"/>
    <p:sldId id="372" r:id="rId19"/>
    <p:sldId id="345" r:id="rId20"/>
    <p:sldId id="369" r:id="rId21"/>
    <p:sldId id="370" r:id="rId22"/>
    <p:sldId id="365" r:id="rId23"/>
    <p:sldId id="379" r:id="rId24"/>
    <p:sldId id="366" r:id="rId25"/>
    <p:sldId id="380" r:id="rId26"/>
    <p:sldId id="386" r:id="rId27"/>
    <p:sldId id="387" r:id="rId28"/>
    <p:sldId id="364" r:id="rId29"/>
    <p:sldId id="368" r:id="rId30"/>
    <p:sldId id="382" r:id="rId31"/>
    <p:sldId id="381" r:id="rId32"/>
    <p:sldId id="392" r:id="rId33"/>
    <p:sldId id="367" r:id="rId34"/>
    <p:sldId id="385" r:id="rId35"/>
    <p:sldId id="389" r:id="rId36"/>
    <p:sldId id="391" r:id="rId37"/>
    <p:sldId id="388" r:id="rId38"/>
    <p:sldId id="283" r:id="rId3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20078CDF-2FEA-4058-856D-6598BF1CC413}">
          <p14:sldIdLst>
            <p14:sldId id="344"/>
            <p14:sldId id="257"/>
            <p14:sldId id="393"/>
            <p14:sldId id="394"/>
            <p14:sldId id="395"/>
            <p14:sldId id="396"/>
            <p14:sldId id="397"/>
            <p14:sldId id="398"/>
            <p14:sldId id="399"/>
            <p14:sldId id="400"/>
            <p14:sldId id="371"/>
            <p14:sldId id="378"/>
            <p14:sldId id="373"/>
            <p14:sldId id="374"/>
            <p14:sldId id="375"/>
            <p14:sldId id="376"/>
            <p14:sldId id="377"/>
            <p14:sldId id="372"/>
            <p14:sldId id="345"/>
            <p14:sldId id="369"/>
            <p14:sldId id="370"/>
            <p14:sldId id="365"/>
            <p14:sldId id="379"/>
            <p14:sldId id="366"/>
            <p14:sldId id="380"/>
            <p14:sldId id="386"/>
            <p14:sldId id="387"/>
            <p14:sldId id="364"/>
            <p14:sldId id="368"/>
            <p14:sldId id="382"/>
            <p14:sldId id="381"/>
            <p14:sldId id="392"/>
            <p14:sldId id="367"/>
            <p14:sldId id="385"/>
            <p14:sldId id="389"/>
            <p14:sldId id="391"/>
            <p14:sldId id="388"/>
          </p14:sldIdLst>
        </p14:section>
        <p14:section name="Untitled Section" id="{F54E667D-FD10-44B9-94B5-B76204E64461}">
          <p14:sldIdLst>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94660"/>
  </p:normalViewPr>
  <p:slideViewPr>
    <p:cSldViewPr>
      <p:cViewPr varScale="1">
        <p:scale>
          <a:sx n="71" d="100"/>
          <a:sy n="71" d="100"/>
        </p:scale>
        <p:origin x="127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6:58:16.058"/>
    </inkml:context>
    <inkml:brush xml:id="br0">
      <inkml:brushProperty name="width" value="0.05292" units="cm"/>
      <inkml:brushProperty name="height" value="0.05292" units="cm"/>
      <inkml:brushProperty name="color" value="#FF0000"/>
    </inkml:brush>
  </inkml:definitions>
  <inkml:trace contextRef="#ctx0" brushRef="#br0">2088 4994 293 0,'0'0'8'0,"0"0"3"16,0 0 5-16,0 0 0 15,0 0 1-15,-9-3 2 16,9 3 0-16,0 0 0 0,0 0-8 16,0 0-2-16,0 0-6 15,0 0 1-15,0-10-1 16,12 5 0-16,10-7 1 16,6-5 1-16,11-10 0 0,14-13 1 15,13-7 0-15,14-20 0 16,15-10 0-16,9-10 0 15,9-6-1-15,13-7 0 16,-2 2 1-16,0-2-6 16,-7 6 0-16,-6 9 0 0,-8 8 0 15,-15 17 0-15,-9 7 0 16,-17 11 0-16,-12 9 0 16,-11 11 0-16,-11 4 0 0,-11 9 0 15,-4 4 0 1,-13 5 0-16,0 0 0 0,0 0 0 15,0 0 0-15,0 0 0 16,0 0 0-16,0 0 0 16,0 0 0-16,0 0 0 0,0 0 0 15,2 10 0-15,-2-10-33 16,0 12-54-16,0-12-4 0</inkml:trace>
  <inkml:trace contextRef="#ctx0" brushRef="#br0" timeOffset="3502.8781">1928 6362 200 0,'0'0'7'0,"0"0"7"16,0 0 1-16,4-4 1 16,-4 4 0-16,0 0 1 15,9 0 0-15,-9 0 0 16,4 8-5-16,-4-8-5 15,5 18-2-15,-3-11 0 0,4 5 0 16,4 1 1-16,-1-4 0 16,5 2 1-16,-2-6 1 15,6-4 1-15,0-1 0 16,10-6 0-16,-4-12 1 0,10-9-1 16,7-12 1-16,5-9-2 15,14-11 1-15,8-12-2 16,9-7-1-16,5-6-1 0,5 0 0 15,3-2-2-15,-1 3 0 16,1 6 0-16,-7 0-1 16,0 14-2-16,-9 5 0 15,-6 7 0-15,-6 6 0 16,-7 10-1-16,-12 5 1 0,-7 7 0 16,-11 9-1-16,-5 4 2 15,-8 3 0-15,-12 7 1 16,10-3-1-16,-10 3 1 15,0 0-1-15,0 0 1 16,0 0-1-16,0 0 1 16,0 0-2-16,0 0 0 0,0 0-3 15,0 0-2-15,0 8-5 16,0-8-13-16,0 0-46 0,2 14-17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30:31.1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C00000"/>
    </inkml:brush>
  </inkml:definitions>
  <inkml:trace contextRef="#ctx0" brushRef="#br0">1107 2920 259 0,'0'0'4'0,"0"0"0"16,0 0 0-16,0 0 0 16,0 0 2-16,0 0 3 15,0 0 4-15,7 2 1 0,6 2 1 16,4-2 1-1,8 0 1-15,7 2 3 0,10-4-2 16,10 0-2-16,8 0-4 16,12-4-1-16,7 2-3 15,4-4-1-15,9 4-3 16,4-1 0-16,4 2-2 16,7-2 0-16,4 0 0 0,3 3-1 15,4 0 0-15,4 6-1 16,4-2 1-16,1 4 0 0,3-1 1 15,4 1-1-15,-2 2 1 16,0-5-1-16,4 2 1 16,-1 1 0-16,1-8-1 15,-1 2 1-15,-6-2-1 16,0 2 1-16,0 3 0 0,-2 0-1 16,-5 0 1-16,-2 3 0 15,-1-2-1-15,-3 5 1 16,-1-2-1-16,-1-1 1 15,-2 2-1-15,-3-2 0 16,3 4 1-16,-3-2-1 0,-2 0 1 16,1 2-2-16,-9-4 0 15,5 1 0-15,-4 2 0 16,2-1 0-16,-6-3 0 16,-1 0 0-16,-3 1 0 0,2-2 0 15,-7 0 0-15,5-1 0 16,0-3 0-16,-5 1 0 15,3 2 0-15,-1-5 0 0,1 0 0 16,-3 0 0-16,3-2 0 16,-9-4 0-16,4 2 0 15,-6 1 0-15,-2-2 0 0,-2 1 0 16,-7-1 0-16,-2-1 0 16,-6-1 0-16,-5 2 0 15,-5-3 0-15,-6 1 0 16,1 2 0-16,-8-5 0 0,-4 5 0 15,-1 0 0 1,-5-2 0-16,-7 2 0 16,2 2 0-16,-10 1 0 0,4 0 0 15,-16 2 0-15,13-3 0 16,-13 3 0-16,0 0 0 16,9 0 0-16,-9 0 0 0,0 0 0 15,0 0 0-15,0 0 0 16,0 0 0-16,0 0 0 15,0 0 0-15,0 0 0 0,-9 0 0 16,-2-3-2-16,6-6-59 16,-8 2-28-16,-4-4-1 15</inkml:trace>
  <inkml:trace contextRef="#ctx0" brushRef="#br0" timeOffset="1521.983">984 1734 134 0,'0'0'2'0,"0"0"3"0,0 0 1 16,0 0 4-16,0 0 4 16,0 0 4-16,6 0 4 15,-6 0 2-15,12 0 0 0,3 0 0 16,8 0-2-16,7 0-2 16,4-3-4-16,8 1-3 0,11 2-2 15,6 0 0-15,8-3-1 16,8 3-3-16,4 0 0 15,8 3-1-15,8-1-1 16,4 1-1-16,8-3-1 0,1 2-1 16,3-2 0-16,6 0-1 15,-5 0 0-15,7 0 1 16,-5 0-1-16,3 0 1 16,2 0 0-16,1 0 0 15,4 0 1-15,-2 0-1 0,1-5 1 16,6 3 0-16,2-3-1 15,-2 2-1-15,0-1 1 16,-1 1 0-16,-4-2-1 16,5 1 0-16,-7 1 0 15,-3 1 0-15,-4-1-1 0,-2-2 2 16,2 1-1-16,-6 3 0 16,-2-1 0-16,-55-1-2 15,8 0 0-15,0 3 0 0,9-3 1 16,-2 1-1-16,6 1 1 15,-2-3-1-15,12 2 1 16,-3-3 1-16,3 2 1 16,2 0-1-16,7-1 0 0,-2-1 0 15,4 2 0-15,-2-2-1 16,5 1 1-16,0 1-1 16,-2-2 0-16,-3 0 0 15,-3 3 0-15,1-3 1 0,-4 3-1 16,1-3 1-16,-2-1-1 15,-3 5 0-15,-3-4 1 16,3 2-1-16,-4 0 1 16,-2-2-1-16,2 3 0 15,-5 0 1-15,1-4-1 0,-2 3 0 16,-3 3 1-16,-3-2-1 16,3 1 1-16,-7 1-1 15,-1 0 0-15,-1-5 1 16,-2 5-1-16,-4 0 0 0,-7 0 0 15,4 0 0-15,-7 0 0 16,-5 0 0-16,-1 0 0 16,-3 0 0-16,-5 5-1 15,0-4 1-15,-5 1 1 0,-6 1-2 16,1 5 1-16,2-1 2 16,0 8 0-16,-6 5 0 15,-11 4 0-15,-3 9 0 16,-2 6-1-16,0 13 0 0,0 8 1 15,0 5-4-15,-5 6 1 16,0 6 2-16,0 3 1 16,-3 1 1-16,-1 0 0 15,2-6 1-15,-6-3 1 16,0-3 0-16,2-4 0 0,0-8-3 16,-1-3-2-16,1-7 0 15,4-5 0-15,0-10 0 16,5 3 0-16,-1-9 0 0,3-7 0 15,0-4 0-15,0-3 0 16,0-4 0-16,0-8 0 16,0 12 0-16,0-12 0 0,0 0-17 15,0 0-35-15,-11-11-34 16,4-1-1-16</inkml:trace>
  <inkml:trace contextRef="#ctx0" brushRef="#br0" timeOffset="2416.1792">1007 1746 255 0,'0'0'5'0,"0"0"0"16,0 0-2-16,0 0 2 15,-5 14 3-15,2 9-1 0,1 10 3 16,2 15-1-16,-5 10-4 16,5 11 4-16,-2 8 0 15,2 7 0-15,2 3 0 16,3 8-2-16,-5-9 1 16,5-5 0-16,-5-4 0 0,3-2-2 15,-3-8-2-15,0-6 1 16,-3-6-1-16,-2-8 0 15,5-10-1-15,-7-4 0 0,4-6 1 16,-2-7-1-16,3-3 0 16,0-8 1-16,2-9-1 15,-5 13 1-15,5-13 1 16,0 0 0-16,0 0-1 0,-13 8 1 16,13-8-1-16,0 0 0 15,-12 3-1-15,12-3-1 16,-11 0 0-16,11 0-2 15,0 0 0-15,0 0 0 16,0 0-1-16,0 0 0 16,23 2 0-16,7-2 1 0,15 0-1 15,17-8 2-15,24 3 0 16,39-2-4-16,16-5-26 16,48 1-50-16,38-4-2 0</inkml:trace>
  <inkml:trace contextRef="#ctx0" brushRef="#br0" timeOffset="14769.926">11405 2767 203 0,'0'0'3'0,"0"0"1"15,0 0 2-15,0 0 5 16,0 7 5-16,0-7 4 0,18 3 2 16,-1-3 2-16,11-3-1 15,6-2-1-15,14-5-1 16,12-2-4-16,16-10-5 16,11-1-3-16,17-9-3 0,14 0-2 15,11-5-2-15,10 0 0 16,10-5 0-16,11-3-1 15,11 1-1-15,7-4-1 16,14-1 0-16,7 1 0 16,10-3 1-16,3 1-1 0,9-9 1 15,3 2 0-15,-8 0 2 16,-2 4 2-16,-11 2-2 16,-5 5 2-16,-13 3-1 15,-15 5 0-15,-22 11 0 16,-11 0-1-16,-20 4 1 0,-18 5-2 15,-19 4 1-15,-18 4 1 16,-16 1-1-16,-13 3 0 0,-12 1-1 16,-15 5-1-16,-6 0-5 15,0 0-14-15,-11 11-61 16,-10 1-1-16</inkml:trace>
  <inkml:trace contextRef="#ctx0" brushRef="#br0" timeOffset="15934.5301">11403 2917 238 0,'0'0'4'0,"0"0"1"15,0 0 2-15,0 0-1 16,0 0 2-16,-8 0-1 16,-2 3 3-16,10-3 1 15,-17 18-4-15,13-6 0 16,-7 3 0-16,4 2 1 0,0 6 0 15,2 4-1-15,2-2-1 16,3 5 0-16,0-4-2 16,0 2 0-16,4-3-1 15,4 2 0-15,8-6 0 16,-2 5-1-16,4-6 1 16,-1 0-1-16,8-6 1 0,-3 1 2 15,4 0-2-15,-2-2 0 16,3-1 0-16,-4-2 1 15,7 0-1-15,-3-3-1 0,5 1 1 16,3-3-1-16,0-3 0 16,7-2 0-16,0 0 0 15,7-4 1-15,7-4-1 0,4-2 1 16,2-3-1-16,3 1 0 16,3-3 0-16,7 0 1 15,3-2-1-15,4-5 0 16,5 2 0-16,3-3 0 0,-2-2-1 15,10 1 0-15,-1-3 1 16,4-1-1-16,4 4 1 16,-3-3 0-16,-1 2 0 15,4-1 0-15,4 0 1 0,-2 1 0 16,6-4 0 0,-5-1-1-16,7 2 0 0,0-1 1 15,4-5-1-15,0 1-1 16,1 0 0-16,-2-5 0 0,5 6 0 15,-1-2 0-15,-4 0-1 16,-2-2 1-16,-3 5-1 16,-1 4 0-16,-6-1 1 0,-3-2-1 15,-3 3 1-15,-8 8-1 16,-5-1 0-16,-6 0 0 16,-6 0 1-16,-8 0-1 15,-10 6-1-15,-12 4 1 16,-10 0 2-16,-8 2 0 0,-7 3 0 15,-10 0-1-15,-10 5 1 16,13 0 0-16,-13 0 1 16,0 0-1-16,0 0-2 15,0 0-1-15,0 0 1 16,0 0-2-16,0 0-3 16,0 0-4-16,-13 0-9 0,13 0-26 15,0 0-38-15,-8 2-6 16</inkml:trace>
  <inkml:trace contextRef="#ctx0" brushRef="#br0" timeOffset="16415.6585">15895 1610 292 0,'0'0'6'16,"0"0"1"-16,0 0 1 15,0 0 2-15,0 0-1 0,0 0 1 16,10-8 1-16,-10 8 1 15,18 0-3-15,-6 0 1 16,17 11-2-16,12 3 0 0,1 3-1 16,6 8 0-16,0 6-1 15,3 0 0-15,-5 4-1 16,-16 0-3-16,-2 4-1 16,-12 2 1-16,-3-5 0 15,-13 6-1-15,-3-2 1 0,-10-1 0 16,-10-1 0-16,-9-5 0 15,-5-4 0-15,-4-5-1 16,-4 1 1-16,1-7-1 0,2-1 0 16,2-5 2-16,3-7-20 31,7 5-62-31,10-3 1 16</inkml:trace>
  <inkml:trace contextRef="#ctx0" brushRef="#br0" timeOffset="17395.9963">11752 3069 374 0,'0'0'5'0,"0"0"4"15,-6-10 1-15,6 10 1 16,-10-7 1-16,10 7 0 16,-14-8 0-16,3 8 1 0,2 0-5 15,1 6-3-15,-2 3-3 16,2 3 0-16,4 1 0 15,-2 1-1-15,6-2 0 16,0 2 0-16,6-2 1 0,1-2 0 16,6-8 1-16,4-2-1 15,3 0 2-15,3-7-1 16,-4-4 2-16,-1-1-1 16,1-2 0-16,-6-3-2 15,-3-1-2-15,-8 1 0 16,-2 9 0-16,-5-2 0 0,-7 8 0 15,-6 2 0-15,-4 2 0 16,2 6 0-16,3 5 0 0,-3 1 0 16,5 1 0-16,5-3 0 15,8-2 0-15,2 0 0 16,0-10 0-16,14 8 0 0,4-8 0 16,1-8 0-16,2-2 0 15,-3-2 0-15,-2-3 0 16,0 0 0-16,-11 1 0 15,-3 1 0-15,-2 13 0 16,-13-11 0-16,-4 9 0 16,-1 2 0-16,4 6 0 0,-4 1-6 15,8 8-25-15,8 2-53 16,-3-2-4-16</inkml:trace>
  <inkml:trace contextRef="#ctx0" brushRef="#br0" timeOffset="18429.0788">11102 3595 213 0,'0'0'6'0,"0"0"2"15,0 0 4-15,0 0 3 0,0 0 3 16,0 0 3-16,-12 0 3 16,12 0 2-16,0 0-4 15,0 0-1-15,-13 0-4 16,13 0-2-16,0 0-2 0,-7-8-4 15,7 8-1-15,-5-17-1 16,5 4-1-16,0-5 0 16,0 1-1-16,0-5 0 0,0 0-1 15,0-5 0-15,3-1-1 16,1-1 0-16,1-3-2 16,2-1 1-16,2 1-1 15,0-1 0-15,2 3-1 0,-2 1 1 16,3-1 0-16,4 3 0 15,-2 3 0-15,-1-2 0 16,2 7-1-16,0-1 1 16,0 0-1-16,-6 7-1 15,2 4 1-15,-11 9 0 16,9-11-1-16,-9 11-3 16,0 0-6-16,5 15-18 0,-2 1-54 15,-1-1-2-15</inkml:trace>
  <inkml:trace contextRef="#ctx0" brushRef="#br0" timeOffset="18963.4264">12208 3272 345 0,'0'0'6'0,"0"0"4"15,-10-9 3-15,10 9 1 16,-7-8 1-16,7 8-1 0,-9-3 1 15,9 3 0-15,-5 8-6 16,5 7-3-16,0 7-2 16,0 2-2-16,1 7 0 15,-1 4 0-15,6 1-1 16,-4 1-1-16,0-2 1 16,-2 0-1-16,0-2 0 0,0-7-1 15,0 2-3-15,-2-8-7 16,0 2-24-16,4-5-45 15,-4-2-3-15</inkml:trace>
  <inkml:trace contextRef="#ctx0" brushRef="#br0" timeOffset="19464.3203">10660 3706 336 0,'0'0'5'0,"0"0"1"16,0 0 1-16,0 0 1 0,7-3 2 16,8 0 3-16,10 3 1 15,14-1 1-15,12-5-3 16,21 4 0-16,20-5 2 16,17-1-1-16,15-1 0 0,16-5-2 15,9 4-1-15,4-2-1 16,2 5-6-16,1-3-3 15,-11 5 0-15,2-2 0 16,-11 7 0-16,-7 0 0 0,-7 0 0 16,-8 0 0-16,-6 4 0 15,-15 2 0-15,-13 0 0 16,-10 0 0-16,-18-1 0 16,-13 3 0-16,-10-2 0 15,-15 0 0-15,-14-6 0 16,0 12 0-16,-7-6-9 0,-11 1-40 15,-1-2-39-15,-11 0-2 16</inkml:trace>
  <inkml:trace contextRef="#ctx0" brushRef="#br0" timeOffset="19830.4802">10826 3845 394 0,'0'0'3'0,"0"0"1"15,0 0 0-15,0 0 1 16,0 0 1-16,-2 19 0 16,-10 4 1-16,-6 4 0 0,-9 9-3 15,-8 7 0-15,-5 6 0 16,-10-2-1-16,-2 1-1 16,0-4-1-16,2-7-1 15,6-5-3-15,6-4-7 0,8-13-17 16,4-5-52-16,26-10-2 15</inkml:trace>
  <inkml:trace contextRef="#ctx0" brushRef="#br0" timeOffset="20031.0659">11323 3822 356 0,'0'0'5'0,"0"8"3"16,-9 4 1-16,-6 5 2 15,-8 8 0-15,-4 0 0 0,-5 1 1 16,-8 7-1-16,-5-1-3 16,3-2-4-16,-3-3-4 15,5-1-8-15,8-6-25 0,2-9-44 16,13 2-4-16</inkml:trace>
  <inkml:trace contextRef="#ctx0" brushRef="#br0" timeOffset="20212.4176">11575 3862 368 0,'0'0'4'0,"0"0"1"0,0 13 3 16,-7 1 0-16,-6 3 0 16,-4 5 1-16,-11 5 0 0,-10 9 1 15,-3-2-3-15,-7 4-4 16,-4-6-4-16,5 0-26 15,12 0-50-15,-4-10-1 0</inkml:trace>
  <inkml:trace contextRef="#ctx0" brushRef="#br0" timeOffset="20418.7033">12171 3802 390 0,'0'0'3'0,"-5"8"2"16,-7 4 2-16,-8 8 0 0,-8 2 0 16,-4 9 1-1,-10 0 0-15,-8 4-1 0,1 3-3 16,1-5-8-16,-2 0-22 16,9-13-50-16,13 2-4 15</inkml:trace>
  <inkml:trace contextRef="#ctx0" brushRef="#br0" timeOffset="20597.492">12462 3795 406 0,'0'0'4'0,"0"0"1"16,0 0 2-16,-5 10 0 16,-4 5 2-16,-10 4-2 15,-3 6 2-15,-10 7 0 0,-5 0-4 16,-5 6-2-16,-6 6-6 15,-2-7-17-15,-7-1-59 16,25-7-3-16</inkml:trace>
  <inkml:trace contextRef="#ctx0" brushRef="#br0" timeOffset="22594.1009">14202 1308 297 0,'0'0'6'16,"0"0"5"-16,0 0 3 0,0 0 1 16,0 0 1-16,0 0 2 15,0 0-1-15,0 0 0 0,0 0-6 16,0 0-4-16,0 0-2 16,0 0-1-16,8 15 0 15,-2-1 1-15,10 8 1 16,-2-7 3-16,29 45 0 15,12 7-1-15,0 20 0 16,9 12-1-16,3 12-1 0,0 5 0 16,-7 1-1-16,-15-13-5 15,-12 7 0-15,-4 6 0 16,-6-6 0-16,-9-4 0 16,-4-6 0-16,-4-6 0 0,-6-6 0 15,-11-7 0-15,2-10 0 16,-7-15 0-16,3-6 0 15,2-11 0-15,-4-8 0 16,3-4 0-16,3-11 0 0,5-2 0 16,4-15 0-16,-9 10 0 15,9-10 0-15,0 0 0 0,0 0 0 16,0 0 0-16,0 0 0 16,-8-7 0-16,8 7 0 15,-3-11 0-15,3 11 0 16,0-10 0-16,-2 0-33 15,-1-8-49-15,3 18-9 0</inkml:trace>
  <inkml:trace contextRef="#ctx0" brushRef="#br0" timeOffset="23035.3152">14514 3193 411 0,'0'0'6'0,"0"0"2"16,0 0 0-16,0 0 2 15,0 0 0-15,7-2 1 16,-7 2 1-16,14 2 0 16,-3 5-4-16,0 3-3 0,5 2 0 15,1 6 0-15,1 2-5 16,-1 2 0-16,3-2 0 15,-3 2 0-15,-2-2 0 16,0 0 0-16,-5-5 0 16,-4-5 0-16,5-1 0 0,-11-9 0 15,8 11 0-15,-8-11 0 16,0 0 0-16,8-11 0 16,-5 0 0-16,7-5 0 15,2-3 0-15,0-4 0 16,3-7 0-16,-1 3 0 0,4-3 0 15,1 5 0-15,-3 1 0 16,-4 6 0-16,-5 5 0 16,4 2 0-16,-11 11 0 0,9-5 0 15,-9 5 0-15,8 2 0 16,-8-2-31-16,0 0-58 0,0 14-1 16</inkml:trace>
  <inkml:trace contextRef="#ctx0" brushRef="#br0" timeOffset="23795.4645">14240 1484 334 0,'0'0'6'0,"0"0"2"15,0 0 2-15,0 0 3 16,-11-6 1-16,11 6-1 16,0 0 0-16,-9 0 0 15,9 0-5-15,-7 6-2 0,7-6-3 16,-13 14-1-16,5 1 1 16,-4 5 1-16,2 7-1 15,0 3 1-15,3-3-1 16,-1 0 1-16,3-4-1 0,3-11 2 15,2-12-3-15,-5 9 1 16,5-9 1-16,0 0-1 16,-3-6-2-16,3 6 1 15,0-20-2-15,0 7 1 16,3-1-1-16,-1-4 0 16,3-1 0-16,-3-1 0 15,4 0 3-15,-3-5-1 0,1 5 1 16,1 1-1-16,0-3-2 15,-3 1 1-15,6 4-1 0,-3 0 0 16,5 2 0-16,0 5 0 16,0 3 0-16,2 4-1 15,0 3 2-15,4 7-2 0,4 4-3 16,-4-4-9-16,10 3-67 16,4 2-8-16</inkml:trace>
  <inkml:trace contextRef="#ctx0" brushRef="#br0" timeOffset="46579.134">13517 694 118 0,'0'0'4'0,"0"0"1"15,0 0-2-15,0 0 1 16,0 0 3-16,0 0 3 16,0 0 5-16,0 0 3 15,19 59-2-15,-4-36-2 16,2 3 3-16,6 9-2 15,-1 5-2-15,11 6-4 16,1 10-3-16,3 3-2 0,16 49 0 16,34 24 1-16,0 17 0 15,-5 7 0-15,-15-8 0 16,-7-7 0-16,-18-16 1 16,-21-19 0-16,-11-17-6 0,-4-17-4 15,-6-15-7-15,0-13-18 16,0-2-19-16,-3-14-20 15</inkml:trace>
  <inkml:trace contextRef="#ctx0" brushRef="#br0" timeOffset="47411.4466">13337 763 221 0,'0'0'4'0,"0"0"0"16,0 0 0-16,0 0 3 15,0 0 0-15,0 0 3 16,0 0 2-16,0 0 0 0,0 0-4 16,0 35 1-16,0-16 0 15,0-2-3-15,0 9-1 16,3-5-1-16,-1 4-1 16,-2-3-1-16,3 11 0 15,-1-9 0-15,-2 6 3 0,2-7 2 16,1 4 1-16,-3-7 0 15,0-5 2 1,0-15-1-16,0 12 0 0,0-12-2 16,0 0-2-16,0 0-3 15,0-7 0-15,0-6-1 0,0-37 2 16,0 26-1-16,0-3 1 16,0-3 0-16,0-3 1 15,0-1-1-15,0 2 1 16,2 0-1-16,4 2-1 0,-4 1 0 15,6 5 0 1,-1 0-1-16,-7 24-1 0,23-15 2 16,-3-2-2-16,1 17 0 15,0 0 0-15,6 7-12 16,3-2-30-16,7 5-36 16,0 0-5-16</inkml:trace>
  <inkml:trace contextRef="#ctx0" brushRef="#br0" timeOffset="53259.9014">5116 7788 138 0,'0'0'4'0,"0"0"4"16,0 0 7-16,0 0 5 0,8-2 2 15,9 2 5-15,16 0 2 16,11-5 1-16,31 2 0 0,22-9-5 15,32-1-4-15,18-7-4 16,14-2-3-16,18-3-3 16,5 6-2-16,0-3-3 0,-5 2 0 15,-12 8 0-15,-18-4-3 16,-15 9 1-16,-17-1 0 16,-10 4-1-16,-18-2-1 15,-14 4 0-15,-15-1-1 16,-18 3 0-16,-10 0 0 15,-12 0 0-15,-20 0 0 0,0 0 0 16,0 0-2-16,-15 5-3 16,-2-2-10-16,-1 1-29 15,-1 2-38-15,-6 4-4 16</inkml:trace>
  <inkml:trace contextRef="#ctx0" brushRef="#br0" timeOffset="79185.2956">2680 9094 124 0,'0'0'7'15,"0"0"5"-15,-7-9 4 16,7 9 2-16,0 0-1 15,-10-3 1-15,10 3 2 16,0 0 2-16,0 0-4 0,0 4-2 16,10 4-1-16,8-1-2 15,6 3 3-15,11-3-1 16,4 1 0-16,13-6 0 16,6 3-2-16,14-5-2 15,8 0-1-15,9 0-2 0,10-5 1 16,11 3-3-16,9 0 0 15,7-4-2-15,5 6 0 16,8-2 0-16,2 2-1 0,-2-2-1 16,6-1-1-16,2 1 1 15,-2-1-1-15,2-4 0 16,3 2-1-16,-1-4 1 0,0-2 0 16,-2 1-1-1,0-1 1-15,-15 2-1 0,1 1 1 16,-16 1-1-16,-10 2 1 15,-15 3-1-15,-15 2 0 16,-13 0 0-16,-16 0 0 16,-13 2 0-16,-10 3 0 0,-13-2 1 15,-12-3-1-15,15 7 1 16,-15-7 0-16,0 0-2 16,0 0-3-16,-7 8-6 0,-6-8-13 15,6 0-44-15,-1 4-13 16</inkml:trace>
  <inkml:trace contextRef="#ctx0" brushRef="#br0" timeOffset="85948.9817">2524 10198 150 0,'0'0'4'0,"5"0"3"0,6 6 2 15,3-4 5-15,10 6 0 16,6-3 3-16,15 0 2 16,4-1 1-16,10-4-1 0,14 3 0 15,6-3-1-15,17 0-1 16,0-5-3-16,8 0 1 15,10-6 0-15,9 5-1 0,3-5-3 16,12 1-1-16,3-2-2 16,8 0-1-16,5-3-2 15,6 3 1-15,6-3 0 16,3 2-2-16,1 1 0 0,8-1-1 16,-1 1 0-16,-1 2 0 15,1 0-1-15,-2 1-1 16,0-3 1-16,-8-2-1 15,-1-1 0-15,-9 0 1 16,-13 1-1-16,-4-1 1 16,-16 3-1-16,-13-3 0 0,-17 3 0 15,-14 2 0-15,-13 2 0 16,-17 1 0-16,-15 4 0 16,-10-2-1-16,-11 5-4 0,-14 0-8 15,0 0-23-15,16 5-47 16,-21 1-2-16</inkml:trace>
  <inkml:trace contextRef="#ctx0" brushRef="#br0" timeOffset="94418.6617">7329 11255 255 0,'0'0'1'0,"0"0"-1"16,7 0 1-16,3 5-7 0,8-4-25 16,9 7-28-16,5-1-5 15</inkml:trace>
  <inkml:trace contextRef="#ctx0" brushRef="#br0" timeOffset="95894.593">12756 10942 310 0,'0'0'9'0,"0"0"3"15,0 0 0-15,0 0 1 16,-5 0 1-16,5 0 0 16,0 0-4-16,0 0-7 15,0 0-42-15,0 0-34 0,0 0-7 16</inkml:trace>
  <inkml:trace contextRef="#ctx0" brushRef="#br0" timeOffset="97064.2549">6279 10508 310 0,'0'0'6'16,"0"0"3"-16,0-13 2 0,0 13 2 15,-2-12 1-15,2 3 1 16,0-1 0-16,5-5-2 16,8 2-4-16,6-2-3 15,11 3-3-15,6 0-1 16,5 9-1-16,12 0 1 0,-2 6-1 16,4 7 2-16,0 7-1 15,0 6 1-15,-6 4-1 16,1 3 0-16,0 0 1 0,-3 4-1 15,-5 0 1-15,1 4 0 16,-4 1 0-16,-3 2 0 16,-4 3-1-16,0-5 0 0,-4 4 0 15,-4-4 0-15,-4-2 0 16,-3-4 0-16,1-4-1 16,-6-2-4-16,1-2-9 15,-8-7-20-15,-8-1-49 16,3-7-1-16</inkml:trace>
  <inkml:trace contextRef="#ctx0" brushRef="#br0" timeOffset="97469.1541">6842 10994 355 0,'0'0'3'0,"0"0"0"16,0 0 1-16,4-5 2 15,-4 5-1-15,18-5 3 0,-1 2-1 16,6 1 1-16,4-1-1 16,5 3-1-16,3 3 1 15,5 4-2-15,0 1 2 16,0 1 0-16,-1 2-3 0,-8-2 1 15,3-2-1-15,-5 1 0 16,-4-5 1-16,-4-1 0 16,-7-2 0-16,-1 0 1 15,-13 0-1-15,10-10 0 16,-10-5-1-16,0-4 0 16,-5-5 0-16,-2-9-2 0,-4-2-1 15,-1-1 0-15,0 0 0 16,1-1 0-16,2 10-4 15,-4-1-20-15,3 12-61 0,5 3-4 16</inkml:trace>
  <inkml:trace contextRef="#ctx0" brushRef="#br0" timeOffset="100930.5852">6651 8474 335 0,'0'0'5'0,"0"0"3"15,0 0 1-15,0 0 2 16,-9 6-1-16,9-6 1 16,0 0 0-16,-2 12 1 15,2-12-6-15,5 16-1 16,3-5-1-16,2 1 0 0,7-3 1 16,-1 2 2-16,10-5 0 15,4-6 2-15,5-12 0 16,10-12 0-16,9-12 0 15,10-14-2-15,12-7 0 0,8-10-2 16,5-4-1-16,4 1-2 16,-1 3-2-16,-11 5 0 15,-6 10 0-15,-8 10 0 0,-17 9 0 16,-10 9 0-16,-13 6 0 16,-4 6 0-16,-14 5 0 15,1 4 0-15,-10 3 0 16,11-5 0-16,-11 5 0 15,0 0 0-15,0 0 0 0,0 0 0 16,0 0 0-16,0 0 0 16,0 0 0-16,0 0 0 15,0 0 0-15,0 0 0 16,0 0 0-16,0 25-62 16,0-25-31-16</inkml:trace>
  <inkml:trace contextRef="#ctx0" brushRef="#br0" timeOffset="111825.7185">10670 8964 219 0,'0'0'6'0,"0"0"2"0,0 0 4 15,0 0 2-15,0 0 2 16,0 0 4-16,10-1-1 16,10 1 3-16,10 0-4 15,7 0-1-15,18 1-1 16,9-1-4-16,16 0-1 0,12 0-2 15,17 0-1-15,10 0-2 16,14 0-1-16,12-1-2 16,13-2 0-16,10-2-1 15,11 2-1-15,5-2 1 0,16 1-1 16,11-2 0-16,10-1 0 16,7 2 0-16,8 0 0 15,8 3-1-15,0-1 1 0,7 1 0 16,-2 2-1-16,-8 0 0 15,-8 2 1-15,-6 3-1 16,-13 0 1-16,-19-2 0 16,-18 1 0-16,-23-1-1 0,-19-1 1 15,-26-2 0-15,-22 0 0 16,-27 3 0-16,-13 0 0 16,-19-3-2-16,-11 0-4 15,-17 0-10-15,0 9-42 0,-15-4-22 16,-7-2-4-16</inkml:trace>
  <inkml:trace contextRef="#ctx0" brushRef="#br0" timeOffset="113415.5063">10712 9041 148 0,'0'0'3'15,"0"0"3"-15,-15-7 1 16,15 7 2-16,-15-5 3 15,8 5 1-15,-6-2 2 0,1 2 1 16,2 0-4-16,-5 0 0 16,5 5-1-16,-4-1-3 0,-2 4 1 15,2-1-3-15,-2 3-1 16,2 0 1-16,1 1-1 16,-4 1-1-16,4 3-1 15,-1-3 1-15,3 5-1 0,-1-2 2 16,5 3-2-16,-3-3 1 15,2 2-1-15,3-2 2 16,0-1-1-16,3-2 0 16,-1 1 1-16,1-1-1 0,0 0 0 15,2-1 0-15,0 2-1 16,0-1 2-16,2-3-2 16,-2 1 0-16,5 3 1 15,0-1 0-15,2-2-1 16,-2-2 1-16,5 2 0 0,0 0-1 15,2 0 1-15,3-1 0 16,3-1 0-16,1-1 0 16,2 0 0-16,5 1-1 0,3 0 1 15,2-4-1-15,7 4-1 16,-1-7 1-16,6 5-1 16,1-1 1-16,4 1-2 15,1-4 0-15,1-2 1 0,-3 5-1 16,5-3 0-16,1 1 0 15,-2-1 0-15,10-2 0 16,-2 0 0-16,6 3 0 16,4-3 0-16,3 0 0 15,3 0 1-15,4-5 0 0,8 0-1 16,0 1 1-16,5 1-1 16,0-3 1-16,5 1-1 15,2-1 1-15,1 2-2 0,4-1 1 16,1 1 0-16,-1-2 0 15,1 4-1-15,4-3 1 16,1 0-1-16,0 3 1 16,1-3-1-16,3 2 1 0,-4-2-1 15,6 0 1-15,1 3 0 16,0 0-1-16,2-3 1 16,1 2-1-16,-1-2 1 15,1 3 0-15,1-1-1 16,-4-2 1-16,-3 3-1 0,1-4 1 15,2 2-1-15,-5-2 0 16,-1 4 1-16,-7-4-1 16,-2 5 0-16,-1-4 0 0,-5-1 0 15,-8 4 1-15,-5-3-1 16,-3 0 0 0,-8 3 0-16,-8-1 0 0,0 1 0 15,-8 0 0-15,-9-1 0 16,1 0 0-16,-11 1 0 0,-2 0 0 15,-5-1 0-15,-3 3 0 16,-4 0 0-16,-4-2 0 16,-4 2 0-16,-3 0 0 15,-2 0 0-15,-10 0 0 0,8 0 1 16,-8 0-1-16,0 0 0 16,0 0 1-16,0 0-1 15,0 0 1-15,0 0-1 0,0 0 1 16,0 0 0-16,0 0-1 15,0 0 1-15,0 0 0 16,0 0-1-16,0 0 1 0,0 0-1 16,0 0-1-16,0 0-1 15,0 0-2-15,0 0-4 16,0 0-7-16,0 0-12 16,0 0-38-16,0 0-17 15</inkml:trace>
  <inkml:trace contextRef="#ctx0" brushRef="#br0" timeOffset="113965.8584">16210 8963 298 0,'0'0'5'0,"0"0"3"15,0 0 3-15,0 0 0 0,9-3 3 16,0 0 1-16,7 1 3 16,-2 2 1-16,9 0-5 15,2 0-2-15,5 0-2 0,4 8-1 16,3 2-2-16,0 2-2 16,-2 0-1-16,0 5-2 15,-2 1 0-15,-7-1-1 0,0 3 1 16,-6 0-2-16,-8 0 1 15,-8 2 0-15,-4 3 1 16,-4-4-1-16,-12 5 1 16,-5-1-1-16,-8-1 1 0,-4-4 0 15,-9 0-1-15,-4-5 1 16,-6-3-1-16,1 1 0 16,-2-9 0-16,1 4 0 15,5-3-1-15,1-3 0 16,12 0-3-16,2-2-11 15,11 0-40-15,7 0-28 0,14 0-2 16</inkml:trace>
  <inkml:trace contextRef="#ctx0" brushRef="#br0" timeOffset="115516.7992">10401 9244 188 0,'0'0'6'0,"0"0"4"16,0 0 2-16,0 0 5 15,0 0 3-15,0 0 1 16,0 0 4-16,-10 0 0 16,10 0-5-16,0 0-2 15,0 0-1-15,0 0-2 16,0 0-2-16,0 0-3 15,5-12 0-15,0-2 1 0,2-6-2 16,4-7 1-16,4-13 0 16,5-9-1-16,2-11 0 0,8-10-1 15,6-8 0-15,5-14-1 16,11-8-4-16,3-4-3 16,1 0 0-16,4 3 0 15,-4-3 0-15,5 5 0 0,-6 4 0 16,-3 1 0-16,-2 8 0 15,-3-2 0-15,0 8 0 16,-2-2 0-16,5 4 0 16,-3 4 0-16,-2 5 0 0,-5 9 0 15,-6 13 0-15,-4 12 0 16,-10 9 0-16,-3 6 0 16,-9 8 0-16,-8 12 0 15,0 0 0-15,0 0 0 0,0 0 0 16,0 12 0-16,-5-2 0 15,0 2 0-15,0 3 0 16,-2-1 0-16,2-1 0 16,0 4 0-16,-3-6-13 15,8 3-41-15,-5-2-35 0,3 4-1 16</inkml:trace>
  <inkml:trace contextRef="#ctx0" brushRef="#br0" timeOffset="117534.8381">10936 9456 192 0,'0'0'3'0,"0"0"2"16,0 0 2-16,0 0 5 16,0 0 1-16,0 0 4 0,0 0 0 15,0-11 2-15,0 11-2 16,5-7-2-16,-5 7-1 15,7-15-4-15,-2 8-1 16,0-3-3-16,3-2-1 16,-3 0-1-16,2 1 0 0,0-4-1 15,4 0-1-15,-2 0 0 16,1-1-1-16,3-2 1 16,-3 1-1-16,-1-1 2 15,0 1-2-15,0-3 0 0,3 3 0 16,-1-3 1-16,-5 0-1 15,7-3 0-15,-2 1 0 16,1 3 0-16,-3-3 0 0,4-2 0 16,-3 3 0-16,1 1-1 15,-2 2 1-15,-2-1-1 16,3-1 1-16,-2 2 0 16,2 1 0-16,-3 0 0 15,4-3 0-15,-4 6 0 16,0-2 0-16,0-1 0 0,-2 2 0 15,6 0 0-15,-7-2 0 16,6 2 0-16,-2 3-1 16,0-6 1-16,-1 3 0 15,0 1-1-15,0-4 1 0,1 3-1 16,2-2 1-16,0-3 0 16,3 3-1-16,-1-3 1 15,1-2 0-15,-4 2 1 0,3 0 1 16,1 2-1-16,-1-2 1 15,-4 4 0-15,2-2 1 16,-5 1 0-16,5 0-2 0,-2-1 1 16,-1 1-1-1,3-5-1-15,-1 3 0 0,4-5 0 16,-1 2 0-16,1 0-1 16,-3 0 0-16,0 0 1 15,3 2-1-15,-4 4 1 0,-2-1-1 16,4 3 1-16,-5-1-1 15,0 1 1-15,1-2-1 16,-2 1 0-16,3 0 0 16,-4-5 0-16,6 5 0 0,-2-4-1 15,0-1 1-15,-1 2 0 16,0 0 0-16,1 1 1 16,0 1-1-16,-4-4 0 15,4 2 0-15,-1 0 0 0,-2-1 0 16,3-1 0-16,2 1 0 15,-3-6 0-15,0 3 1 16,4-3-1-16,-2 0 1 0,1 1 0 16,-2-2 0-16,4 2 0 15,-4 4 1-15,-3-2 0 16,3 5-1-16,-6-4 1 16,3 4 1-16,-5 2 0 15,2 1-1-15,-2-2 1 16,3 1-2-16,-3-2 2 0,0 2-1 15,2 0-1-15,-2-2 0 16,0 2 0-16,0 1 0 16,0-3 0-16,0 1 0 0,0 3 0 15,0-2-1-15,0 1 1 16,0 2 1-16,0-1-1 16,0-2-1-16,0 3 0 0,-2 0 1 15,-1-3-1-15,3 2 1 16,-2 1-1-16,-1-1 0 15,1 1 1-15,0 0 0 16,-1 3 0-16,-2-2 1 16,0 2 0-16,2-1 0 0,-2 2 0 15,5 8 0-15,-9-15 0 16,9 15 1-16,-13-12-3 16,13 12 0-16,-15-10 0 15,2 7 0-15,4 1 0 0,-4-1 0 16,-2 3 0-16,-2 0 0 15,-1 0 0-15,-3 3 0 16,2 4 0-16,-3 1 0 16,0-1-2-16,0 5 1 0,0 4-3 15,4-4-3-15,3 2-6 16,0-4-13-16,0 8-58 16,8-3-2-16</inkml:trace>
  <inkml:trace contextRef="#ctx0" brushRef="#br0" timeOffset="118363.9431">10718 9208 375 0,'0'0'5'0,"0"0"4"0,0 0 1 16,0 0 0-16,0 0 1 16,0 0 0-16,0 0 0 15,0 0 0-15,0 0-5 0,0 0-3 16,-9 10-1-16,9-10-1 16,0 10 0-16,0-10 1 15,9 9 0-15,0-6 1 0,1-3 0 16,3-3 1-16,1-2 0 15,-2-5 0-15,1 1 0 16,-1-3-1-16,-1 0 2 0,-6-3-2 16,-3 4 1-16,-2 1 0 15,0 10-4-15,-15-15 0 16,5 15 0-16,-8 0 0 16,4 7 0-16,-4 5 0 15,4 2 0-15,2 1-3 0,1-3 1 16,6 3-1-16,5-6 2 15,0-9 1-15,7 13-1 16,4-13 1-16,3 0 0 16,4-10 1-16,-1-2 0 0,-3-3 1 15,2 0 0-15,-3-3 0 16,-8 4 0-16,-3 1-2 16,-2 3 0-16,-13 8 0 15,-1 2 0-15,-4 2 0 0,1 6 0 16,-1 1 0-16,-1 3-4 15,6 6-11-15,-2 2-36 16,13-9-35-16,2-2-1 0</inkml:trace>
  <inkml:trace contextRef="#ctx0" brushRef="#br0" timeOffset="119844.8267">16559 9208 247 0,'0'0'6'0,"0"0"4"15,0 0 1-15,0 0 3 16,0 0 4-16,0 0 1 16,0 0 1-16,0 0 3 0,0-10-3 15,0 2-3-15,2-7-2 16,6-3-1-16,2-3-2 16,2-9-2-16,6-5 0 15,1-9-2-15,6-8-1 0,10-8-2 16,-3-7 0-16,11-9 0 15,-3-8-1-15,2-8-1 16,0-7 0-16,0 2-2 0,-2-4 1 16,-2-1-3-16,-4 0 1 15,-1 6-1-15,-3 1 0 16,2 6 0-16,-2 3 1 16,-1 4 0-16,1 0 1 15,0 10 0-15,-2 0 1 0,1 8 0 16,-3 10-2-16,-6 1 0 15,-1 12 0-15,-2 6 0 16,-4 5 0-16,-4 8 0 16,-4 4 0-16,1 6 0 0,-4 2 0 15,-2 10 0-15,3-8 0 16,-3 8 0-16,0 0 0 16,0 0 0-16,0 0 0 0,0 0 0 15,-3 11 0-15,3-1-6 16,-8 2-10-16,3 8-17 15,5 5-53-15,-8 0-2 16</inkml:trace>
  <inkml:trace contextRef="#ctx0" brushRef="#br0" timeOffset="121715.15">16132 8874 49 0,'0'0'6'15,"0"0"4"-15,0 0 6 0,0 0 3 16,0 0 5-1,0 0 3-15,0 0 3 0,0 0 3 16,0 0-4-16,0 0-3 16,0 0-3-16,0 0-4 0,0 0-2 15,0 0-2-15,0-8-2 16,0 8 0-16,0 0-3 16,0 0 0-16,1-9-1 15,-1 9-1-15,8-18-1 0,-1 7-1 16,-1-3 0-16,4-3-1 15,-1-6 0-15,4-4 0 16,4-3 1-16,1-9 0 16,-1-1 0-16,3-5 0 0,3-2 0 15,-1 0-1-15,-1-2 0 16,5 2 0-16,-3-3-2 16,-1 3 0-16,-3 2-1 15,4-2-1-15,-3 5-1 0,0-2 1 16,2 1-1-16,-1 4 1 15,0 1-2-15,-1 2 1 16,-2 4 0-16,2-4 0 16,0 7 1-16,-4-1-1 0,0 0 1 15,-2 1 0-15,2-1 1 16,-2 3 0-16,-1-6 0 16,2 7-1-16,0-4 1 0,-3 0 0 15,4-1 0-15,-4 2-2 16,3 0 0-16,-2 1 0 15,1-1 0-15,-1 1 0 16,-1 1 0-16,1-3 0 0,-5 5 0 16,2 3 0-16,1 1 0 15,-2-3 0-15,-1 4 0 16,0-1 0-16,-3 3 0 16,2-1 0-16,-2-3 0 15,2-4 0-15,2 1 0 16,0 1 0-16,3-2 0 15,-1-1 0-15,-1 3 0 0,5 0 0 16,-3 1 0-16,0 0 0 16,1 1 0-16,-3 3 0 0,-1-1 0 15,2 0 0-15,-1 0 0 16,-2 1 0-16,6-4 0 16,-4 4 0-16,3-1 0 0,-4-6 0 15,3 4 0-15,4 0 0 16,-2 3 0-16,2-5 0 15,-4 3 0-15,1-2 0 16,-1 6 0-16,2-5 0 0,-3 1 0 16,-2 4 0-16,1-5 0 15,-2 5 0-15,2-3 0 16,-1 0 0-16,-3 0 0 16,4 0 0-16,-3-1 0 15,3 1 0-15,0-3 0 0,2 3 0 16,-2 3 0-16,1-3 0 15,5 1 0-15,-3 1 0 16,1-2 0-16,0 5 0 16,0-5 0-16,-1 1 0 0,-1 2 0 15,0-1 0-15,4 0 0 16,-4 1 0-16,1 2 0 16,-1 1 0-16,1-3 0 0,-4 2 0 15,4 1 0-15,0 0 0 16,-1 1 0-16,-3 1 0 15,-1 0 0-15,2 2 0 16,-4 0 0-16,5 1 0 0,-3-1 0 16,3 0 0-16,-11 10 0 15,19-16 0-15,-19 16 0 16,14-12 0-16,-14 12 0 16,13-5 0-16,-3 5 0 15,0 0 0-15,3 0 0 16,-4 3 0-16,1-1 0 0,3 5 0 15,-4 4 0-15,4-1 0 16,-3 3 0-16,0 3 0 16,0 4 0-16,-2 2 0 0,-4 4 0 15,4 1 0-15,-6 5 0 16,-2 0 0-16,0 2 0 0,-2 4 0 16,-3-2 0-16,-2 7 0 15,-4 1 0-15,1-1 0 16,-4 3 0-16,1-1 0 15,-2 2 0-15,-3 0 0 16,-4 0 0-16,-2 6 0 0,1-6 0 16,-8 2 0-16,7 1 0 15,-5-3 0-15,-1 3 0 16,2-1 0-16,3-5 0 16,4-2 0-16,0-2 0 15,4-5 0-15,4-8-3 0,1 0-15 16,7-9-9-16,5-18-34 15,-3 18-28-15,3-18-2 16</inkml:trace>
  <inkml:trace contextRef="#ctx0" brushRef="#br0" timeOffset="122924.9702">11585 7079 154 0,'0'0'4'0,"20"-2"4"15,-1 2 2-15,12-5 2 16,10-2 2-16,11-4 3 0,16 2-3 15,11-5 2-15,6-6-3 16,7 2-4-16,9-5 0 16,2 2-1-16,10-1 0 0,10-6-1 15,4 0-1-15,4 2-1 16,10-4 2-16,7 0-2 16,5-2-1-16,7-6 0 15,1 4-2-15,6-1 0 0,2 0 1 16,-3-4-1-16,7-1 1 15,-2 3 0-15,3-2-1 16,3 1 0-16,-6-4 1 0,-7 4-1 16,10-1-1-16,-3 1 1 15,-6 2-1-15,-8-3 0 16,1 1 1-16,-6 1-1 16,-5 5 2-16,-6-3-2 15,-11 5 0-15,-11-2 1 16,1 5 1-16,-7 0 0 0,-10 7-1 15,-9 0 2-15,-2 1-1 16,-7 6 0-16,-6-1 1 16,-6 0-1-16,-7 5-1 0,-11-1 0 15,-8 5 0-15,-8-3-1 16,-3 4 1-16,-8 1 0 16,-9 0-1-16,-4 1 1 15,-9 0 0-15,-6 2 0 0,13 0-1 16,-13 0 1-16,0 0-1 15,0 0 1-15,0 0-1 16,0 0 1-16,0 0-1 16,0 0 1-16,0 0-1 0,0 0 1 15,0 0-1-15,0 0-1 16,0 0-3-16,0 0-6 16,0 10-13-16,-9 2-52 15,-1-3-3-15</inkml:trace>
  <inkml:trace contextRef="#ctx0" brushRef="#br0" timeOffset="124090.9446">11853 7578 167 0,'0'0'7'0,"0"0"3"0,0 0 1 0,0 0 1 16,0 0 2-1,0 0 0-15,0 0 3 0,0 0 1 16,5-6-4-16,10 1-1 16,7-2-2-16,16-5 0 15,9 0 1-15,13-9-2 0,15-1-2 16,8-3-1-16,15-4-1 16,5-1-2-16,15-5-1 15,4 3-1-15,2-5 0 0,5 2 0 16,6-1-2-16,-1 1 1 15,3-3 0-15,4 1-1 16,3 2 1-16,-4 0 1 0,6-1-1 16,0 0 1-16,2 3-1 15,1-5 1-15,0 5-1 16,-2 0 1-16,-4-2-1 16,-1 3 0-16,-2-1 1 15,-9 3-1-15,-2-1 1 0,-4 3-1 16,-4 1 0-16,-4 0 1 15,-7-1-1-15,-4 3 1 16,-5 1 0-16,-5 2 0 16,-4-1 0-16,-4-1 1 15,-4 4-1-15,-7 0 0 0,-5 3 0 16,-2 0 0-16,-8 1 0 16,-7 2-1-16,-4 3 0 15,-3 2 0-15,-10-2 1 0,1 1-2 16,-4 1 2-16,-3 2-1 15,-2-1 0-15,0 0 0 16,-6 1 0-16,1 2 0 16,0-1 0-16,0 3 2 0,-2-3-3 15,-1 3 1-15,-5-1 0 16,0 1 0-16,0 1-1 16,-1-1 1-16,-1 0-1 15,-1 1 1-15,-1 2-1 16,2 0 0-16,0 0 0 0,-3-3 0 15,1 3 0-15,-1 0 0 16,-2 0 1-16,-10 0-1 16,15-1 0-16,-15 1 1 0,10 0-1 15,-10 0 0-15,0 0 1 16,13 0-1-16,-13 0-1 16,10 0 0-16,-10 0-1 15,0 0-2-15,0 0-6 0,7 0-5 16,-7 0-8-16,0 0-22 15,0 0-29-15,10 0-7 16</inkml:trace>
  <inkml:trace contextRef="#ctx0" brushRef="#br0" timeOffset="124410.7148">17494 5813 269 0,'0'0'6'0,"0"0"5"0,0 0 1 16,0 0 1-16,0 0 1 16,0-7 0-16,0 7 0 15,14-5 2-15,-1 5-6 16,4 0-3-16,3 0-3 0,10 5 0 15,-2-2-1-15,-1 4-1 16,3 1 0-16,-6-1 0 16,-4 1-1-16,-2-2-1 15,-6 5 1-15,-7 2-2 0,-3-6-7 16,-2 5-25-16,0 5-37 16,-5-2-3-16</inkml:trace>
  <inkml:trace contextRef="#ctx0" brushRef="#br0" timeOffset="125209.9362">11568 7556 311 0,'0'0'6'0,"0"0"4"15,0 0 2-15,-8-11 1 16,8 11 3-16,0 0 1 0,0 0-1 16,-12-6 1-16,12 6-6 15,0 0-4-15,-10 6-1 16,10-6-2-16,-6 18-1 0,4-9-2 16,-1 4 1-16,3-3-1 15,3 0 0-15,-3-10 1 16,15 10 1-16,-3-10 0 0,4-8 0 15,-2-4 0-15,-1-4 2 16,-1 0 0-16,-5-7 0 16,-2 4-1-16,-5-3 0 15,-10 6-1-15,-6 4 0 0,-9 5-1 16,-3 7-1-16,1 0 0 16,-3 10-1-16,7 4-1 15,6 6-3-15,4-3-5 16,13 6-17-16,13-6-57 15,4-7-3-15</inkml:trace>
  <inkml:trace contextRef="#ctx0" brushRef="#br0" timeOffset="126229.0414">17563 6237 356 0,'0'0'3'0,"0"0"3"15,0 0 0 1,-5 3 1-16,5-3 1 0,0 0 0 16,-7 12 1-16,7-12 0 15,-6 15-2-15,6-15-1 16,0 12-1-16,0-12 0 0,13 11 1 16,0-9 0-16,2-2 0 15,-2 0 1-15,9-5 0 16,-6-3 0-16,2-1 0 0,-3-1 1 15,0-3-1-15,-8 3 0 16,-4-2-1-16,-3 2-4 16,-10 0-2-16,-5 5 0 15,-2 3 0-15,-3 2 0 0,0 0 0 16,-2 5 0-16,-1 2 0 16,9 5 0-16,-2-2 0 15,11-2 0-15,1 1 0 16,4 2 0-16,0-11-6 15,14 12-15-15,-6-2-34 16,9-7-32-16,3-1-1 0</inkml:trace>
  <inkml:trace contextRef="#ctx0" brushRef="#br0" timeOffset="134325.0017">11249 9574 299 0,'0'0'6'0,"0"0"3"16,0 0 3-16,0 0 0 16,0 0 0-16,-2 5 1 0,-8 6 1 15,-5 3 1-15,-8 6-7 16,-2 5-3-16,-5 7-1 16,-5 5-2-16,-4 2 1 0,4 4-3 15,-4-4-4-15,7-2-16 16,-1-11-47-16,13 3-11 15</inkml:trace>
  <inkml:trace contextRef="#ctx0" brushRef="#br0" timeOffset="134540.7057">11696 9631 349 0,'0'0'5'0,"-10"10"3"0,-7 0 3 16,-16 12 1-16,-3 2-1 16,-14 10 1-16,-7 3 0 0,-3 2-1 15,3-2-4-15,4 3-5 16,6-5-8-16,20-5-15 16,9-1-55-16,18-14-4 0</inkml:trace>
  <inkml:trace contextRef="#ctx0" brushRef="#br0" timeOffset="134742.1768">12246 9579 365 0,'0'0'6'16,"-5"8"1"-16,-10 4 2 16,-8 8 1-16,-9 5 0 15,-5 9 0-15,-5 2 1 0,-6 0-1 16,4 3-5-16,-1-1-5 15,10-4-10-15,5-9-18 16,16-7-50-16,14-8-3 16</inkml:trace>
  <inkml:trace contextRef="#ctx0" brushRef="#br0" timeOffset="134925.9987">12860 9522 362 0,'0'0'9'0,"0"0"0"15,0 0 2-15,-12 0-1 16,-1 10 1-16,-6 5 1 16,-14 4 0-16,-2 7 0 15,-7 4-8-15,-6 1-1 0,-1 4-3 16,1-2-8-16,11-4-11 16,2-5-22-16,18-6-39 15,12-9-3-15</inkml:trace>
  <inkml:trace contextRef="#ctx0" brushRef="#br0" timeOffset="135106.4359">13360 9506 369 0,'0'0'4'0,"-18"12"0"0,-4 2 3 15,-11 3 0-15,-4 6 0 16,-5-3 0-16,-4 7 0 0,3-2-2 15,2 1-13-15,9-11-25 16,15 1-41-16,17-6-5 16</inkml:trace>
  <inkml:trace contextRef="#ctx0" brushRef="#br0" timeOffset="135308.5539">13981 9450 393 0,'0'0'4'0,"-6"7"2"16,-8 4 2-16,-10 1 1 16,-8 8 0-16,-4-1 1 0,-9 6 0 15,-2 3-1-15,0-7-3 16,2 3-5-16,10-5-5 16,10-2-8-16,13-9-20 15,0 1-48-15,27-9-2 0</inkml:trace>
  <inkml:trace contextRef="#ctx0" brushRef="#br0" timeOffset="135472.2156">14456 9443 373 0,'0'0'5'0,"0"0"4"0,-5 2 0 16,-9 3 3-16,-1 5 0 16,-13 5 1-16,-2-1 0 0,-8 4 0 15,-4 0-4-15,-2 4-5 16,4-5-5-16,5 3-7 15,5-5-10-15,18-12-56 16,12 6-8-16</inkml:trace>
  <inkml:trace contextRef="#ctx0" brushRef="#br0" timeOffset="135650.0369">14921 9519 392 0,'0'0'5'0,"0"0"1"16,-10 6 2-16,-8-1 2 15,-2 0-1-15,-2 2 1 16,-10 0 0-16,-2 4-1 16,-7 1-4-16,5-3-5 0,5 2-5 15,6 1-13-15,8 10-54 16,17-22-9-16</inkml:trace>
  <inkml:trace contextRef="#ctx0" brushRef="#br0" timeOffset="135853.6606">15418 9453 385 0,'0'0'5'0,"0"0"1"15,-15 3 1-15,-3 1 1 16,-3 5 1-16,-9 2-1 0,-11 2 2 16,-3 7-2-16,-8-3-3 15,-1 5-2-15,-1 0-2 16,7 1-1-16,5-3-4 0,9 2-8 15,8-10-16-15,0 2-51 16,28-3-1-16</inkml:trace>
  <inkml:trace contextRef="#ctx0" brushRef="#br0" timeOffset="135998.7748">15612 9443 433 0,'0'0'2'16,"-7"7"2"-16,-9 3 0 15,-4 5 1-15,-10 3 0 0,-8 7 1 16,-3 1-2-16,-6 14-20 16,0-2-60-16,-13-7-3 15</inkml:trace>
  <inkml:trace contextRef="#ctx0" brushRef="#br1" timeOffset="147141.1356">15520 7154 213 0,'0'0'6'16,"0"0"2"-16,0 0 1 0,0 0 2 15,0 0 1-15,0 0 2 16,0 0 2-16,0 0 0 15,7-10-3-15,3 5-2 0,3-2-1 16,-2-1-1-16,8-1 0 16,2 1-1-16,5-2 0 0,6 2-1 15,2-4 1-15,12 0-2 16,0 0 1-16,9-3-1 16,10 2 0-16,5 1-1 15,-2-1 0-15,8 4-1 16,3-1 0-16,-1 2-1 0,3 0 1 15,4 6-2-15,0 0 0 16,0 2 1-16,4 2-1 16,1 3 0-16,-1 5 0 15,0 3 0-15,-5 2 0 16,-4 4-1-16,-3 1 1 16,-4 2-1-16,-2 3 1 0,-7 3 0 15,-1-4-1-15,-3 3 1 16,-5 1 0-16,-3 0 0 15,-3 1 0-15,-6 0 0 0,-4 1 0 16,1 0 0-16,-7 10 0 16,-1-4 0-16,-2 1-1 15,-4 4 0-15,4 0 1 0,-4-2-1 16,-1 7 1-16,-3-1-1 16,1-6 1-16,-6 4 0 15,-2-7 0-15,0 6 2 16,-2-4-1-16,-1-2 1 15,-3-3 0-15,-1-3-4 16,0-3 0-16,-1 0 0 16,0-4 0-16,-3-3 0 15,0-3 0-15,1 0 0 16,-5 0 0-16,0-2 0 16,0 0 0-16,0 0 0 0,2-3 0 15,-2 1 0-15,0-3 0 16,0-3 0-16,0-7 0 15,0 14 0-15,0-14 0 0,-4 10 0 16,4-10 0-16,-7 10 0 16,7-10 0-16,-10 6-9 15,2-6-36-15,8 0-41 0,-13-6-2 16</inkml:trace>
  <inkml:trace contextRef="#ctx0" brushRef="#br1" timeOffset="147656.8394">17914 8125 370 0,'0'0'5'0,"0"0"3"0,0 0 0 16,0 0 1-16,0 0 1 15,7 3 2-15,-7-3 0 0,15 10 2 16,-4-3-5-16,1 1 0 16,-1-1-1-16,7 5-1 15,3-2-1-15,-2 3-1 16,1-4 0-16,0 3-2 0,0-2 0 16,-3 4-1-16,4-2 0 15,-7-3-1-15,-4 2 2 16,0-4-3-16,-3 0 0 15,-7-7 0-15,8 15 0 0,-8-15 0 16,2 10 0-16,-2-10 0 16,0 0 0-16,0 0 0 15,-6-3 0-15,2-6 0 0,4-4 0 16,-2-4 0 0,2-3 0-16,0-5 0 0,5-2 0 15,2-2 0-15,4-3 0 16,-2 3 0-16,3 0 0 0,-1 4 0 15,1 0 0-15,-3 8 0 16,0 0 0-16,-4 6 0 16,-1 2 0-16,-4 9 0 0,0-10-19 15,0 10-31-15,0 0-38 16,0 0 0-16</inkml:trace>
  <inkml:trace contextRef="#ctx0" brushRef="#br1" timeOffset="148655.9634">15826 6795 241 0,'0'0'9'16,"0"0"6"-16,0 0 3 15,0 0 2-15,0 0 0 16,0 0 1-16,0 0 0 0,0 0 2 15,0 0-8-15,-5 5-6 16,-8 5-4-16,-1 2 0 16,-4 3-2-16,-1 2 0 15,-4 3 0-15,0 2 0 16,-4 1-1-16,2 1 0 16,-3 1-2-16,4-2 2 0,-2-3-1 15,5-6 0-15,0 1 0 16,7-2 0-16,-1-7 0 15,5 0 1-15,10-6-1 0,-10 5 1 16,10-5 0-16,0 0-1 16,0 0 1-16,0 0-1 15,0 0-1-15,0 0 0 0,0 0 0 16,0 0-1-16,0 0 0 16,0 7 1-16,0-7-1 15,8 9 1-15,1-3 0 16,9 1 0-16,-1-2 1 15,5 3 0-15,3 0 0 0,3 1 0 16,4 1 1-16,0 0-1 16,1 0 0-16,1 2 1 15,-1 4-2-15,1-7 1 16,-7 4 0-16,1-3 0 0,-3 2 0 16,-2-3 0-16,-6-1 0 15,0 0 1-15,-9-4-1 16,-8-4 1-16,13 5 2 15,-13-5 0-15,0 0 0 0,0 0 0 16,0 0 0-16,0 0 0 16,0 0 0-16,-9 0-2 0,9 0-4 15,0 0-8 1,-9 10-32-16,9-10-43 0,5 12-1 16</inkml:trace>
  <inkml:trace contextRef="#ctx0" brushRef="#br1" timeOffset="150174.8936">11003 8403 179 0,'0'0'11'16,"0"0"6"-16,-12 2 7 15,12-2 2-15,-18 10 3 16,9-8 0-16,-2 3 1 0,1 0-1 16,10-5-9-16,-12 5-7 15,12-5-4-15,0 0-6 16,0 8-5-16,0-8-14 0,17-5-44 16,3 0-14-16</inkml:trace>
  <inkml:trace contextRef="#ctx0" brushRef="#br1" timeOffset="150507.294">13076 7028 389 0,'0'0'3'0,"0"0"2"16,0 0 0-16,0 0 0 15,0 0 1-15,5-10-1 16,-5 10 1-16,0 0-1 16,0 0-5-16,15 0-16 0,-10 10-52 15,10-7-9-15</inkml:trace>
  <inkml:trace contextRef="#ctx0" brushRef="#br1" timeOffset="151117.8729">16815 7969 400 0,'0'0'4'16,"0"0"2"-16,0 0 2 15,0 0 0-15,0 0 0 16,0 0 1-16,0 0-1 0,0 0-1 15,0 0-9-15,0 0-16 16,2 5-37-16,-2-5-26 0,0 0-5 16</inkml:trace>
  <inkml:trace contextRef="#ctx0" brushRef="#br1" timeOffset="151604.9345">11065 8145 275 0,'0'0'2'0,"0"0"-2"16,0 0 0-16,0 0-2 0,0 0-3 15,0 0-15-15,5-9-42 16,13 1-2-16</inkml:trace>
  <inkml:trace contextRef="#ctx0" brushRef="#br1" timeOffset="151793.4202">13352 6871 304 0,'0'0'1'0,"0"0"-1"16,0 0 1-16,0 11-6 16,-3-4-17-16,-9 3-42 0,10 0-2 15</inkml:trace>
  <inkml:trace contextRef="#ctx0" brushRef="#br1" timeOffset="153239.79">13395 9572 287 0,'0'0'10'0,"0"0"2"15,0 0 3-15,-3-6-1 16,3 6 0-16,-20 8 0 0,2 8 1 16,-6 1 0-16,-8 10-10 15,-6 3-3-15,-4 9-2 16,0 3 1-16,-6 0-2 15,3 3-4-15,8-5-8 16,2-4-19-16,5-3-41 0,14-6-4 16</inkml:trace>
  <inkml:trace contextRef="#ctx0" brushRef="#br1" timeOffset="153455.3022">13997 9614 332 0,'0'0'2'0,"0"8"0"15,-12 6 2-15,-4 1 0 16,-8 10 1-16,-4 0 1 16,-5 5-1-16,-6 4 1 0,1-1-3 15,-5-4-14-15,12-7-33 16,2 3-26-16,12-7-5 15</inkml:trace>
  <inkml:trace contextRef="#ctx0" brushRef="#br1" timeOffset="153668.8242">14935 9590 338 0,'0'0'2'15,"-2"9"1"-15,-8 3 1 16,-2 1 2-16,-13 7 1 16,-5-3-1-16,-7 10 3 0,-4 3-1 15,0-3-6-15,1-7-19 16,2-3-30-16,14 1-25 16,14-8-5-16</inkml:trace>
  <inkml:trace contextRef="#ctx0" brushRef="#br1" timeOffset="153852.8832">15581 9581 343 0,'0'0'1'0,"0"0"1"16,0 9 2 0,0-9 1-16,-12 20 1 0,-2-8 1 15,-10 2-1-15,0 1 1 16,-6 4-3-16,-2-6-14 15,2 1-19-15,9 10-38 0,3-14-8 16</inkml:trace>
  <inkml:trace contextRef="#ctx0" brushRef="#br1" timeOffset="154023.9477">16007 9564 356 0,'0'0'2'0,"-4"10"0"15,-9-3 1-15,-7 4 3 16,-5 4-1-16,-5 4 1 16,-7-1 1-16,-1 3-3 15,0-3-5-15,14 2-23 0,12-2-44 16,7-8-6 0</inkml:trace>
  <inkml:trace contextRef="#ctx0" brushRef="#br1" timeOffset="154187.7216">16283 9564 404 0,'0'0'2'0,"-7"10"0"15,-6 0 0-15,-4 5 2 16,-5 0-1-16,-4 5 1 0,-3-1 0 16,-4 11-5-16,4-2-16 15,-1-8-50-15,5 4-9 16</inkml:trace>
  <inkml:trace contextRef="#ctx0" brushRef="#br1" timeOffset="154468.985">15945 9507 201 0,'0'0'10'0,"0"0"8"16,0 0 4-16,0 0 2 0,0 0 1 15,0 0 1-15,-10 6 1 16,5 6 3-16,-7 5-11 16,-4 5-6-16,0 7-5 0,-9 4-2 15,4-1-2-15,-7-2-7 16,10 0-13-16,-7-5-14 15,9-15-45-15,14 2-4 0</inkml:trace>
  <inkml:trace contextRef="#ctx0" brushRef="#br1" timeOffset="154640.6495">16107 9456 374 0,'0'0'2'0,"0"0"1"16,-4 4 2-16,0 5 0 0,-6 5 1 15,-2 3 1-15,-3 2-1 16,-4 4 1-16,0 1-6 16,7 3-11-16,0-3-30 15,2-5-33-15,10-2-5 0</inkml:trace>
  <inkml:trace contextRef="#ctx0" brushRef="#br1" timeOffset="154751.9097">16238 9560 353 0,'0'0'1'0,"-17"19"-9"0,-1 1-33 16,-3 0-26-16,-4 7-6 15</inkml:trace>
  <inkml:trace contextRef="#ctx0" brushRef="#br1" timeOffset="169821.5281">19935 13780 203 0,'0'0'7'15,"0"0"5"-15,0 0 4 0,-7-4 1 16,7 4 2-16,0 0 0 16,-12-8 0-16,12 8 2 15,0 0-5-15,0 0-2 0,24 0-2 16,4 0-1-16,21 0-2 16,13-2 1-16,12 0 0 15,16-1-1-15,15 1-3 16,4-3 0-16,10 5-2 15,3-4-1-15,4 4 0 0,7 0-1 16,2-4-1-16,8-1 1 16,4 0 0-16,5-2 0 15,4-1-1-15,0-2 1 0,1 3 0 16,-8-3-1-16,-4 3 0 16,-6-1 0-16,-12 4 0 15,-11-1-1-15,-11-1 1 16,-8 4 0-16,-13-3-1 0,-10 3 0 15,-6-1 0-15,-15 1 1 16,-4-2-1-16,-7 4 0 16,-7-2 1-16,-11 2-1 15,-6 0 0-15,-3 0 0 0,-15 0 0 16,13 0 0-16,-13 0 1 16,0 0-2-16,0 0-1 15,-8 0-6-15,8 0-16 16,-20 15-51-16,2-10-6 15</inkml:trace>
  <inkml:trace contextRef="#ctx0" brushRef="#br1" timeOffset="171867.2275">19898 13815 187 0,'0'0'8'0,"0"0"4"0,0 0 4 15,0-7 2-15,0 7 0 16,0 0 2-16,-12-10 0 16,12 10 0-16,-16-5-5 0,7 3-5 15,-4 2-2-15,3 0-2 16,-4 5-1-16,-2-1 1 16,2 1-3-16,-2 0 1 0,-2 6-2 15,2-5 1-15,-2 7 0 16,-1-2-1-16,1 1 0 15,0 0 1-15,-1 3-1 16,1-1 0-16,3 1 0 0,-2-3 0 16,0 3-1-16,1 0 0 15,4-1 1-15,1 0-1 16,5 1-1-16,-2-5 1 16,6 4 0-16,-1-1 0 15,3-1 1-15,0 0 0 0,5-2 0 16,0 0 1-16,0 1 0 15,6-2 1-15,-4 1-2 16,2 0 1-16,4-1-1 16,2 2 1-16,-3-4-1 15,6 4 1-15,-3-5-2 0,4 5 1 16,2-4 0-16,1-2 1 16,-3 0-1-16,5 0 0 0,2 0 0 15,-1 0 0-15,1-1 0 16,2 2-1-16,2-4 0 15,4 0 0-15,-1 3 1 16,3-5-2-16,1 3 1 0,-1-3 0 16,2 2 1-16,2-2-1 15,2 0 0-15,4 0 0 16,-5 0 0-16,1 0 0 16,4 0-1-16,-2 0 1 15,1 0-1-15,-1 0 0 0,1 0 1 16,0 0-1-16,3 0 0 15,-4 0 0-15,6 3 0 16,0-3 0-16,-1 0 0 16,1 0 0-16,3 0 0 15,-4 0 0-15,-2 0 0 0,3-3 0 16,-5 1 0-16,-1 2 0 16,1 0 1-16,-5-3-1 0,3 3 0 15,-4-2 0-15,1 2 0 16,-1-3 1-16,-1 1-1 15,2 0 0-15,-1 2 0 16,4-6 0-16,-1 6 1 0,-3-2-1 16,4 0 0-16,-1-3 0 15,-1 5 0-15,0-3 0 16,-4 3 0-16,2-2 0 16,5 0 0-16,-7 2 0 15,2-3 0-15,-1 1 0 0,-1-1 0 16,0 0 0-1,1 1 0-15,-4-1 0 0,2 2 1 16,-4-2-1-16,-2 3 0 16,0-3 0-16,0 3 0 15,-3 0 1-15,0 0-1 0,2-2 0 16,-6 2 1-16,7 0-1 16,-3 0 0-16,1 0 0 0,-3 0 1 15,1 0-1-15,-1 0 0 16,0 0 0-16,3 0 1 15,-6 0-1-15,3 0 0 16,-3 0 1-16,3 0-1 16,-2 0 0-16,-1 0 0 0,-2 0 0 15,0 0 0-15,0 0 0 16,-3 0 0-16,3 0 0 16,-4 0 0-16,3-3 1 15,-1 3-1-15,-2 0 0 0,2 0 0 16,-1-3 0-16,3 0 1 15,-2 2-1-15,1 1 1 16,-2-2-1-16,2-2 0 16,3-1 2-16,-3 3-1 15,0-3 1-15,0 0-1 0,1 2 0 16,-1-2 1-16,2 1-1 16,1-1 0-16,-7 2 0 0,0-1-1 15,2 1 1-15,-4-2 0 16,-3 0-1-16,2 0 1 15,-12 5 0-15,13-7-1 16,-13 7 1-16,14-10-1 16,-14 10 0-16,18-10 0 0,-6 5 0 15,-1-1 0-15,0 3 1 16,-1-3-1-16,0 1 0 16,3-2 0-16,-4-1 1 15,-9 8-1-15,13-15 1 0,-3 5-1 16,-5 1 1-1,1-1-1-15,1-3 1 0,-2 4-1 16,4-3 1-16,-4-4-1 16,3 3 0-16,-3 4 1 15,2-4 0-15,-2 1 1 0,0 0-2 16,-3 3 0-16,2-5 0 16,-2 4 0-16,-2 3 0 15,0-3 0-15,0 2 0 16,-2-1 0-16,-4 1 0 0,1-1 0 15,0-1 0-15,5 10 0 16,-14-18 0-16,6 9 0 16,-2 0 0-16,0 0 0 0,0-2 0 15,-2 4 0-15,-4-2 0 16,4 1 0-16,-5 3 0 16,4 1 0-16,-1-4 0 15,-2 6 0-15,5-1 0 0,-2 1 0 16,13 2 0-16,-16-6 0 15,16 6 0-15,-9-1 0 16,9 1-7-16,0 0-31 16,0 0-48-16,0 0-4 15</inkml:trace>
  <inkml:trace contextRef="#ctx0" brushRef="#br1" timeOffset="174902.3822">19440 14043 17 0,'0'0'5'0,"0"0"5"15,-4-5 8-15,4 5 6 16,0 0 3-16,0 0 7 16,-10-5 2-16,10 5 2 15,0 0-5-15,0 0-5 0,0 0-6 16,0 0-4-16,0 0-3 16,0 0-5-16,0 0-2 15,0 0 0-15,0 0 0 0,0 0 1 16,0 0-1-16,0 0 1 15,0 0 0-15,0 0 0 16,7-10-1-16,-2 1 1 0,-3 1-2 16,6-4 0-16,-1 0 0 15,3-3-2-15,0-3 1 16,1-2-2-16,3 0 1 16,0 1-2-16,2-3 0 15,-2-4-1-15,7 2 1 16,-7-3-1-16,9 0 1 0,-3-4-1 15,0 2 0 1,2 0 0-16,3-2 0 0,-3-1-1 16,3 3-1-16,-1-3 1 15,-1 3-1-15,0 3 1 16,-1-2-1-16,-2 2 1 0,0 0 0 16,-2-1 1-16,-4 3 0 15,2-3 0-15,-2 1 0 0,0 1 1 16,4-1-1-16,-2-5 1 15,-2 5-1-15,3-4 1 16,1 3-3-16,2-4 0 16,2 4 0-16,-5 0 0 0,4 0 0 15,-5 0 0-15,2 4 0 16,-3-1 0-16,0-1 0 16,0-2 0-16,-2 2 0 0,3-5 0 15,0 1 0 1,2-4 0-16,1 1 0 15,1 2 0-15,-1-4 0 0,4 4 0 16,-3-2 0-16,-1 2 0 16,2-2 0-16,-3 5 0 15,-2-3 0-15,2 0 0 16,-1 3 0-16,1-2 0 0,2 1 0 16,-7-2 0-16,4 5 0 15,-4 1 0-15,4 1 0 0,-3 0 0 16,-1 4 0-16,-1-1 0 15,0 1 0-15,1-1 0 16,-1 2 0-16,4-4 0 16,-4 0 0-16,6 2 0 0,1-2 0 15,-1 2 0-15,-4-3 0 16,1 4 0-16,6-1 0 16,-7 2 0-16,-3 0 0 15,6 4 0-15,-8-1 0 0,4-2 0 16,-1 0 0-16,0 2 0 15,-4-3 0-15,4 1 0 16,1 0 0-16,2 0 0 16,0-3 0-16,-3 5 0 15,0-3 0-15,1 4 0 16,-1-1 0-16,-2 0 0 0,1 0 0 16,-2 0 0-16,-3 1 0 15,5-2 0-15,0-1 0 16,1 0 0-16,1 0 0 0,-1 0 0 15,0-3 0-15,-2 2 0 16,6 3 0-16,-4 0 0 16,-3 0 0-16,2 1 0 0,-1 1 0 15,-1-1 0-15,2 2 0 16,-1-2 0-16,-1 2 0 16,2 0 0-16,-2-3 0 15,1 3 0-15,4-3 0 16,-1 0 0-16,-3 2 0 0,3 0 0 15,-3 1 0-15,3 0 0 16,-4 0 0-16,1 2 0 16,1 1 0-16,-4-2 0 15,0 2 0-15,3-2 0 0,-3 4 0 16,3-1 0-16,0-2 0 16,0 0 0-16,3 1 0 15,-4 1 0-15,4-1 0 0,2-2 0 16,-5-1 0-16,5 4 0 15,-3 2 0-15,-2 0 0 16,2-1 0-16,-4 2 0 16,-8 5 0-16,15-6 0 0,-15 6 0 15,12-7 0-15,-12 7 0 16,16-5 0-16,-16 5 0 16,12 0 0-16,-3-2 0 15,1 2 0-15,-1 0 0 0,0 0 0 16,1 0 0-16,0 0 0 15,-1 0 0-15,-9 0 0 16,18 5 0-16,-10 0 0 16,-8-5 0-16,17 7 0 15,-17-7 0-15,12 8 0 0,-12-8 0 16,13 13 0-16,-13-13 0 16,10 12 0-16,-8-2 0 15,3-1 0-15,-2 1 0 0,-1 3 0 16,0-4 0-16,-2 7 0 15,4-4 0-15,-4 0 0 16,2 1 0-16,-2 1 0 16,0-1 0-16,0 2 0 0,-2-1 0 15,-2 1 0-15,0 0 0 16,1 0 0-16,-2 2 0 16,1-2 0-16,-1 0 0 15,0 0 0-15,-1 0 0 0,-1 0 0 16,2 0 0-16,-4 2 0 15,0-2 0-15,0 2 0 16,-3 1 0-16,1 0 0 16,-4 3 0-16,3-1 0 15,-3 2 0-15,0 1 0 0,-2 1 0 16,-1 2 0-16,1 1 0 16,-1 0 0-16,2-3 0 15,-5 4 0-15,4-2 0 0,0 5 0 16,-3-4 0-16,2 0 0 15,-2 5 0-15,3-5 0 16,-3 6 0-16,3-3 0 16,-6 3 0-16,4 1 0 0,-4-2 0 15,0 2 0-15,2-1 0 16,-2 1 0-16,1-5 0 16,-1 5 0-16,1-3 0 15,0-1 0-15,4 0 0 16,-4 2 0-16,-1-5 0 0,6 2 0 15,-3 3 0 1,3-1 0-16,-4-4 0 0,5 1 0 16,-2 2 0-16,1-3 0 15,-1 0 0-15,-3-3 0 0,7 2 0 16,-3-5 0-16,5 1 0 16,-6 1 0-16,6-3 0 0,0 0 0 15,-1-3 0-15,1 3 0 16,1 0 0-16,1-2 0 15,-2-1 0-15,2-1 0 16,-2 5 0-16,-4-1 0 16,7-1 0-16,-3 1 0 0,-1 0 0 15,1 2 0-15,-4 1 0 16,4-4 0-16,3 1 0 16,0 0 0-16,-3 2 0 0,0-2 0 15,2 0 0 1,3-4 0-16,-3 5 0 0,-1-1 0 15,2-1 0-15,-1 1 0 16,-1-3 0-16,4 1 0 16,0 2 0-16,-6-3 0 15,3 3 0-15,3-5 0 0,0-1 0 16,-4 2 0-16,4-2 0 16,-2-1 0-16,0-3 0 15,4 2 0-15,-2-5 0 0,2 5 0 16,-2-1 0-16,1-2 0 15,-1 1 0-15,0 4 0 16,0-5 0-16,-1 1 0 16,0 0 0-16,1 2 0 0,-2 0 0 15,0 1 0-15,0-1 0 16,4-1 0-16,-2-2 0 16,1 2 0-16,6-11 0 15,-11 12 0-15,11-12 0 0,-6 10 0 16,6-10 0-16,0 0 0 15,-7 12 0-15,7-12 0 16,0 0 0-16,0 0 0 16,-7 9 0-16,7-9 0 0,0 0 0 15,0 0 0-15,0 0-4 16,-10-4-86-16,14-6-2 16</inkml:trace>
  <inkml:trace contextRef="#ctx0" brushRef="#br1" timeOffset="176939.2344">21578 11096 201 0,'0'0'4'0,"0"0"2"16,0 0 4-16,0 0 3 15,0 0 2-15,0 0 1 16,10-3 2-16,-10 3 1 16,7 0-2-16,-7 0-1 15,15 7-2-15,-4 0-1 0,-2 1 0 16,3 4 0-16,4 0-2 16,-2 4 0-16,4 1-1 15,2 5-1-15,-1 1 0 0,4 2-2 16,0-1 0-16,4 6-1 15,-4-3 0-15,7 5-1 16,-1-2 1-16,-2 0-1 16,3 2 0-16,0-2-1 15,-3 2 1-15,3-1-2 0,-3 5-1 16,1-4 1-16,-1 0 0 16,0 6-1-16,1-6 0 15,0 5 0-15,-2-2-2 0,1-3 0 16,1 2 0-16,-1-2 0 15,3 4 0-15,-3-5 0 16,3 6 0-16,-2-2 0 16,-1 0 0-16,1-1 0 0,2 7 0 15,-5-2 0-15,1-2 0 16,-1 3 0-16,0-4 0 16,0 2 0-16,-3-1 0 15,3 0 0-15,0-1 0 16,0-5 0-16,-2 4 0 0,2-3 0 15,-6 3 0-15,1-4 0 16,3-1 0-16,-6 5 0 16,2-5 0-16,-1-1 0 15,0 2 0-15,-5-7 0 0,3 4 0 16,0-3 0-16,1 0 0 16,0-3 0-16,-2-1 0 15,0 2 0-15,0-3 0 0,3-1 0 16,-2 4 0-16,-3-4 0 15,-1 1 0-15,-1 1 0 16,4 0 0-16,-3 0 0 16,-2 0 0-16,0 2 0 0,3-3 0 15,-2 0 0-15,2 2 0 16,0-3 0-16,-1 1 0 16,0-2 0-16,1 2 0 15,-3-5 0-15,3 0 0 16,-1 0 0-16,-5-1 0 0,3-2 0 15,-2 1 0-15,1 2 0 16,-4-2 0-16,6-4 0 16,-8 1 0-16,-3-10 0 15,11 15 0-15,-11-15 0 0,10 15 0 16,-10-15 0-16,9 9 0 16,-9-9 0-16,9 11 0 15,-9-11 0-15,7 12 0 0,-7-12 0 16,13 12 0-16,-13-12 0 15,9 13 0-15,-9-13 0 16,10 15 0-16,-10-15 0 16,12 17 0-16,-6-9 0 15,-6-8 0-15,14 15 0 16,-14-15 0-16,13 16 0 16,-13-16 0-16,12 14 0 15,-12-14 0-15,7 14 0 0,-7-14 0 16,11 15 0-16,-9-8 0 15,-2-7 0-15,8 17 0 16,-6-7 0-16,1 1 0 16,1-5 0-16,0 5 0 15,0-1 0-15,-1-2 0 0,-3-8 0 16,7 14 0-16,-7-14 0 16,7 15 0-16,-7-15 0 15,5 14 0-15,-5-14 0 0,4 12 0 16,-4-12 0-16,4 16 0 15,-4-16 0-15,5 13 0 16,-5-13 0-16,3 12 0 16,-3-12 0-16,0 15 0 0,0-15 0 15,2 10 0-15,-2-10 0 16,2 14 0-16,-2-6 0 16,3 1 0-16,-3 1 0 0,0 0 0 15,2 0 0-15,-2 1 0 16,0-1 0-16,0-1 0 15,0 1 0-15,0-10 0 16,-2 17 0-16,2-17 0 16,-10 15 0-16,5-5 0 15,-5 2 0-15,3-5 0 0,-3 4 0 16,-1-4 0-16,2 1 0 16,1 2 0-16,-1-10 0 15,9 0 0-15,0 12-88 0,0-12-5 16</inkml:trace>
  <inkml:trace contextRef="#ctx0" brushRef="#br1" timeOffset="178594.8519">21518 11688 260 0,'0'0'7'16,"0"0"4"-16,0 0 3 16,0 0 1-16,0 0 5 0,-10-10-1 15,10 10 3-15,0 0 0 16,0 0-7-16,0 0-4 15,0 0-3-15,0 0-2 16,0 0-2-16,0 12 0 16,8 0-3-16,1 1 2 0,4 4 1 15,2 2 1-15,3 4 0 16,2 0 0-16,1 1 0 16,2 6 2-16,2-5-1 15,0 7 0-15,3-3 0 0,-1 4-1 16,3 2 0-16,0-1 0 15,0 1 0-15,2 0-5 16,0 2 0-16,0 0 0 16,1 1 0-16,1-4 0 15,-1 0 0-15,-4 2 0 0,1-5 0 16,-2 4 0-16,-1-5 0 16,0 4 0-16,-7-6 0 15,2 4 0-15,1 0 0 0,0-3 0 16,-2 2 0-16,0-1 0 15,-4-1 0-15,3-2 0 16,0 1 0-16,-3-1 0 16,0-3 0-16,-2 1 0 0,3-1 0 15,-1 0 0-15,-2-3 0 16,3 2 0-16,-1-1 0 16,-2-2 0-16,0 0 0 15,2 0 0-15,0-1 0 0,1-1 0 16,-4 2 0-16,1-5 0 15,4 1 0-15,-5 5 0 16,-2-7 0-16,3-2 0 16,-5 3 0-16,3 3 0 15,-6-6 0-15,5 3 0 0,-4 0 0 16,2-3 0-16,-3 3 0 16,3-2 0-16,-2 2 0 15,0-3 0-15,1 3 0 0,-1-5 0 16,0 2 0-16,-1-2 0 15,-2 0 0-15,-1-3 0 16,-1 3 0-16,-3-10 0 16,13 18 0-16,-11-8 0 0,3-1 0 15,0 2 0-15,2 1 0 16,1-3 0-16,-4 6 0 16,4 0 0-16,-1 0 0 15,4 0 0-15,-4-2 0 0,1 2 0 16,-1-3 0-1,1 0 0-15,2-2 0 16,-3-1 0-16,-7-9 0 16,10 15 0-16,-10-15 0 15,10 14 0-15,-10-14 0 0,5 9 0 16,-5-9 0-16,5 8 0 16,-5-8 0-16,0 10 0 15,0-10 0-15,4 9 0 0,-4-9 0 16,6 13 0-16,-6-13 0 15,3 12 0-15,-3-12 0 16,4 13 0-16,-4-13 0 0,8 12 0 16,-8-12 0-16,0 7 0 15,0-7 0-15,0 0 0 16,0 0 0-16,0 0 0 16,0 0 0-16,0 0 0 15,0 0 0-15,0 0 0 0,0 0 0 16,0 0 0-16,0 0-21 15,0 0-70-15,2 8-3 16</inkml:trace>
  <inkml:trace contextRef="#ctx0" brushRef="#br1" timeOffset="179488.2273">23107 13892 354 0,'0'0'7'0,"0"0"5"16,0 0 1-16,0 0 1 0,0 0 1 15,0-8 1-15,0 8 0 16,0 0 2-16,0 0-7 16,0 0-3-16,-2 8-2 15,2-8-1-15,-5 15-1 16,4-5 0-16,1-2-2 0,0 4 1 16,0-5 0-16,1 4-3 15,-1-11 0-15,15 14 0 0,-8-12 0 16,6 2 0-16,-4-4 0 15,6 0 0-15,0-6 0 16,0 1 0-16,-3-4 0 16,3-5 0-16,-2-1 0 0,-3 1 0 15,-5-1 0-15,-3-2 0 16,-2 5 0-16,0-4 0 16,-7 4 0-16,-5 6 0 15,-1 2 0-15,-2 4 0 16,-3 7 0-16,2 3 0 0,0 3 0 15,2-1 0-15,3 3 0 16,2 0 0-16,4 0 0 16,5-7 0-16,0-8 0 15,5 14 0-15,7-12 0 16,5-2 0-16,-2 0 0 0,0-2 0 16,2-6 0-16,-2-1 0 15,-5-1 0-15,1-2 0 16,-9-1 0-16,-2 4 0 0,0 9 0 15,-8-15 0-15,8 15 0 16,-20-11-16-16,5 11-70 16,8 2-4-16</inkml:trace>
  <inkml:trace contextRef="#ctx0" brushRef="#br1" timeOffset="180635.619">19868 13969 365 0,'0'0'6'15,"0"0"1"-15,0 0 3 16,0 0 1-16,0 0 1 0,0 0 1 15,-10 0 1-15,10 0-2 16,0 0-3-16,0 0-3 16,0 0-1-16,0 6-2 15,0-6-1-15,5 9 0 16,-5-9 0-16,12 10 0 0,-1-5 0 16,-2 0 0-16,6-3 0 15,-5-2 0-15,5 0 1 16,-1-2-1-16,2-3 1 15,-3 0 1-15,-4 0-1 0,-9 5 0 16,11-14 1-16,-11 14-4 16,0-14 0-16,0 14 0 15,-11-10 0-15,2 8 0 16,-4-1 0-16,-3 3 0 0,4 5 0 16,3 1 0-16,-3 4 0 15,3-1 0-15,2 4 0 16,5-3 0-16,2 2 0 15,0-12 0-15,2 15 0 16,8-13 0-16,3-2 0 0,-1 0 0 16,6-5 0-16,-4-4 0 15,1 1 0-15,-3-2 0 16,-2-2 0-16,-2 3 0 16,-5-2 0-16,-3 2 0 0,0 9 0 15,-8-14 0-15,-2 12 0 16,-2 2 0-16,-5 0 0 15,4 7 0-15,-2 2 0 0,3 0 0 16,0 2 0-16,3 1 0 16,0-3-13-16,9 1-10 15,0 7-42-15,7-12-21 0</inkml:trace>
  <inkml:trace contextRef="#ctx0" brushRef="#br1" timeOffset="181742.0466">21322 11436 269 0,'0'0'9'16,"0"0"3"-16,0 0 4 0,7-4 3 16,-7 4 0-16,0 0 2 15,0 0 2-15,8 0-1 16,-8 0-7-16,0 4-4 15,0-4-3-15,0 18-2 0,-4-8-1 16,3 3-1-16,1-3-1 16,0 0 1-16,0 0-1 15,0-10 0-15,5 10 1 16,5-8 0-16,-3-2 0 16,8-2 0-16,-2-6 1 0,1 0-1 15,2-4 0-15,-2 0 0 16,-3-3-1-16,-2-3 0 15,1 4-3-15,-5-1 0 16,-5 3 0-16,0 2 0 0,0 10 0 16,-7-15 0-16,-5 15 0 15,-1 0 0-15,3 5 0 16,-2 5 0-16,-1 0 0 16,3 2 0-16,0 0 0 0,10-3 0 15,-2 2 0-15,2-11 0 16,0 15 0-16,7-13 0 15,6-2 0-15,2 0 0 16,-1-4 0-16,-1-5 0 0,4 2 0 16,-4-2 0-16,-1-1 0 15,-7 0 0-15,-5 10 0 16,0-15 0-16,0 15 0 16,-14-7 0-16,1 7 0 0,-2 4 0 15,0 4 0-15,0 2 0 16,2 2 0-16,1 3 0 15,2 3 0-15,8-4 0 0,2 9-19 16,-3 1-43-16,8-6-23 16,8 1-4-16</inkml:trace>
  <inkml:trace contextRef="#ctx0" brushRef="#br1" timeOffset="182557.3797">20069 14311 339 0,'0'0'9'0,"0"0"3"15,0 0 4-15,0 0 1 0,0 0 0 16,0 0-1-16,0 0 2 15,-11 7-1-15,-2 8-6 16,-10 10-6-16,-2 2-1 16,-7 5-1-16,-3 5 0 0,-5 4-1 15,2-4 0-15,1-3-1 16,8-1-3-16,3-9-5 16,4-4-10-16,7-4-16 15,13-3-50-15,2-13-1 0</inkml:trace>
  <inkml:trace contextRef="#ctx0" brushRef="#br1" timeOffset="182812.823">20514 14299 381 0,'0'0'6'16,"0"0"1"-16,-7 8 2 15,-3 3 1-15,-8 4 1 0,-9 7 0 16,-1 3 1-16,-11 3 1 16,-1 1-6-16,-6 3-1 15,3-1-2-15,-2-7-1 0,8 0-2 16,2-4-3-16,10-2-6 16,5-5-7-16,8-1-13 15,4-3-54-15,8-9-1 16</inkml:trace>
  <inkml:trace contextRef="#ctx0" brushRef="#br1" timeOffset="183016.2927">20785 14304 406 0,'0'0'3'16,"0"0"3"-16,0 0 1 15,-2 9 1-15,-6 4 1 0,-7 4 0 16,-7 5 1-16,-5 6 0 15,-8 4-3-15,-3 2-2 16,-6 4-2-16,0-3-2 0,4-4-4 16,9-3-9-16,1-8-15 15,8-1-55-15,17-6 0 16</inkml:trace>
  <inkml:trace contextRef="#ctx0" brushRef="#br1" timeOffset="183230.7227">21150 14287 404 0,'0'0'4'0,"0"0"3"15,0 4 1-15,0 9 1 0,-9-1 0 16,-9 7 1-16,-4 4 1 16,-8 4-1-16,-9 5-3 15,-2 2-2-15,-9 2-2 16,9-4-2-16,-5-3-4 0,7-2-5 15,7-3-10-15,15-10-20 16,12-2-45-16,5-12-2 16</inkml:trace>
  <inkml:trace contextRef="#ctx0" brushRef="#br1" timeOffset="183433.9764">21513 14258 361 0,'0'0'7'15,"0"0"3"-15,0 9 3 0,-7 3 0 16,-5 2 2-16,-11 11 0 16,-4 0 1-16,-8 7 0 15,-8 3-6-15,1-3-3 16,-3 3-3-16,1 0-2 0,7-8-6 16,7-3-10-16,5-6-14 15,5 0-55-15,17-9 0 16</inkml:trace>
  <inkml:trace contextRef="#ctx0" brushRef="#br1" timeOffset="183647.9459">21885 14284 383 0,'0'0'6'0,"0"0"3"16,0 0 3-16,0 5 1 15,-1 5 2-15,-12 2-1 16,-3 5 0-16,-7 2 1 15,-7 7-6-15,-4 1-3 16,-2 0-3-16,-1 0-3 16,5 2-4-16,-1-5-6 0,13-2-12 15,5-5-31-15,11-5-31 16,4-12-4-16</inkml:trace>
  <inkml:trace contextRef="#ctx0" brushRef="#br1" timeOffset="183848.3579">22193 14258 410 0,'0'0'4'16,"0"0"3"-16,0 0 1 0,4 9 1 15,-4-9 1-15,0 20 1 16,-8-6 0-16,-4 5 1 16,-8 4-5-16,-6 4-1 15,-4 0-3-15,-5 3-3 0,2-6-6 16,3 4-9-16,-2-6-18 15,2-4-51-15,23-5-2 16</inkml:trace>
  <inkml:trace contextRef="#ctx0" brushRef="#br1" timeOffset="184038.9906">22556 14254 362 0,'0'0'6'0,"0"0"3"0,0 0 4 15,0 13 0-15,0-4 0 16,-6 4 2-16,-4 2-1 16,-2 4 1-16,-3 3-4 0,-8 3-7 15,1-2-5-15,0 4-8 16,2-5-18-16,0-5-54 16,15 3-2-16</inkml:trace>
  <inkml:trace contextRef="#ctx0" brushRef="#br1" timeOffset="184165.9536">22851 14236 445 0,'0'0'2'0,"0"0"0"15,-8 15 0-15,-1 1 1 16,-7 8 0-16,-3 3-8 0,1 2-71 16,-4 15-2-16</inkml:trace>
  <inkml:trace contextRef="#ctx0" brushRef="#br1" timeOffset="192063.8471">6021 12354 154 0,'0'0'3'0,"0"0"2"15,0 0 0-15,0 0 5 16,0 0 0-16,10 0 1 15,-10 0 4-15,13 0 1 16,-1 0-2-16,0 0-1 16,3 5 0-16,2 0 0 15,6-3-2-15,2 0 2 0,7 1-3 16,2-3 1-16,7 0-3 16,6 2 1-16,1-2-2 15,1 0 0-15,7 0 0 16,2 0-3-16,2 0 0 0,0 0 0 15,2 3-1-15,0-3 1 16,7 0-2-16,2 0 0 0,0 0 0 16,1-5-1-16,3 2 1 15,2-1-1-15,-2 1-1 16,4-2 2-16,-2 3-2 16,0-1 1-16,-2 0 0 0,0 3 0 15,4-2 0-15,-4 2 0 16,-3 0 0-16,-1 2 0 15,2 1 0-15,-6 0-1 16,0-3 1-16,0 5-1 16,-3-3 1-16,2 1-1 0,-6-1 0 15,2 0 1-15,-1 1 0 16,-1-3-1-16,0 2 0 16,-3 1 1-16,2 0-1 15,-1-2 0-15,1-1 1 0,-1 0-1 16,-1 0 1-16,0 0-1 15,0 0 0-15,3 0 1 16,-3 0-1-16,1 0 0 0,4 0 0 16,0 0 0-16,0 0 0 15,2 0 1-15,-1 0-1 16,1 0 0-16,1 0 1 16,-1 3-1-16,1-3 1 0,-3 0-1 15,8 0 1-15,-4 0 0 16,7 0 0-16,-3-3 0 15,4 2-1-15,4-2 1 16,-2-2 0-16,4 2 0 16,-3-1 0-16,2-1 0 15,0 0-1-15,1 2 1 0,0 0 0 16,2-1-1-16,0-1 1 16,2 0 0-16,1 0-1 15,-1 1 1-15,3-4 0 16,3 3 0-16,-1 0 0 0,1 0-1 15,-1-1 1-15,1 4-1 16,-1-3 1-16,-1-3 0 0,-1 3 0 16,-1 1 1-16,-4-1-2 15,5 2 0-15,-5-1 0 16,1-1 1-16,1 2-1 0,-4 1 0 16,2-1 0-16,-3 1 0 15,1-1 0-15,2 1 1 16,-3-1-1-16,1 3 0 15,0-4 1-15,-3 1-1 0,3 1 0 16,-2-4 1 0,0 2-1-16,-1 1 0 0,2-2 1 15,1 3-1-15,-1-3 0 16,0 3 1-16,1-1-1 16,5 0 0-16,-3-2 1 15,-2 4-1-15,2-3 0 16,-3 4 0-16,4-2 1 0,-4-1-1 15,3 3 0-15,-2 0 0 16,1 0 0-16,-1 0 0 0,3-2 0 16,-2 2 0-16,1 0 0 15,3 0 1-15,2 0-1 16,0 0 0-16,2 0 0 16,0 0 0-16,3 0 0 0,-3 0 0 15,4 0 1-15,-4 0-1 16,3 0 0-16,0 0 0 15,-2 0 0-15,2 2 1 0,-3-2-1 16,1 3 0-16,-1-3 0 16,3 2 0-16,-6-2 0 15,7 4 0-15,-8-4 0 16,0 1 0-16,0 4 0 16,-2-5 0-16,-3 3 0 15,0-3 0-15,1 3 0 0,-5-1 0 16,-1-2 0-16,-1 2 0 15,0-2 0-15,-2 0 0 16,-4 3 0-16,-1-1 1 0,-5 1-1 16,2-1 0-16,-3 1 0 15,0 0-1-15,-1-2 1 16,-1 2 0-16,1 0 0 16,-3-1 0-16,-2 1 0 0,-1-1 0 15,1 0 0-15,-2-2 0 16,1 3 0-16,1-1 0 15,-3-2 0-15,5 3 0 0,-7-3 0 16,2 2 0-16,-5-2 0 16,1 3 0-16,-6-3 0 15,-3 2 0-15,-1 1 0 16,-1-3 0-16,-2 2 0 16,-7-2 0-16,-1 0 0 15,-4 3 0-15,-7-3 0 0,0 2 0 16,-7 0 0-16,-9-2 1 15,13 0-1-15,-13 0 0 16,0 0 1-16,0 0-1 0,0 0 1 16,0 0-1-16,0 0 1 15,0 0-1-15,0 0 1 16,0 0-1-16,0 0-2 16,0 0-3-16,0 8-9 0,-13 1-29 15,-4-1-36-15,-7 2-3 16</inkml:trace>
  <inkml:trace contextRef="#ctx0" brushRef="#br1" timeOffset="194866.4191">1858 13201 140 0,'0'0'8'0,"0"0"3"15,0 0 4-15,0 0 0 16,0 0 1-16,0 0 1 0,0 0 1 16,4-5 1-16,-4 5-4 15,17 0-3-15,-1 0-1 16,4 2-1-16,4-2 0 16,12 3 0-16,-2-3-1 0,8 3-2 15,0-2-1-15,10-1-1 16,1 3 0-16,7-3-1 15,-1 2 1-15,6 1-1 0,9-3 1 16,0 3-1-16,12-3 1 16,0 0-1-16,3 0-1 15,7 0 1 1,1 0-1-16,4 0 0 0,1 0 0 16,0 0-1-16,5 0 1 15,0-6-1-15,2 4 0 0,3-1 1 16,-1 2 0-16,5-2-1 15,-1 0 0-15,-2 1 0 16,4-1-1-16,0 1 0 0,0 2 1 16,-3-5-2-16,0 0 1 15,-3 3-1-15,2-3 1 16,-5 2 0-16,3-2-1 16,-2 3 1-16,1-3 0 0,-3 0 1 15,-3 2-2-15,-3 2 1 16,-3 1-1-16,-1-3 1 15,-5 3-1-15,-5-3 1 16,-3 3-1-16,-4 0 0 0,-3 0 0 16,-5 0 0-16,-3 0 1 15,-4 0-1-15,-2 3 0 16,-4-3 1-16,-4 0-1 0,-8 0 0 16,-3 0 0-16,-6-3 1 15,-6 3-1-15,-7-2 0 16,-5 2 0-16,-6-3 0 15,-3 3 1-15,-11 0 0 0,10 0 0 16,-10 0 0-16,0 0 1 16,0 0 0-16,0 0 0 15,0 0 0-15,0 0 1 16,0 0-1-16,0 0 0 16,0 0 0-16,0 0-1 0,0 0 0 15,0 0 0-15,-3-7 0 16,3 7-1-16,0 0 0 15,0 0 1-15,0 0-2 0,0 0 1 16,-7-11 0-16,7 11 0 16,0 0-1-16,0 0 1 15,0 0-1 1,0 0 1-16,0 0-1 0,0 0 0 16,0 0 1-16,0 0-1 15,0 0 1-15,0 0-1 0,0 0 1 16,0 0 0-16,0 0 0 15,0 0 0-15,0 0 0 0,0 0 0 16,0 0 0-16,0 0 0 16,0 0 0-16,0 0 1 15,0 0-1-15,0 0 0 0,0 0 0 16,0 0 1-16,0 0-1 16,0 0 0-16,0 0 0 15,7-5-1-15,-7 5 1 16,16-2 0-16,-9 2-1 15,5 0 1-15,-1-2-1 16,3 2 1-16,-2 0-1 0,6 0 1 16,2 2 0-16,2 0-1 15,0 3 1-15,6-2 0 16,4-1 1-16,-2 4-1 16,6-5 0-16,0 3 0 0,4-2 0 15,2-2 1-15,1 3-1 16,1-1 0-16,6-2 0 15,-3 3 0-15,8-3 0 0,2 0 0 16,-2 3 0-16,12-3 1 16,2 0-1-16,4 0 0 15,1 0 0-15,6-3 1 16,1 0-1-16,2 1 0 16,1-1 0-16,3 3 0 0,1 0 1 15,-2-2-1-15,1 2 0 16,1 0 0-16,5 0 0 15,-1 0 0-15,4 0 0 0,8 0 1 16,-3 0-1-16,6 0 0 16,0 0 0-16,5 0 1 15,3 0-1-15,3-4 0 16,-1 3 0-16,-2-1 0 16,4-4 1-16,0 3-1 0,3-2 0 15,-2 1 0-15,-1-2 0 16,0 4 0-16,1-2 0 15,4-2 0-15,-3 4 1 16,4-3-1-16,-1 2 1 0,3-1-1 16,-3 1 0-16,6-2 1 15,-3 3-1-15,-3-1 0 0,-1 1 0 16,2-1 0-16,-3 0 0 16,2 2 0-16,-4-2 0 15,4 1 0-15,0-1 0 16,6 0 0-16,-1-1 0 15,3 1 1-15,0 1-1 16,4-1 0-16,1-3 0 0,2 5 0 16,-2-4 0-16,4-1 0 15,-1 4 0-15,-4-4 1 16,4 5-1-16,-3-5 0 16,2 4 0-16,-2-1 0 0,-3-1 1 15,-1-1-1-15,-3 0 0 16,2 2 1-16,-3-4-1 15,-3 5 0-15,0-3 0 0,-5 2 1 16,-1 1-1-16,-7-1 0 16,2 0 0-16,-8 3-1 15,0 0 1-15,-6-1 0 0,4 1 0 16,-8 0 0-16,0 0 0 16,0 0 0-16,-2 1 0 15,2-1 0-15,-5 3 0 16,2-3 0-16,0 3 0 15,-2-1 0-15,-2 1 0 16,-1-3 0-16,-1 2 0 0,-1 1 0 16,0-1 0-16,-1 3 0 15,3-3 0-15,-1 1-1 16,-1-1 1-16,1 3 0 16,0-2 0-16,0 1 0 15,-2-1 0-15,-7-1 0 0,-1 1 0 16,-1 0 0-16,-7-2 0 15,-3 5 0-15,-3-4 0 0,-6-2 0 16,-10 6 0-16,-2-6 0 16,-6 3 0-16,-8-1 0 15,-2-2-1-15,-10 1 1 0,-7-1 0 16,1 4 0-16,-4-4 0 16,-10 0 0-16,11 0 0 15,-11 0-1-15,0 0-1 16,0 0 0-16,0 0-1 15,0 0-2-15,-9 7-4 0,-3-1-6 16,-8-2-17-16,-17 4-48 16,5-1-4-16</inkml:trace>
  <inkml:trace contextRef="#ctx0" brushRef="#br1" timeOffset="195685.9785">2012 14163 157 0,'0'0'2'0,"0"0"4"0,-11-11 3 16,11 11 5-16,0 0 3 15,8 5 3-15,4 3 2 16,8-1 2-16,13-2-2 0,9 5-2 16,17 5-3-16,5-10-3 15,12 2-3-15,16-5-1 16,7-2-1-16,8 0 0 16,5 0-2-16,4-4-1 0,2-1 0 15,-4 0-1-15,-3 0 0 16,-3-3 0-16,-9 3-1 15,-7 1 0-15,-7 1-2 0,-16 1 0 16,-12-1 0 0,-9 0 0-16,-11 0-1 0,-12 3 1 15,-8 0 1-15,-17 0 0 16,0 0-1-16,-7 14 2 16,-23-2-3-16,-7 8-7 15,-18 4-28-15,-10 9-45 0,-18 2-2 16</inkml:trace>
  <inkml:trace contextRef="#ctx0" brushRef="#br1" timeOffset="210563.7321">1683 15363 48 0,'0'0'6'0,"12"0"2"16,4-2 4-16,9 2 3 15,-1-2 5-15,21 2 1 16,8-5 1-16,9 5 3 16,9 0-5-16,1 0-3 0,10 0-2 15,1 0-3-15,6 3-2 16,3-1-1-16,5 0 0 15,0 0-1-15,2 4 0 16,10-2 0-16,-3 6 1 0,9-2-2 16,5 4 0-1,1-4 0-15,-1 7-2 0,10-5-1 16,2 2-1-16,2-2 0 16,0 0-1-16,-1-3 1 15,5 1-1-15,-5-1 1 0,8-2-1 16,-5 0 1-16,-1 2 0 15,1-4-1-15,4-3 1 16,-5 2-1-16,1-2 0 0,2 0 1 16,2 0-1-16,-6 0-1 15,1-2 1-15,-4-1-1 16,-2-2 1-16,-2 3 0 16,0-6 0-16,-5 3-1 15,-4 1 2-15,-1-4-1 16,0 3 0-16,-7 0 0 0,-3 1 0 15,-11-2 0-15,-3 4-1 16,-9 2 0-16,-9 0 0 16,-8 0 0-16,-10 0-1 15,-10 0 1-15,-6 0-1 0,-14 0 1 16,-3 0 1-16,-9 0-2 16,-15 0-2-16,0 0-8 15,0 0-25-15,-34 5-38 0,2-2-5 16</inkml:trace>
  <inkml:trace contextRef="#ctx0" brushRef="#br1" timeOffset="211375.053">1725 15430 88 0,'0'0'5'16,"25"0"3"-16,0 3 4 0,17 0 2 16,11-3 2-16,11 2 4 15,14-2 1-15,14 3 0 16,3-3-1-16,5 0-4 15,15 0-1-15,-3-3-2 0,8-2-1 16,5-2-4-16,8-3 0 16,4-3-1-16,4 1-1 15,3 0-1-15,-2-1 1 16,8 4-1-16,-1-4-2 0,3 3 2 16,-5 1-2-16,11-2 0 15,1 4 0-15,0-6-1 16,13 3 0-16,-13-2 0 15,4 2-1-15,0-2 1 16,-1-1-1-16,-4 4 1 0,-9-4 0 16,-2 0-1-16,-8 1 1 15,-2 2 0-15,-6 0 1 16,-6 1-3-16,-9-4 3 0,-1 3-1 16,-10 1 0-16,-6-2-1 15,-5 5 1-15,-14-2 0 16,-8-1-1-16,-10 2 0 15,-7 2 1-15,-13 2-2 0,-7 2-2 16,-10 1-8-16,-8 0-24 16,-5 0-38-16,-12 0-5 15</inkml:trace>
  <inkml:trace contextRef="#ctx0" brushRef="#br1" timeOffset="213371.9002">20470 17021 279 0,'0'0'6'0,"0"0"1"15,0 0 3-15,0 0 0 0,0 0 2 16,0 0 1-16,0 0 1 16,4-7 4-16,11-3-4 15,5-3-3-15,15-9-1 16,12-10 0-16,20-10 0 16,16-11 2-16,21-10-4 0,17-10-1 15,19-9 0-15,8-2 0 16,12-5 0-16,9-3-1 15,0 1-1-15,1 2-1 16,-7 4 0-16,-2 3-1 16,-14 6-1-16,-9 5 1 15,-17 8-1-15,-14 6 0 0,-15 5 1 16,-17 13 2-16,-18 5-5 16,-15 8 0-16,-10 9 0 0,-12 2 0 15,-5 7 0-15,-15 8 0 16,8-7 0-16,-8 7 0 15,0 0 0-15,-6 5 0 0,1 5 0 16,-11 2-36-16,-12 2-52 16,8 6-3-16</inkml:trace>
  <inkml:trace contextRef="#ctx0" brushRef="#br1" timeOffset="215230.9651">20447 16907 236 0,'0'0'5'0,"0"0"1"16,0 0 1-16,0 0 1 15,0 0-1-15,0 0-1 16,0 0 1-16,0 0-2 0,-7 0-3 15,7 0-3-15,0 0-3 16,-3 5-1-16,3-5-1 16,-2 7 0-16,2-7-1 15,-2 10 2-15,2-10 0 0,0 10 0 16,0-10 3-16,0 0 1 16,-6 12 1-16,6-12 0 15,0 0 1-15,-5 7-1 16,5-7 1-16,0 0 0 0,-7 3 0 15,7-3 0-15,0 0 2 16,-12 8-2-16,12-8 2 16,-11 9-1-16,11-9 0 15,-5 18 2-15,5-18-1 0,-5 18 0 16,5-9 0-16,-2 1 1 16,2 0 0-16,0 0 0 15,2-2 0-15,1-1 1 16,-3-7-2-16,5 20 1 15,-3-13-1-15,0 4 0 0,1-5 0 16,3 5 0-16,-6-11 0 16,7 17-1-16,0-10 1 15,-7-7 1-15,10 15-1 16,-4-8-1-16,-6-7 1 0,12 17 0 16,-12-17 0-16,9 18 0 15,-9-18 1-15,16 12 0 16,-7-4 0-16,7-3 1 0,-4 0-1 15,1-3 1-15,4 1 1 16,3-3 0-16,-1 2 1 16,1-2-2-16,0 0 1 15,4-2-1-15,-1-1 0 0,5-6 1 16,1-2-2-16,4 2 1 16,4-3-1-16,-3 0-1 15,7-5 1-15,1 3 0 16,-5 2 0-16,6-3-1 15,-6-2 0-15,1 2 1 16,-1-5-1-16,2 5 0 0,-4 0-1 16,2 1 1-16,-2-4 0 15,-1 1 0-15,4-1 1 16,2 0-2-16,2 1 0 0,1-5 1 16,1 5-2-16,4-2 1 15,-4 1-2-15,1 0 1 16,-5 1-1-16,-1 5 0 0,-1-3 0 15,-1 3 0-15,0-3 1 16,3-3-1-16,-2 4 0 16,4-4 0-16,-1-4 2 0,5 2-3 15,-7 2 1-15,2-4 0 16,-2 5 0-16,-2-3 0 16,0 6 1-16,-5-6-1 15,7 4-1-15,-7-1 3 16,2-3-1-16,1 6 0 15,0-6 0-15,-3-1 0 16,3 1 0-16,-1 1 0 0,3-1 0 16,-1 1 0-16,-2-1 0 15,1 0-1-15,-2-2 1 16,-4 2 0-16,4 2-1 0,-6 1 1 16,-4 1-1-16,2-2 1 15,-4 2 0-15,0 0-1 16,1 0 1-16,-2-1-1 15,0 3 1-15,0-4 0 0,3 6-1 16,-4-3 0-16,1 0 1 16,-1 0-1-16,2 0 0 15,-4 1 0-15,0 1 0 16,-1-2 0-16,-2 2 1 0,-1-1-1 16,-1-1 1-16,-1 1 0 15,6 1 0 1,-8-5 0-16,4 3-1 0,-1-2 2 15,1-3-2-15,-1 3 0 16,-2 0 0-16,1-1 0 16,1 0 0-16,-5 4 0 0,0-1 0 15,-1 1 0-15,-1 2 0 16,2-1 0-16,-5-2 0 0,3 2 0 16,-5-4 0-16,5 0 0 15,1 2 0-15,-3-2 0 16,1 0 0-16,1 0 0 15,-1 1 0-15,1 0 0 0,-2 7 0 16,-3-3 0-16,0 2 0 16,0 0 0-16,-3 0 0 15,3 10 0-15,-9-13 0 16,9 13 0-16,-10-12 0 0,10 12 0 16,-15-10 0-16,5 8 0 15,3 2 0-15,-6 0 0 16,-2 0 0-16,-2 10 0 15,-6-4 0-15,1 12 0 0,-6-2-49 16,1 3-40-16,-2 0-2 16</inkml:trace>
  <inkml:trace contextRef="#ctx0" brushRef="#br1" timeOffset="216104.1754">20415 17174 288 0,'0'0'7'0,"0"0"1"16,0 0 1-16,0 0 2 16,0 0 1-16,9-2 0 15,-9 2 2-15,21 7 2 0,-7 3-3 16,11 3-4-16,1 0 1 16,-5-6-1-16,2 5 0 15,3 0-1-15,10 0 1 0,2 3 0 16,3 0 0-16,7 5-1 15,7 0-1-15,7 2 2 16,7 1-2-16,8 1 0 16,8 6-2-16,7 0 1 15,8 4-6-15,9 4 0 0,3 1 0 16,9 1 0-16,1 2 0 16,2-2 0-16,5-1 0 15,-3 6 0-15,5-3 0 16,-2 0 0-16,-2-2 0 15,-5-1 0-15,-5 1 0 16,-3-6 0-16,-8 2 0 16,-5-7 0-16,-7 1 0 0,-8-5 0 15,-8-3 0-15,-9-2 0 16,-5-3 0-16,-9 0 0 16,-9-2 0-16,-4-2 0 15,-42-13 0-15,32 7 0 16,-2 0 0-16,-30-7 0 0,24 11-14 15,2-2-18-15,-26-9-53 16,0 0-2-16</inkml:trace>
  <inkml:trace contextRef="#ctx0" brushRef="#br1" timeOffset="217537.8697">21088 17004 302 0,'0'0'4'16,"0"0"1"-16,0 0 1 15,0 0 0-15,0 0 2 16,0 7 1-16,0-7 3 0,11 10 2 15,-2-2-1-15,3 1 0 16,9 3 0-16,1 0 1 16,6 0-2-16,2 7 0 0,7-1-3 15,2-2 0-15,1 2-2 16,7-1-1-16,-2 5-1 16,7-2 0-16,-29-12-1 15,9 4-1-15,-3 0 1 16,6 3-2-16,3-3 1 0,0 3-1 15,1 0 0-15,0 3-1 16,2-1 1-16,6 0 0 16,-5 0 0-16,8 3-2 15,-6 1 0-15,8-1 0 16,-5-1 0-16,7 1 0 0,-5-3 0 16,3 2 0-16,-5 2 0 15,0-4 0-15,-2 1 0 16,0-2 0-16,-1 0 0 0,2-1 0 15,-7 0 0-15,4 0 0 16,-2-6 0-16,-1 1 0 16,0 0 0-16,0 0 0 15,0 2 0-15,-3-3 0 0,1-1 0 16,-4 2 0-16,-2-2 0 16,-2-1 0-16,3 1 0 15,-6 0 0-15,1-4 0 16,-3 6 0-16,1-5 0 15,-3 2 0-15,-1-2 0 0,-22-5 0 16,42 18 0 0,-42-18 0-16,38 14 0 0,-38-14 0 15,0 0 0-15,27 10 0 16,-2 1 0-16,-25-11 0 16,27 9 0-16,1 2 0 0,-28-11 0 15,27 9 0-15,1 4 0 16,-28-13 0-16,25 9 0 15,-1-1 0-15,-24-8 0 16,25 10 0-16,-3-4 0 16,-22-6 0-16,20 8 0 15,2 0 0-15,-22-8 0 0,23 10 0 16,-5 0 0-16,-18-10 0 16,21 8 0-16,0 1 0 15,-21-9 0-15,25 8 0 16,-4 2 0-16,-21-10 0 15,23 7 0-15,-1 3 0 16,-22-10 0-16,23 7 0 16,2 3 0-16,-25-10 0 15,22 10 0-15,3-1 0 0,-25-9 0 16,18 6 0-16,4 5 0 16,-22-11 0-16,0 0 0 15,7 7 0-15,6 2 0 16,-3-1 0-16,0 2 0 15,-3-1 0-15,0 2 0 0,0-2 0 16,3 1 0-16,-4 1 0 16,-1-2 0-16,-1 3 0 15,1 1 0-15,-5-3 0 16,4 5 0-16,-4-6 0 16,2 4 0-16,-2-3 0 15,-2 3 0-15,-3-4 0 16,-1 3 0-16,-7-4 0 15,2 2 0-15,-2-3 0 16,-29 10 0-16,15-9 0 16,6-3 0-16,-1-1 0 0,3 2 0 15,-4-4 0-15,3-2 0 16,3 0-16-16,17 0-72 16,-23 0-4-16</inkml:trace>
  <inkml:trace contextRef="#ctx0" brushRef="#br1" timeOffset="218631.9833">20708 16972 290 0,'0'0'8'16,"0"0"4"-16,0 0 3 0,0 0-1 16,0 0 1-16,-5-3 1 15,5 3 1-15,0 0-2 16,0 0-6-16,0 0-4 16,0 0-2-16,0 7-1 0,0-7 1 15,0 0 0-15,5 11 1 16,-5-11 1-16,0 0 0 15,12 4 0-15,-12-4 1 16,16 0 0-16,-7-3-1 0,3-1 1 16,-1-2 0-16,-11 6-1 15,15-12-1-15,-15 12 0 16,4-12 0-16,-4 12 0 16,-2-10-2-16,2 10-1 0,-15 0 0 15,2 0-1-15,1 2 0 16,3 6-1-16,1-4 1 15,8-4-1-15,-12 18 0 16,12-18 1-16,0 11-1 16,0-11 1-16,14 9 0 0,1-9 0 15,1 3 1-15,3-3 0 16,-1-3 0-16,-1-2 0 16,-4 1 0-16,-4-5 1 0,-9 9 0 15,8-14-1-15,-8 14 0 16,-8-13-1-16,-5 11 0 15,4-1-1-15,-4 3 1 16,1 0-2-16,5 0-3 0,7 0-10 16,-11 20-33-16,11-20-38 15,11 16 0-15</inkml:trace>
  <inkml:trace contextRef="#ctx0" brushRef="#br1" timeOffset="223224.4058">21768 15680 279 0,'0'0'7'16,"0"0"3"-16,0 0 0 16,0 0 0-16,0 0 2 15,0 0 1-15,9-4 3 0,6 6 2 16,7 11-5-16,10 7-2 15,6 7 1-15,12 10 1 16,4 7 1-16,5 11-3 16,4 9-1-16,2 8-2 15,-6 10-1-15,-1 3-2 0,-14 6-1 16,-2 6-2 0,-12 0 2-16,-5-2 0 0,-10 0 0 15,-8-6-1-15,-2-3 1 16,-5-9 0-16,-2-5-1 15,-5-12-3-15,2-10 0 0,-3-11 0 16,0-10 0-16,1-4 0 16,0-9 0-16,2-7 0 15,5-9 0-15,0 0 0 0,-10 3 0 16,10-3 0-16,-8-5 0 16,8 5 0-16,-9-10 0 15,9 10 0-15,-10-13 0 16,10 13 0-16,-8-10-11 0,0 0-24 15,-9 8-52-15,17 2-3 16</inkml:trace>
  <inkml:trace contextRef="#ctx0" brushRef="#br1" timeOffset="224207.2383">21660 15691 310 0,'0'0'8'0,"0"0"4"16,0 0 0-16,0 0 0 0,0-11-1 15,0 11 2-15,0 0 1 16,0 0 1-16,0 15-8 15,0 1-2-15,3 3-1 16,-1 6 1-16,3 0 0 16,3 7 0-16,-3-2 0 15,0 0-2-15,2-1-1 0,-2-5 0 16,-3-4-1-16,4 1 0 16,-4-6 0-16,1-6 1 15,-3-9 2-15,0 12 0 0,0-12 0 16,0-4 0-16,0-11-1 15,0-5 1-15,0-7 0 0,0-5-2 16,-3-6-1-16,-3-1 0 16,4-1 0-16,0-2 0 15,-3 8 0-15,0-1 0 16,0 8 0-16,0 4 0 16,3 4 1-16,0 0-1 15,-4 10 1-15,3-1-1 0,3 10-1 16,0-12 0-16,0 12 0 15,0 0-1-15,9 0 1 16,0 0-1-16,1 0 0 0,5 8 0 16,0-4 1-16,2 4-1 15,3 2 1-15,-2-3-1 16,2 3 1-16,-1 2 1 16,4-3-1-16,1 0 1 0,-1-5 1 15,4 2-1-15,3-6 1 16,2 0 0-16,4 0 0 15,-7-6-1-15,-1 2 1 16,-4-2-1-16,-4 3 1 0,-4-3 0 16,-4 3-2-16,-12 3 0 15,0 0 0-15,0 0 0 16,0 0 0-16,0 0 0 16,0 0 0-16,0 0 0 0,-6 0 0 15,6 0-3-15,-11 15-26 16,20-2-57-16,-9-1-4 15</inkml:trace>
  <inkml:trace contextRef="#ctx0" brushRef="#br1" timeOffset="225305.6038">22559 17915 205 0,'0'0'5'0,"0"0"1"0,0 0 1 16,0 0 1-16,0 0 2 15,0 0 2-15,0 0 1 16,0 0 3-16,0 0-3 16,0 0-1-16,0 0 2 15,0 0-2-15,0 0-1 0,0 0-1 16,-1 4-1-16,1 2-2 15,-2 0-2-15,2-2-2 16,0 1-1-16,-4 0-1 16,4 0 2-16,-7 2-3 15,7-7 1-15,0 0-1 16,0 0 0-16,0 0-2 16,0 0-6-16,0 0-13 15,0 0-35-15,0 0-18 0</inkml:trace>
  <inkml:trace contextRef="#ctx0" brushRef="#br1" timeOffset="227604.7276">21091 17469 201 0,'0'0'9'16,"0"0"3"-16,0 0 1 15,0 0 2-15,0 0-1 16,0 0 1-16,0 0-2 16,-8 5 3-16,4 2-9 0,-9 3-1 15,-4 6-3-15,-1-4 0 16,-7 5 0-16,-2 3 0 16,-2-1 0-16,-1 5-1 15,-3 0-1-15,0 3 1 0,-1-5-2 16,-1 3-1-16,3-2-4 15,-1-1-8-15,6-2-25 16,27-20-31-16,-32 32-2 16</inkml:trace>
  <inkml:trace contextRef="#ctx0" brushRef="#br1" timeOffset="227899.4861">21553 17670 239 0,'0'0'5'0,"0"0"4"16,0 0 3-16,-10 7 1 16,1-2 1-16,-7 3 1 0,-1-1 1 15,-5 1 0-15,-3 4-4 16,25-12-5-16,-30 15-3 0,2 0 0 15,-4 2-2-15,0 0-1 16,-3 0-2-16,-2 4-4 16,1-4-5-16,-1 3-9 15,3 2-16-15,1-2-36 16,8-5-5-16</inkml:trace>
  <inkml:trace contextRef="#ctx0" brushRef="#br1" timeOffset="228156.9491">21959 17858 265 0,'0'0'6'16,"0"0"2"-16,0 0 1 15,0 0 2-15,-5 5 1 0,-6 2 1 16,-36 16-1-16,22-14 1 15,-2 2-6-15,-5 1-1 16,0 3 0-16,-6 0-3 16,0 0-8-16,1 2-6 15,0-2-11-15,0 2-19 0,3-4-31 16,4-1-6-16</inkml:trace>
  <inkml:trace contextRef="#ctx0" brushRef="#br1" timeOffset="228375.8641">22337 18029 275 0,'0'0'7'0,"0"0"0"16,0 0 4-16,0 0-1 15,-6 0 2-15,-3 0 0 0,-34 8 1 16,19-1-1-16,-6 1-3 15,-2 1-3-15,-4 1-3 16,1 0-6-16,-2 3-12 0,-2 1-21 16,1 2-35-1,-4-2-4-15</inkml:trace>
  <inkml:trace contextRef="#ctx0" brushRef="#br1" timeOffset="228590.3036">22724 18198 260 0,'0'0'6'0,"0"0"2"16,0 0 2-16,0 0 1 16,-7 1 0-16,-9 2 0 0,-43 20 1 15,31-13-1-15,-6 4-7 16,-43 21-7-16,29-15-11 15,4 2-38-15,0-2-17 16</inkml:trace>
  <inkml:trace contextRef="#ctx0" brushRef="#br1" timeOffset="228823.6686">23227 18516 245 0,'0'0'5'0,"0"0"1"15,0 0 2-15,-11 0-1 16,1 0 2-16,-42 3-1 16,25 0 1-16,-11 5-3 0,-36 4-4 15,29 3-15-15,1-5-26 16,3-3-27-16,2 0-4 15</inkml:trace>
  <inkml:trace contextRef="#ctx0" brushRef="#br1" timeOffset="229023.1325">23524 18599 278 0,'0'0'3'0,"0"0"1"0,0 0 0 16,0 0 0-16,-9 5 0 16,-4-3-3-16,-44 20-19 15,30-12-43 1,-10-2-6-16</inkml:trace>
  <inkml:trace contextRef="#ctx0" brushRef="#br1" timeOffset="229839.2604">23085 18340 194 0,'0'0'7'0,"0"0"3"16,0 0 1-16,0 0 1 16,0 0 0-16,0 0 2 0,0 0 0 15,0 0 1 1,0 0-7-16,0 1-3 0,-8 2-1 16,4-1-2-16,-54 28 0 15,31-11-3-15,7-2-1 16,-5-2-9-16,5 6-17 15,-3 1-36-15,4-2-5 0</inkml:trace>
  <inkml:trace contextRef="#ctx0" brushRef="#br1" timeOffset="230074.6338">23363 18465 270 0,'0'0'7'0,"0"0"1"16,0 0 2-16,0 0 0 0,-5 3 0 15,-7-1 2-15,-38 13 0 16,27-8-2-16,-4 3-4 16,-3-2-6-16,0 1-5 15,-2 3-13-15,0 1-24 16,-1 0-29-16,4-3-4 0</inkml:trace>
  <inkml:trace contextRef="#ctx0" brushRef="#br1" timeOffset="230373.5404">23602 18648 186 0,'0'0'8'0,"0"0"3"0,0 0 3 15,0 0 1-15,0 0 2 16,0 0 0-16,-10 0-1 0,-1 0 0 15,2 0-8 1,-28 6-11-16,12 4-22 0,25-10-41 16,-33 8-4-16</inkml:trace>
  <inkml:trace contextRef="#ctx0" brushRef="#br1" timeOffset="231144.535">20772 17288 325 0,'0'0'7'15,"0"0"2"-15,-2-5 2 0,2 5-1 16,-13 0 1-16,-1 10 1 16,-1 3-1-16,-10 4 0 15,-8 5-16-15,1-2-53 0,-12 12-15 16</inkml:trace>
  <inkml:trace contextRef="#ctx0" brushRef="#br1" timeOffset="273049.5658">22814 11801 377 0,'0'0'7'0,"0"0"3"0,0 0 1 16,-5-9 1-16,5 9 1 15,0 0 0-15,0 0 1 0,0 0 0 16,0 0-5-16,0 0-3 15,12 12-1-15,-3 1-2 0,4 1 1 16,2 3-1-16,0-2 0 16,6 2-1-16,-5-1 1 15,4-7-1-15,3-1-2 16,5-5 0-16,-2-3 0 16,12-15 0-16,4-10 0 0,12-8 0 15,6-13 0-15,10-9 0 16,5-9 0-16,6-6 0 15,2 2 0-15,-9 8 0 16,-1 5 0-16,-17 8 0 0,-6 15 0 16,-12 4 0-16,-14 14 0 15,-6 3 0-15,-8 7 0 16,-10 4 0-16,0 0 0 16,0 0 0-16,0 0 0 15,0 0 0-15,0 0 0 0,0 0 0 16,0 7 0-16,0-7 0 15,-3 10 0-15,3-10 0 16,-5 15 0-16,5-15 0 0,-7 9 0 16,7-9 0-16,-5 16 0 15,5-16 0-15,-6 9 0 16,6-9 0-16,-9 13 0 0,2-11-5 16,-18 11-85-16,17-3-1 15</inkml:trace>
  <inkml:trace contextRef="#ctx0" brushRef="#br1" timeOffset="278135.6233">16674 13982 344 0,'0'0'5'0,"0"0"2"16,0 0 2-16,-11-3 1 16,1 3 2-16,1 0-1 15,-7 0 0-15,-3 5 1 16,-1 2-5-16,-4 6-2 0,8 1 0 15,-4 3-3-15,2 7 0 16,9-8-1-16,4 7-1 16,5-3 0-16,2-4 1 15,10 2 0-15,6-7 1 16,7-8 0-16,5-3 2 0,5-7 1 16,-1-10 1-16,6-5 0 15,-2-10-1-15,1-6 0 16,-9-8 0-16,3-7-1 15,-11-6-2-15,-7-6-1 0,-5 2 0 16,-10-2 0-16,0 6 0 16,-10 4 1-16,-2 7 0 15,-6 12 0-15,6 9 0 0,-4 7-1 16,4 14 0-16,3 12 0 16,0 14 0-16,5 11 0 15,4 15-1-15,0 5 1 16,4 11 1-16,5 7-2 0,5 3 0 15,6-5 0-15,0-5 0 16,5-5 0-16,0-7-9 16,-3-6-8-16,3-9-19 15,5-3-50-15,-13-7-2 16</inkml:trace>
  <inkml:trace contextRef="#ctx0" brushRef="#br1" timeOffset="278566.5568">17116 13951 384 0,'0'0'6'0,"0"0"3"16,0 0 0-16,-12 0 2 15,12 0 0-15,-10 7 1 16,2 4 0-16,-2-1 1 0,3 7-6 16,0 1-2-16,1 3-2 15,3 5 1-15,3-4-3 16,0-2 0-16,11-3 0 16,4-3 0-16,2-3-1 15,4-6 2-15,3-5 0 0,1 0 0 16,0-13 1-16,-6 3 0 15,-1-7 0-15,-4-2 0 0,-8-4 0 16,-6-4-3-16,-2 2 0 16,-9 3 0-16,-3-3 0 15,-7 5 0-15,1 2-3 16,-4 9-1-16,1 4-1 16,-3 5-4-16,5 2-9 0,1 4-29 15,7 6-38-15,6 2-1 16</inkml:trace>
  <inkml:trace contextRef="#ctx0" brushRef="#br1" timeOffset="278830.4009">17494 13699 375 0,'0'0'6'15,"0"-15"5"-15,-7 6 1 0,-2-2 2 16,-2 2 0-16,-5 0 0 15,-3 4 1-15,-1 5 0 16,-1 14-5-16,0 10-4 0,5 13-1 16,4 8-2-16,8 9 1 15,4 6-1-15,4 2-1 16,8 5 0-16,1-6-2 16,7-1 0-16,-3-2-5 0,-3-7-3 15,2 2-8-15,-9-12-18 16,-9-2-51-16,2-6-1 15</inkml:trace>
  <inkml:trace contextRef="#ctx0" brushRef="#br1" timeOffset="278969.0293">17242 14200 357 0,'0'0'3'0,"0"0"2"15,8-16 0-15,0 4 0 16,6-6-1-16,6-2-4 15,5-4-23-15,0 2-41 0,15-1-9 16</inkml:trace>
  <inkml:trace contextRef="#ctx0" brushRef="#br1" timeOffset="279129.5998">17752 13951 411 0,'0'0'6'0,"0"0"3"16,0 0 3-16,0 0 0 0,0 0 1 15,11 0 0-15,-2-5 0 16,9 3-2-16,-1-5-9 16,10 1-15-16,3 12-63 15,5-9-10-15</inkml:trace>
  <inkml:trace contextRef="#ctx0" brushRef="#br1" timeOffset="279312.0846">17842 14068 387 0,'0'0'9'0,"0"0"4"16,0 0 1-16,-8 11 1 16,8-11 1-16,0 0 0 15,10 4 1-15,5-4-1 16,6-4-11-16,7-7-6 16,11 2-10-16,0-9-28 0,9 0-45 15,1 1-3-15</inkml:trace>
  <inkml:trace contextRef="#ctx0" brushRef="#br1" timeOffset="279614.2758">18386 13827 394 0,'0'0'8'0,"0"0"4"16,-7 0 1-16,-3 0 2 16,0 10 0-16,-2 0 0 15,-1 8 1-15,1 0 1 16,2 8-11-16,5-1-6 0,5-1 0 15,3 2 0-15,11-4 0 16,6-5 0-16,10-5 0 0,7-4 0 16,3-8 0-16,5-2 0 15,-1-9 0-15,-3-8 0 16,-4-5 0-16,-8-6 0 16,-9-5 0-16,-15-3 0 0,-5 1 0 15,-20 3 0-15,-5 4 0 16,-9 8 0-16,-6 9 0 15,-8 8 0-15,2 12 0 16,-4 7-13-16,2 13-74 16,4 4-2-16</inkml:trace>
  <inkml:trace contextRef="#ctx0" brushRef="#br1" timeOffset="280201.8827">16308 14504 416 0,'0'0'3'0,"-8"0"1"0,8 0-1 16,0 0 3-16,0 0 2 15,24 0 1-15,22-3 2 16,19-6 2-16,34 0-3 16,25 0 1-16,30-6 0 15,21 3-5-15,21-3-6 16,12 5 0-16,6 3 0 0,-2 4 0 16,-6-1 0-16,-9 4 0 15,-16 0 0-15,-19 0 0 16,-23 0 0-16,-27 0 0 0,-25 0 0 15,-25-3 0-15,-25 1 0 16,-19-4 0-16,-18 6 0 16,-25-6 0-16,-23-2 0 0,-13 5 0 15,-19-4 0-15,-14 7 0 16,-23-3 0-16,-15 0 0 16,-15 3 0-16,-16 0 0 15,-12 3-4-15,-9 4-1 0,-12 1 1 16,-6 2 2-16,1 0 2 15,7 2 2-15,23-2 0 16,26 0 1-16,26-5 0 16,32 3-1-16,35-8 1 15,52 0-3-15,24 0 0 16,54-6 0-16,39 4 0 16,30-3 0-16,37 0 0 0,21 0 0 15,22 5 0-15,6-2 0 16,-3 2 0-16,-12 17-65 15,-12-17-23-15</inkml:trace>
  <inkml:trace contextRef="#ctx0" brushRef="#br2" timeOffset="292217.6414">17584 6148 317 0,'0'0'8'0,"0"0"2"16,0 0 3-16,0 0 4 15,0 0 2-15,0 0-1 16,0-10 1-16,0 10-1 16,0 0-5-16,0 0-3 15,0 0-4-15,0 10-2 16,0-2-2-16,4 2 0 0,1-1-1 15,1 2 1-15,8-4 0 16,-2-2 1-16,3-3 0 16,0-2 0-16,3 0 1 0,-2-7 1 15,0-3 0-15,-4-2 2 16,-2-3-7-16,-4 0 0 16,-6 2 0-16,-3-2 0 15,-14 6 0-15,-4 4 0 0,-6 5 0 16,-5 0 0-16,2 10 0 15,-2 2 0-15,4 5 0 16,6 2 0-16,5 2 0 16,5-1 0-16,12-3 0 15,2-4 0-15,8-1 0 0,10-10 0 16,7 1 0-16,3-3 0 16,5-11 0-16,-3 2 0 15,3-8 0-15,-5 2 0 0,-5-3 0 16,-9 0 0-16,-3 2 0 15,-13 0 0-15,-2 4 0 16,-11 3 0-16,-6 4 0 16,-9 2 0-16,-2 3 0 0,1 8 0 15,-4 1 0-15,6 6 0 16,-1 0 0-16,8-1 0 16,11 4 0-16,4-5 0 15,5-3 0-15,9-3 0 16,12-2-12-16,0-5-9 15,7 0-13-15,6-5-51 0,-4-5-2 16</inkml:trace>
  <inkml:trace contextRef="#ctx0" brushRef="#br2" timeOffset="293179.3661">18101 5861 435 0,'0'0'7'15,"0"0"1"-15,0 0 3 16,-9-12 1-16,9 12 1 0,0 0 0 16,0 0-1-16,-12 0-12 15,10 10 0-15,2 9 0 16,0 11 0-16,2 5 0 0,3 7 0 15,2 5 0-15,4 0 0 16,-1 2 0-16,-2-2 0 16,4 0 0-16,-4-9 0 15,-2-1 0-15,-2-5 0 0,0-8 0 16,-1-1 0-16,-3-5 0 16,0-3 0-16,0-15 0 15,0 9 0-15,0-9 0 16,-8-9 0-16,3-9 0 15,-2-7 0-15,-3-7 0 0,-3-10 0 16,1-8 0-16,-1-4 0 16,1-4 0-16,2-5 0 15,6 5 0-15,-2-2 0 0,6 7 0 16,6 0 0-16,3 9 0 16,6 7 0-16,7 2 0 15,6 10 0-15,1 5 0 16,1 8 0-16,3 8 0 0,-4 4 0 15,-1 12 0-15,-5 5 0 16,-9 8 0-16,-4 8 0 16,-7-2 0-16,-3 1 0 0,-8 3 0 15,-7-3 0-15,2-2 0 16,-4 3 0 0,2-13 0-16,1 1 0 0,0-1 0 15,5-6 0-15,7 1 0 16,2 1 0-16,2-6 0 0,7-5 0 15,7 2 0-15,7-2 0 16,1-2 0-16,6 1 0 16,-2-1 0-16,6-1 0 15,-5 1 0-15,-2 4 0 0,1 1 0 16,-7 1 0-16,-5 3 0 16,-3 1 0-16,-8 1 0 15,-5 7 0-15,-9-1 0 16,-9 2 0-16,-5-2 0 0,-10 1 0 15,-1 0 0-15,-8-4 0 16,5 1 0-16,-3-6 0 16,5-3 0-16,5-1 0 0,5-2 0 15,6-5 0 1,6 2 0-16,13-3 0 0,-14 0 0 16,14 0 0-16,0 0-78 15,8 0-13-15</inkml:trace>
  <inkml:trace contextRef="#ctx0" brushRef="#br2" timeOffset="295272.1396">11545 7501 365 0,'0'0'6'0,"0"0"2"15,0 0 3-15,0 0 0 0,0 0 1 16,0 0 1-16,-7 5 0 15,7-5 0-15,0 0-4 16,-11 13-4-16,11-13 0 16,0 6-2-16,0-6 1 15,0 0-1-15,11 6 0 0,-1-6 1 16,2-6 0-16,3 0 0 16,-3-2 1-16,3-2-1 15,-5-1 2-15,-10 11-6 16,12-12 0-16,-12 12 0 0,-5-4 0 15,-8 4 0-15,-1 1 0 16,-2 7 0-16,-3 2 0 16,5 0 0-16,-2 2 0 15,4-2 0-15,2 1 0 0,5-4 0 16,5-7 0-16,0 10 0 16,0-10 0-16,5 3 0 15,-5-3 0-15,15 0 0 0,-15 0 0 16,12-11 0-16,-12 11 0 15,13-12 0-15,-13 12 0 16,3-9 0-16,-3 9 0 16,0 0 0-16,-5 0-8 15,5 0-6-15,-11 7-14 0,11-7-57 16,-10 12-2-16</inkml:trace>
  <inkml:trace contextRef="#ctx0" brushRef="#br2" timeOffset="297544.1523">11150 6774 352 0,'0'0'8'0,"0"0"5"0,0 0 3 16,-6-9 1-16,6 9 2 16,-1-11 1-16,1 11 0 15,0 0 0-15,0 0-6 0,0 0-5 16,1 11-6-16,7 9-3 15,4 7 0-15,-2 3 0 0,5 2 0 16,1 3 0 0,-2-1 0-16,2-4 0 0,-4-3 0 15,-3-4 0-15,-1-6 0 16,-3-3 0-16,0-3 0 0,-5-11 0 16,0 0 0-16,0 0 0 15,0-8 0-15,-7-9 0 16,-1-10 0-16,-2-11 0 15,3-9 0-15,-4-3 0 0,-1-3 0 16,3-4 0-16,4 2 0 16,-1 3 0-16,6 2 0 15,0 9 0-15,6 3 0 16,3 6 0-16,8 4 0 0,1 12 0 16,5 2 0-16,4 13 0 15,1 8 0-15,0 15 0 16,0 13 0-16,-1 6 0 15,-2 8 0-15,-2 2 0 16,-3 3 0-16,-3-1 0 0,-2-3 0 16,0-8 0-16,-5-5 0 15,0-3 0-15,-3-7 0 16,3-5 0-16,-8-6 0 0,4-1-16 16,-6 4-67-16,0-19-7 15</inkml:trace>
  <inkml:trace contextRef="#ctx0" brushRef="#br2" timeOffset="297760.2124">11201 6871 419 0,'0'0'6'0,"0"0"2"0,0 0 2 0,0 0 1 15,11 0 0 1,-1-2 1-16,10-8 1 0,-1 0 0 15,9-5-5-15,4 1-8 16,0-3 0-16,8 4 0 0,-5 1-6 16,0 4-25-16,12 6-53 15,-25-1-4-15</inkml:trace>
  <inkml:trace contextRef="#ctx0" brushRef="#br2" timeOffset="302273.9142">10783 9249 57 0,'0'0'6'0,"0"0"4"15,0 0 4-15,0 0 3 0,0 0 3 16,0 0 4-16,-9 8 1 16,-1-5 3-16,10-3-5 15,-12 4-2-15,12-4-2 16,-10 3-3-16,10-3-4 0,-10 0-1 15,10 0-4 1,0 0-1-16,0 0-3 0,0 0-1 16,0 0-4-16,0 0-2 15,0 0-6-15,7 8-22 16,-7-8-34-16,13 0-4 0</inkml:trace>
  <inkml:trace contextRef="#ctx0" brushRef="#br2" timeOffset="304155.0903">10670 9249 229 0,'0'0'3'15,"0"0"1"-15,0 0 6 16,0 0 2-16,10 0 4 16,15 0 2-16,9 0 0 0,19 0 2 15,16-2-1-15,13-3 0 16,18 3-2-16,11-3-3 15,11-2-3-15,5 1-1 16,2 2-2-16,5-1-1 16,-2 0-2-16,-3 3-2 0,-3-1 0 15,-8 1-1-15,-8-1-1 16,-3 0 0-16,-10 3 0 16,-10-2 0-16,-13 2-1 0,-14-3 1 15,-10 3-1-15,-13 0 0 16,-7 0 0-16,-16 0 1 15,-3 3 0-15,-11-3 0 0,0 0 1 16,0 0-1-16,-5 2-1 16,5-2-1-16,-18 0-5 15,9 0-10-15,-7 0-21 16,-6 0-43-16,12-2-1 16</inkml:trace>
  <inkml:trace contextRef="#ctx0" brushRef="#br2" timeOffset="305477.9469">11655 7798 178 0,'0'0'0'0,"0"0"-14"0,-9 8-37 16,9-8-4-16</inkml:trace>
  <inkml:trace contextRef="#ctx0" brushRef="#br2" timeOffset="307611.2903">11525 7370 202 0,'0'0'4'16,"-17"-8"3"-16,-1 0 3 0,-9-4 1 15,-3-2 2-15,-10-9-1 16,-5-1 2-16,-9-7 1 16,-1 5-2-16,-2-2-3 0,5 1-2 15,2 0-1 1,0 5-2-16,5 1 1 0,8-1-2 15,7 4-6-15,8 4-7 16,5 0-13-16,7-4-43 0,10 18-6 16</inkml:trace>
  <inkml:trace contextRef="#ctx0" brushRef="#br2" timeOffset="308108.4107">10801 9206 301 0,'0'0'4'0,"-25"-8"4"15,-1 5 4-15,-19-3 2 0,-13-6 1 16,-13-2 2-16,-17-4 0 16,-6-1 0-16,-3-6-4 15,10 6-3-15,7-4-4 16,18 5-4-16,13-1-8 0,16 4-7 15,16 2-14-15,15 0-49 16,16 5-3-16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34:44.696"/>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C00000"/>
    </inkml:brush>
  </inkml:definitions>
  <inkml:trace contextRef="#ctx0" brushRef="#br0">11963 8801 229 0,'0'0'7'0,"0"0"8"0,-11 0-1 0,11 0 1 15,0 0-2-15,0 0 3 16,0 0 2-16,0 0 2 15,13 0-6-15,9 5-1 16,16 0 0-16,14 3 0 16,18-3 2-16,19 2 0 0,23-5-2 15,20 1-3-15,20 0-1 16,14-3-2-16,13 0-2 16,5 0-1-16,0-6-1 15,-6 4-1-15,-8 2 0 0,-13 0-1 16,-19 0 1-16,-18 0 0 15,-20 0 0-15,-26 5 0 16,-17-2 1-16,-17-3 0 0,-13 1-1 16,-15-1 1-16,-12 0-1 15,0 0-2-15,-19 0-3 16,6 0-10-16,-6 0-28 16,3 0-43-16,4 0-1 15</inkml:trace>
  <inkml:trace contextRef="#ctx0" brushRef="#br0" timeOffset="789.0621">16324 8797 163 0,'0'0'10'0,"-10"0"6"15,2 0 5-15,-8 2 2 16,0-2 1-16,-2 2 1 16,-2-2 0-16,0 3 0 15,5-1-6-15,15-2-1 0,0 10-2 16,20-5-2-1,29-2 0-15,34 1-1 0,31-4 2 16,34 0-1-16,37 0-3 16,29 0-2-16,22 0-2 15,15-2-2-15,5 2 0 0,-4 0-2 16,-9 5 1-16,-10 3-1 16,-16-2 0-16,-9 6 0 0,-13-6 0 15,-14 2-3-15,-17-3 0 16,-12 0 0-16,-23-3 0 15,-12 4 0-15,-30-6 0 16,-15 0 0-16,-22 0 0 0,-13 0 0 16,-20 0 0-16,-5 0 0 15,-12 0 0-15,0 0 0 16,0 0 0-16,-7-11 0 16,7 11 0-16,-17-2 0 15,4 2 0-15,-1 0 0 16,-1 0-50-16,-5 2-38 0,-5 1-2 15</inkml:trace>
  <inkml:trace contextRef="#ctx0" brushRef="#br0" timeOffset="1593.9329">1984 9731 212 0,'0'0'4'15,"0"0"2"-15,-16-8-1 0,16 8 0 16,0 0 2-16,-10 0 4 15,10 0 4-15,0 0 5 16,17 12-2-16,4-4 2 16,14 4 1-16,15-5 1 0,17 3 1 15,14-8-5-15,19 4-5 16,10-6-3-16,7 0-2 16,3-8-5-16,-1 1 1 15,-8-1-2-15,-15 1 0 16,-16 2-1-16,-12 5 0 0,-21-5 1 15,-12 5-1-15,-17 0 1 16,-18 0-1-16,0 5-1 16,-13 3-4-16,-2 4-10 15,-7-3-66-15,2 4 0 0</inkml:trace>
  <inkml:trace contextRef="#ctx0" brushRef="#br0" timeOffset="2478.6861">9059 9777 167 0,'0'0'3'16,"0"0"0"-16,15 0 4 15,7 3 2-15,8-1 4 0,18 1 1 16,11 1 2-16,24-1 3 15,23-1-2-15,16-2-1 16,14 0-1-16,18 0-3 16,18 0 0-16,12 0-2 0,17-2-1 15,9 2-1-15,8-3 0 16,10-1 0-16,11 1 0 16,13-2-1-16,6 0 0 15,8-2-2-15,5 2-1 16,5 0 0-16,2-3 0 0,3 4-2 15,1-1 0-15,-4 0 0 16,-5 0-1-16,-10 0 0 16,-4 0 0-16,-18 1-1 15,-12 1 1-15,-16-2 0 0,-13 2-1 16,-21-3 1-16,-20 5 0 16,-20 1-1-16,-25-2 1 15,-16-2 0-15,-24 4-1 0,-19 0-1 16,-21 0 0-16,-18 0-3 15,-16 0-3-15,-25 0-3 16,-18 0-2-16,-22 0-5 16,-20 0-4-16,-23 6-5 0,-19-6-15 15,-30 1-23-15,-9 8-10 16</inkml:trace>
  <inkml:trace contextRef="#ctx0" brushRef="#br0" timeOffset="2914.0278">10108 9922 197 0,'0'0'4'0,"25"2"1"16,18 3 3-16,19-3 2 16,20 1 1-16,34 2 1 0,24-1 1 15,36 2 1-15,23-2-3 16,19-1 1-16,16 2-2 16,17-3 0-16,8 0 1 15,14-2-1-15,8 3 1 16,8-3 0-16,6 0 1 0,1 0-1 15,7 0-2 1,-2 0-2-16,4 0-1 0,-8-3-1 16,-7 3-1-16,-13 0-1 15,-17-2-1-15,-21 2 0 0,-26-2-1 16,-28 2 1-16,-33 0-1 16,-33-3 1-16,-29 3-1 15,-28 0-1-15,-25 0-4 0,-24 0-13 16,-13 0-58-16,-33 10-2 15</inkml:trace>
  <inkml:trace contextRef="#ctx0" brushRef="#br0" timeOffset="5785.1867">12910 10800 233 0,'0'0'7'16,"0"0"-1"-16,0 0 2 0,0 0 1 15,0 0 1-15,0 0 3 16,10 0 2-16,10 0 0 15,10 0-3-15,11-2-2 16,17 0 1-16,16-1-1 0,18-2 1 16,15 0-3-16,14 0 0 15,11-2-2-15,10 4 0 16,5-1-1-16,7 1-1 16,4 1 0-16,4 2-1 15,10 0 0-15,6-3 0 0,5 3-1 16,8-3 0-16,7 1 0 15,12 0 0-15,2 0 0 16,9-2-1-16,2 2 1 16,4 0 0-16,-1-1 1 0,3 3-3 15,-4 0 2-15,2 0-1 16,-6 0 1-16,-5 0-1 16,-4 0 1-16,-3 0-1 15,-8 0 1-15,-7 0-1 0,-13 0 0 16,-6 0 1-16,-14-3 0 15,-9-1 0-15,-23 2 0 16,-8-4 0-16,-24 3 0 0,-15 3 0 16,-19-1 0-16,-16-2 0 15,-15 3 0-15,-15 0 0 16,-4 0-1-16,-13 0 0 16,0 0-1-16,-2 4 0 15,-12 1-4-15,-5 1-5 0,-11 6-13 16,-17 6-50-16,-20-9-11 15</inkml:trace>
  <inkml:trace contextRef="#ctx0" brushRef="#br0" timeOffset="6678.588">1587 11913 227 0,'0'0'4'0,"0"0"0"15,0 0 1-15,0 0 1 16,0 0 4-16,-3 5 4 15,3-5 2-15,15 10 3 16,5-1-1-16,10-3 0 0,12 1 2 16,14-2-1-16,17-3-1 15,11-2-3-15,13 3-3 16,15-3-1-16,4 0-3 0,7 0-1 16,4 0 0-1,-3-3-3-15,-2 3 1 16,-6 0-2-16,-6 0 0 0,-10-2 1 15,-11 2-1-15,-12 0 0 16,-14 0-1-16,-12 0 1 16,-10 0-1-16,-15-3 1 15,-6 3-1-15,-8 0 1 0,-12 0 0 16,11 0 0-16,-11 0 0 16,0 0 1-16,0 0-4 15,-7-2 0-15,7 2 0 0,-13-3-8 16,13 3-8-16,-12-4-19 15,12 4-51-15,0 0 0 16</inkml:trace>
  <inkml:trace contextRef="#ctx0" brushRef="#br0" timeOffset="7579.4171">4909 11962 198 0,'0'0'4'15,"0"0"1"-15,0 0 7 0,14 0 1 16,0 0 2-16,18 2 3 15,14-2 1-15,13 0 1 16,16 0 0-16,14 0-5 16,14-4-1-16,15 1-2 0,14-4-2 15,5 1-1-15,7-1-3 16,8 5 0-16,8-5 0 16,10 2-1-16,12-2-1 15,2-1 0-15,7 4 0 16,13-4 0-16,7 1 0 15,8-4-1-15,2 5-1 0,5 2 1 16,4-1 0-16,8 2-3 16,-2 3 2-16,-2 0-1 15,1 0 0-15,-5 0 0 0,-2 3 0 16,1 0 0-16,-6 2 0 16,-1-4 0-16,-7 3 0 15,3-2 0-15,-9-2-1 0,-4 2 1 16,-3-2 0-16,-8 0-1 15,-8 0 1-15,-11-2 0 16,-14 2 0-16,-7-2 1 16,-18-2 0-16,-14 3 0 0,-17-2 1 15,-14 3-1-15,-16-2 1 16,-13 2-1-16,-14 0 0 16,-16-3 0-16,-8 3 0 0,-8 0 1 15,-16 0-2-15,13 0 1 16,-13 0 0-1,0 0 0-15,0 0-2 16,0 0-4-16,-13 5-7 0,1-1-35 16,-11 4-36-16,-12 1-2 15</inkml:trace>
  <inkml:trace contextRef="#ctx0" brushRef="#br1" timeOffset="72052.6786">9004 16523 159 0,'0'0'3'15,"0"0"-1"-15,0 0 3 0,11 2 2 16,-2 3 2-16,3-2 2 16,4 1 3-16,7-4 4 15,5 3-2-15,2-1 2 0,11-2-3 16,-2 3-2-16,11 0 1 15,-3-2-4-15,17-1-1 16,3 3-3-16,11-3-2 16,4 3 0-16,10-3-1 0,7 0-1 15,8 0 0-15,13-6 0 16,-2 5-1-16,8-2 1 16,7-2 0-16,4 1 0 15,2-4 1-15,1 3-1 16,3-2 1-16,2 4 1 15,-1-4-3-15,5-1 2 0,-2 4-1 16,3-4 0-16,1 1-1 16,3-1 0-16,5 0 1 0,-2-2-1 15,-3 2-1-15,4 4 1 16,-3-4 0-16,-4 1 0 16,-2 5-1-16,-5-3 2 15,-6 2-2-15,-9 1 1 16,2 2-1-16,-7-2 1 0,-6 2-1 15,-9 0 1-15,-2-3-1 16,-10 3 1-16,-6 0 0 16,-1-3 0-16,-15 1 1 15,-9 0 0-15,-10-1 0 16,-9 1 2-16,-12-1 2 0,-8 0 0 16,-9 3 1-1,-9-1-1-15,-9 1 0 0,0 0-1 16,0 0-5-16,0 0-10 15,0 0-29-15,-5-3-41 0,-9 3-3 16</inkml:trace>
  <inkml:trace contextRef="#ctx0" brushRef="#br1" timeOffset="74456.8759">9153 16483 159 0,'0'0'5'0,"0"0"3"15,0 0 4-15,-9 0 1 16,9 0 2-16,-11 6 2 0,11-6 0 16,-17 5 2-16,10-5-5 15,-3 1-3-15,0 5-1 16,-4-1-3-16,5 0 0 16,-3 2 0-16,-3 0-2 0,5 4 0 15,-8-2 0-15,3 1 0 16,3 1-2-16,0 3 0 15,0 1 2-15,-1 0-2 0,6-1 0 16,-3 3 0-16,4 1 1 16,1-1-3-16,3 1 3 15,0-1-1-15,2-2-1 16,0 3 0-16,0 1 0 16,4-2 0-16,5-2 2 15,-2 5-1-15,5-5 0 16,1 4 1-16,1-3-1 0,4-1 1 15,4 0-1-15,0-3 1 16,1 3-1-16,2-6 0 0,5 1-1 16,-3 0 0-16,6-3 1 15,-3 1-1-15,2-2-1 16,-1 4 1-16,7-5-1 16,-3-1 1-16,4 1-1 0,2 1 0 15,3 0 0-15,-1 0-1 16,3-1 1-16,5-3 0 15,-2 3-1-15,3-2 1 16,3 1 1-16,0 1-2 16,2 0 1-16,-3 0 1 0,6 0-1 15,-1 0 1 1,4-1-1-16,2-1 1 16,-3 2-1-16,4-2 0 0,0-2 1 15,-2 2-1-15,3 0 0 16,-2-3 0-16,0 0 0 0,-3 0-1 15,3 0 1-15,-1 0-1 16,-2 0 1-16,0 0 0 16,0 0 0-16,1 0-1 0,1 0 1 15,1-6 0-15,2 5-1 16,0-2 1-16,3 1 0 16,-1-1-1-16,1 0 0 15,-4 2 1-15,4-2-1 16,-3 0 1-16,1 3-1 0,2-2 1 15,-6 2-1-15,3 0 0 16,0-3 1-16,-2 1-1 16,-1-1 0-16,4 1 0 0,-6 0 0 15,-1-1 1-15,2 1-1 16,-3-1 0-16,-5 1-1 16,0 2 1-16,-4-2 0 15,2 2 0-15,-6 0 0 16,2-6 0-16,-1 6 0 0,-4-2 1 15,6-3-1-15,-3 0 0 16,1 0 0-16,2 1 0 16,-1 1 0-16,-5 0 0 0,4 1 0 15,-5 2 0-15,-4-3 0 16,1 3 0-16,-6 0 0 16,3 0 0-16,-7 0 0 15,6 0 0-15,-2 0 0 0,1 0 0 16,-3 0 1-16,3 0-1 15,0-3 1-15,-2 3-1 16,2 0 0-16,-5 0 1 16,2 0-1-16,-2 0 0 0,-3 0 1 15,3 0-1-15,-4 0 0 16,4 0 1-16,0 0-1 16,6-1 1-16,-4-2-1 15,0 3 1-15,5-2-1 16,-4-2 1-16,0 2-1 0,3-1 0 15,-4 3 0-15,-2-1 0 16,-3 1 0-16,1-3 0 16,-5 3 0-16,-3 0 1 0,-1 0-1 15,-1 0 0-15,-1 0 0 16,0-3 0-16,-2 3 0 16,0 0 0-16,-1-2 0 15,5-1 0-15,-5-2 1 0,1 5 0 16,-3-2-1-16,1-1 1 15,-1-2 0-15,1 0-1 16,-1-2 1-16,4 0-1 16,-4 2 1-16,2-2-1 0,2-1 1 15,-2-1-1-15,4 1 0 16,-4 1 0 0,0-2 0-16,2 4 1 0,-3-4-1 15,-1 3 0-15,-1-1 0 16,-1 0 0-16,-3 2 1 15,-7 5-1-15,15-15 0 0,-15 15 1 16,17-14-1-16,-12 3 1 16,-5 11-1-16,15-12 1 15,-10 3-1-15,2-2 1 0,-2 4-1 16,1-4 1-16,-1 2 0 16,0-1-1-16,-1 0 1 15,1 0-1-15,0 3 0 0,1-2 1 16,-6 9-1-16,7-18 2 15,-5 7-2-15,1 2 0 16,2-2 0-16,-3 2 0 16,3-4 0-16,-3 4 0 15,4-3 0-15,-4 1-1 16,1 2 1-16,-1-1 1 16,-2-1 0-16,3 3-1 0,-3-1 1 15,0-1 0-15,0 0 0 16,0 10 0-16,0-14 0 15,0 14 0-15,-3-17 0 0,3 17-1 16,-5-15 1-16,5 15 0 16,-10-15-1-16,10 15 1 15,-5-15-1-15,5 15 1 0,-10-13-1 16,10 13 1-16,-13-15-1 16,4 8 0-16,-1 0 0 15,-3 2 0-15,4-2 0 0,-6-1 0 16,2 3-1-16,-4 3 0 15,-1-1-3-15,5 1-3 16,-1 2-9-16,-3 2-26 16,-2 1-47-16,8 1 0 15</inkml:trace>
  <inkml:trace contextRef="#ctx0" brushRef="#br1" timeOffset="76520.3133">8942 16593 236 0,'0'0'7'15,"0"0"1"-15,0 0 3 16,0 0 2-16,0 0 2 16,0 0 2-16,0 0 2 0,0 0 1 15,0 0-1-15,0 0-1 16,0 0-2-16,0 0-2 15,0 0 0-15,0 0-2 16,-5-7 0-16,5 7-3 0,-9-18-1 16,0 2-2-16,0 1-1 15,-3-6 0-15,-1 0-1 16,-4-5-1-16,2-5 0 0,-6-1-1 16,2-2 1-16,-4-6-1 15,-3-2-1-15,2-3 1 16,-2 1-1-16,-3-6 0 15,3 1 0-15,-4-4-1 16,-2 2 1-16,2-4-1 0,0 3 0 16,-3-2 1-16,2-3 1 15,-3 6-2-15,2-5 0 16,-2 2 0-16,-1-3 0 16,3 2 0-16,-1-2 0 0,-1 0 0 15,2 1 0-15,-3-2 0 16,5 1 0-16,3 3 0 15,-3-1 0-15,2 1 0 16,1-3 0-16,4 7 0 0,-4-2 0 16,5 3 0-16,-1-2 0 15,1-2 0-15,-1 3 0 16,4-2 0-16,-1 3 0 16,-3-4 0-16,4 2 0 15,-4 1 0-15,3-1 0 0,1 3 0 16,1-2 0-16,-2 6 0 15,3-1 0-15,-1 4 0 16,4-4 0-16,-4 6 0 0,1-2 0 16,2-1 0-16,0 4 0 15,-3 2 0-15,0-6 0 16,4 2 0-16,2 0 0 16,-3 1 0-16,5 1 0 0,-3-1 0 15,1 1 0-15,5-1 0 16,-4 4 0-16,4 0 0 15,0 3 0-15,2 1 0 16,2-5 0-16,-1 7 0 0,0-3 0 16,4 2 0-16,0-3 0 15,0 4 0-15,4-2 0 16,0 0 0-16,1 4 0 16,2-3 0-16,3 6 0 15,1 1 0-15,1 1 0 16,0 2 0-16,3 1 0 0,-5 1 0 15,5 6 0-15,0-1 0 16,0 0 0-16,4 8 0 0,-3-2 0 16,2 5 0-16,-4 2 0 15,6 0 0-15,-3 0 0 16,3 8 0-16,3-4 0 16,-1 8 0-16,0 2 0 0,6 0 0 15,-3 4 0-15,0 1 0 16,0 4 0-16,1-4 0 15,2 6-2-15,-1 2 2 16,3 3-1-16,0-3 1 0,-5 8-1 16,7-3 1-16,-2 1 0 15,-3 4-1-15,3-1 1 16,-2 5 0-16,2-4 0 16,-4 5 0-16,2-3 1 0,0 3-1 15,-2 2 1 1,4-1 0-16,-5 1 1 0,3 2-2 15,-1 0 0-15,-2 1 0 16,3 3 0-16,-3-1 0 0,-1 1 0 16,2 2 0-16,0 0 0 15,-1 0 0-15,3 0 0 16,-1 3 0-16,3-1 0 16,-4 1 0-16,4 2 0 0,0 5 0 15,0-4 0-15,-3 2 0 16,3 0 0-16,-2-1 0 15,-1 1 0-15,-2-1 0 16,3-2 0-16,-3 2 0 0,0-3 0 16,-1-1 0-16,1 5 0 15,-3-5 0-15,1 2 0 16,-6-2 0-16,3-4 0 16,-2 5 0-16,1-8 0 15,-3-1 0-15,3 3 0 0,-1-8 0 16,-3 3 0-16,4-3 0 15,1 0 0-15,-5-5 0 16,2 0 0-16,-2-2 0 0,-2-3 0 16,-1 2 0-16,0 0 0 15,-4-5 0-15,2 3 0 16,0-4 0-16,-2-1 0 16,-1 0 0-16,-2-3 0 0,2-1 0 15,-2-4 0-15,1-1 0 16,-4-3 0-16,3 0 0 15,-5-3 0-15,2-5 0 16,-2-7 0-16,3 13 0 0,-3-13 0 16,2 12 0-16,-2-12 0 15,0 11 0-15,0-11 0 16,0 0 0-16,0 7 0 16,0-7 0-16,0 0-6 15,0 0-21-15,0 0-60 0,0 0-3 16</inkml:trace>
  <inkml:trace contextRef="#ctx0" brushRef="#br1" timeOffset="78744.8716">14847 16694 167 0,'0'0'5'15,"0"0"5"-15,0 0 5 0,9-7 7 16,1 2 0-16,3-5 5 15,-1-3 1-15,6-2 0 16,-4-2-2-16,6-3-4 16,-3 3-2-16,6-5-6 15,-5-1-3-15,3 1-3 0,0 0 1 16,-1-3-1-16,1 0-1 16,4-5 0-16,-2 3-1 15,2-2 1-15,3-7-2 16,-3 2 1-16,1 0-1 0,2-2 0 15,-2-3-1-15,4 0-1 16,-2 1 1-16,2-1-1 16,0-2-1-16,0 0 1 15,2 2-1-15,-4-4-2 16,5-1 0-16,-3 1 0 16,3-1 0-16,2-1 0 15,5-5 0-15,-3 1 0 0,5 0 0 16,1-6 0-16,1 5 0 15,2-4 0-15,0 2 0 0,0-3 0 16,-2 1 0-16,-1 0 0 16,0 1 0-16,2-2 0 15,-2 2 0-15,-6-3 0 0,5 5 0 16,-4 1 0-16,-5 1 0 16,-4 0 0-16,1 4 0 15,0-5 0-15,-3 0 0 16,-2 4 0-16,2-4 0 15,-2 3 0-15,2-3 0 0,-4 6 0 16,-2 1 0-16,2 4 0 16,-5 0 0-16,-1 1 0 15,1 3 0-15,-4-1 0 16,-1 3 0-16,2-6 0 0,3 2 0 16,2-4 0-1,-1 0 0-15,1 1 0 0,5-2 0 16,-5 3 0-16,1-2 0 15,0 5 0-15,-4 4 0 0,-4 2 0 16,2 5 0-16,-8 0 0 16,1 3 0-16,-3 5 0 15,-3-6 0-15,3 6 0 16,-2 0 0-16,-3 0 0 0,0-1 0 16,0 0 0-16,0 6 0 15,0-1 0-15,0 1 0 16,0 0 0-16,0 12 0 0,-8-13 0 15,8 13 0-15,-7-14 0 16,7 14 0-16,-11-16 0 16,11 16 0-16,-16-9 0 15,8 4 0-15,-2-3 0 16,0 3 0-16,1 3 0 0,-4-1 0 16,1 1 0-16,-1 2 0 15,-2 0 0-15,-3 0 0 16,1 2 0-16,-3 3 0 15,-2 2 0-15,2-1 0 0,-5-1 0 16,2 2 0-16,-1 1 0 16,-2 2 0-16,5-2 0 15,-4 1 0-15,0-1 0 16,2-1 0-16,-1 5 0 0,2-2 0 16,-3 3 0-16,-1-1 0 15,4 3 0-15,-2-3 0 16,0 6 0-16,0-3 0 0,1 1 0 15,-1 1 0-15,-1 3 0 16,0 1 0-16,3-1 0 16,-3 2 0-16,-3 2 0 15,4 2 0-15,-1 3 0 16,-2 4 0-16,2-3 0 16,0 2 0-16,0 2 0 0,3-2 0 15,2 3 0-15,-3-1 0 16,1 1 0-16,2 0 0 15,-5 2 0-15,0 1 0 16,-5-1 0-16,5 2 0 0,-9 6 0 16,4-3 0-16,-7 2 0 15,2 3 0-15,0 0 0 16,1 3 0-16,1-1 0 0,-2 1 0 16,3-1 0-16,2 1 0 15,3-3 0-15,-3 0 0 16,8 0 0-16,-3 0 0 15,-3 3 0-15,6-3 0 0,-2 3 0 16,-4-2 0-16,3 5 0 16,0-3 0-16,-2-1 0 15,2 0 0-15,-3-1 0 16,4 1 0-16,-1-4 0 0,-1 0 0 16,2-1 0-1,1 3 0-15,-1-5 0 0,-1 0 0 16,0 0 0-16,0-1 0 15,3-5 0-15,0 2 0 16,-1-3 0-16,5-8 0 0,2 0 0 16,0 0 0-16,4-4 0 15,-1-1 0-15,4-3 0 16,-1 1 0-16,-1-3 0 0,-2 4 0 16,2-4 0-16,1 3 0 15,-2 2 0-15,2-5 0 16,-1 1 0-16,2-2 0 0,-1 2 0 15,0-3 0 1,2 0 0-16,1-6 0 0,5 1 0 16,2-10 0-16,-8 15 0 15,8-15-5-15,-3 9-10 16,3-9-13-16,0-3-55 0,0 3-5 16</inkml:trace>
  <inkml:trace contextRef="#ctx0" brushRef="#br1" timeOffset="81296.0589">7582 12961 30 0,'0'0'3'0,"0"0"2"0,-12-3 3 15,12 3 3-15,-11-4 1 16,11 4 3-16,-9-5 5 15,9 5 2-15,0 0-2 0,-10-10-1 16,10 10 0-16,-7-3-1 16,7 3 0-16,0 0-2 15,-13-2 0-15,13 2-1 16,0 0-2-16,0 0-1 0,0 0-2 16,-7-3-1-16,7 3-1 15,5-2 1-15,2-4-4 16,11 2 0-16,4-10 0 15,6 5 0-15,6-3 1 0,8-3 1 16,6-2 0-16,5-1-2 16,5 2 1-16,8-2-1 15,-4 2-1-15,7 0-1 16,5-4 0-16,1 2 0 0,-1 2-2 16,4-5 1-16,1 6 0 15,-2-2-1-15,0 2 1 16,0 0 1-16,1 1-1 15,-2-2 1-15,2 4 0 16,1-3 0-16,0 1-1 0,0 1 1 16,2-1 0-16,-1-1-1 15,-4 2-1-15,4 0 0 16,-6-2 1-16,-2 3-2 16,-2 2 1-16,-5-2 0 15,-1 2 0-15,-4 0 1 16,-5-2-2-16,5 2 1 0,-3 0 1 15,0-1 0-15,3-1-1 16,-3 0 1-16,5 0-1 0,-7 2 1 16,1-2-1-16,-1 0 0 15,-2 1 0-15,-1-1 0 16,-5 1-1-16,5 2 1 0,1-1 0 16,1 0 0-16,1-2-1 15,2 2 1-15,0-2 0 16,-2 2-1-16,7-3 1 15,-4 1 0-15,-1 2-1 16,-3 0 1-16,1-2-1 0,-1 4 0 16,-1 1 1-16,-2-1-1 15,-3 1 0-15,2 2 0 16,-1-2 0-16,-1 1 1 16,-4-1-1-16,2 1 0 0,-5 0 0 15,5 1 0-15,-7-1 0 16,3 2 0-16,-4 4 0 15,-3 0-1-15,-1 0 1 16,-4 0-1-16,-5 0 1 0,-3 4-1 16,-2 2 1-16,-2 0-1 15,-1 0 1-15,-2 2-1 16,-3-1 1-16,0 1 0 0,1 1 0 16,-1 2 0-16,-1-4-1 15,-1 0 1-15,-1 3 0 16,-2 0-1-16,4-1 1 15,-4 2 0-15,-2-2-1 0,0 4 1 16,-3-5 0-16,3 7-1 16,-5-3 1-16,3 0 0 15,-3 0 0-15,0 0-1 16,0 5 1-16,-3-5 0 16,2 0 0-16,-5-3 1 0,-4 4-1 15,3-4 0-15,-6 2 1 16,0-2-1-16,-4 3 0 15,0-1 1-15,-3 1-1 16,-3-1 0-16,-1 1 1 0,-3 0-1 16,-3-2 0-16,0 2 0 15,-3-2 0-15,-1 3 0 16,-1-1 0-16,0 0-1 0,0 2 1 16,-2-2 0-16,0 0 0 15,-1-3 0-15,-4 3 0 16,3 1 0-16,-9-1 0 15,1 1 0-15,-3 0-1 0,0 1 1 16,1-1 0-16,-1 1 0 16,-2-1 0-16,3-1 0 15,3 1-1-15,0 2 1 16,0-3 0-16,2 0 0 0,1-1 0 16,-1 1 0-16,1-2-1 15,-4-1 1-15,2 1 0 16,-2 0 0-16,-3 2 0 15,1-3 0-15,-1 3 0 16,-2-3 0-16,0 2 0 16,0-2 0-16,-1 1 0 0,-2-3 0 15,-1 3 0-15,6 0 1 16,-5-1-1-16,3 2 0 0,-1-2 1 16,-1 5-1-16,-1-4 0 15,3-1 0-15,-3 4-1 16,4-4 1-16,-2 4 0 0,1-4-1 15,2 1 1-15,-2 4 0 16,2-5 0-16,2 2 0 16,-1-2 0-16,2 1-1 15,0 0 1-15,-3-1 0 16,2 1 0-16,1 0 0 0,1 0 0 16,-2 0-1-16,1-1 1 15,2 0 0-15,3-1 0 16,-3-1 0-16,5 0 0 15,1 0 0-15,1 1 0 16,1-4 0-16,2 4-1 0,-2-1 1 16,1 0 0-16,2 1-1 15,-3 2 1-15,0 1 0 16,-3-2 0-16,0 2 0 0,-2-2 0 16,2 1 0-16,0 0 0 15,3-3 0-15,0-2-1 16,2 2 1-16,2-1 0 0,3-2 0 15,1 1 0-15,4-2 0 16,-2 2 0-16,-1-1 0 16,1 5-1-16,-1-4 1 15,0 2 0-15,-3 1 0 16,2-1 0-16,4 0 0 0,-3-2 0 16,6 2 0-16,2-2 0 15,3-3 0-15,4 1-2 16,13-3-2-16,-10 3-13 15,10-3-62-15,10 2 0 16</inkml:trace>
  <inkml:trace contextRef="#ctx0" brushRef="#br1" timeOffset="83296.0925">11943 12039 98 0,'0'0'8'16,"0"0"0"-16,0 0 5 16,0 0 3-16,4 0 2 15,-4 0 1-15,0 0-1 16,0 0 3-16,0 0-9 16,0 0-2-16,0 0-2 0,10 2-2 15,-10-2-1-15,13 3 1 16,2 0 0-16,5-3 3 15,-6 4 0-15,11-1 2 16,-4-3-2-16,11 2-1 0,-5-2 1 16,7 3-2-16,-1-1-1 15,2 1-1-15,2-3 0 16,1 2-1-16,4 0-1 0,0 1 0 16,1 2 0-16,1-1 0 15,1 2 1-15,4-1-1 16,-1 2-1-16,4 4 1 15,-5-4-1-15,8 3 3 0,-3 0-2 16,3 0 1-16,-1 4-1 16,3-2 0-16,3 5 1 15,2-3-1-15,0 1-1 16,3 2 0-16,3-2-1 0,-1 2 0 16,2-3 0-1,0 4 0-15,2-3 0 0,0 5 0 16,2-8 0-16,1 3 0 15,-5 3-1-15,4-4 1 16,-3 4 0-16,1 0-1 0,-3-1 1 16,0 0-1-16,0 0 1 15,2 3 0-15,-2-2-1 16,-1-1 1-16,-1 0-1 0,-4 0 0 16,3 1 0-16,-3-1 0 15,-5 1-1-15,0-3 1 16,3 2 0-16,-10 0-1 15,4-3 1-15,-4 4 0 0,1 0-1 16,-5-1 1-16,-3-2 0 16,1 0 0-16,-7-3 0 15,4 3-1-15,-9-1 1 16,3-2 0-16,-3 1 1 16,0 0-1-16,-2-1 1 0,0 3-1 15,0-3 1-15,0-2-1 16,-3 3 1-16,1-3-1 15,-1 0 1-15,-3 0-1 16,3-3 0-16,1-2 0 0,-2 2 1 16,4 1-1-16,-1-1 0 15,1 0 0-15,-3 1 1 16,0-3-1-16,-2 2 0 0,2 1 0 16,-4-4-1-16,-1 4 1 15,3 0 0-15,0-1 0 16,2 1 0-16,0-4 0 15,-2 7 0-15,3-4 0 0,4 0 0 16,-7 3 0-16,2-3 0 16,1 1 0-16,-3 1 0 15,-1-1 0-15,0-1 1 16,2 4-1-16,-3-4 1 16,-1 4-1-16,0-4 1 0,1 0 0 15,-3 0 0-15,1 1-1 16,0-1 1-16,-1 0 0 15,-1 1 0-15,1 1 0 16,4 2 0-16,0-4 0 0,0 2-1 16,-2 5 2-16,1-4-2 15,0-3 0-15,-1 3 0 16,-2-3 1-16,-2 3-1 0,1-3 0 16,-1 3 1-16,-1 0-1 15,-2-3 1-15,-1 2 0 16,4 0-1-16,-4 2 1 15,2-4 0-15,-2-2 0 0,-1 2 0 16,0-2-1-16,0 0 1 16,-4-1-1-16,-9-4 1 15,15 10 0-15,-15-10 0 16,0 0-1-16,10 5 1 16,-10-5 1-16,0 0-2 15,0 0 1-15,0 0-2 0,0 0-5 16,0 0-11-16,3 8-62 15,-3-8-2-15</inkml:trace>
  <inkml:trace contextRef="#ctx0" brushRef="#br1" timeOffset="84737.0745">11699 12554 221 0,'0'0'2'0,"0"0"-1"15,0 0 0-15,0 0 3 16,0 0 2-16,0 0 2 0,12 0 2 16,1 6 2-16,2-4 0 15,7 2 0-15,1 4 3 16,9 2-2-16,-1-1-1 15,9 5-2-15,3 1-1 16,-3 4-1-16,9-2-2 0,-6 1 1 16,6-1-2-16,-2 5 0 15,3 1 0-15,0-3-2 16,3-1 0-16,-1 4 0 16,4-2 0-16,5 3-1 0,-1 0 1 15,2-4-1-15,2 2 0 16,0-2 1-16,1 4-1 15,2-1 0-15,3-4 0 16,-3 1-1-16,0-2 1 0,3 2-1 16,-1-3 0-16,1 3 1 15,0 0-1-15,-1 0 0 16,4-2 1-16,-4 3-1 0,0 1 1 16,2-2-1-16,-3 3 1 15,2-1-1-15,3-2 1 16,-1-1-1-16,-1 4 0 15,-3-5 1-15,2 3-1 16,-3-3 0-16,-1-1 0 0,-3 0 0 16,-1 1 0-16,-5 0 0 15,0 1-1-15,-4-4 1 16,9 7 0 0,-5-4 0-16,-1-3 0 15,-1 1 0-15,-5 0 0 16,0-1 1-16,-4-3-1 15,-2 0 0-15,-14-2-1 16,-3-1 1-16,-3-1-1 0,1-1 1 16,-2-2 0-16,-3 4-1 15,-1-2 1-15,-1-2-1 16,-1 0 1-16,-1-1-1 0,0 2 0 16,-4-4 0-16,6 3 0 15,0 0 1-15,-4 0-1 16,4 0 0-16,0-3 0 15,1 1 1-15,-1 2-1 0,2-1 1 16,2 1-1-16,1-2 1 16,-1 1-1-16,3-1 1 15,-1 2-1-15,1 0 1 16,0-2-1-16,1 1 1 16,-1 2-1-16,-4-1 0 0,-1-2 1 15,1 1-1-15,-2 2 1 16,1-1-1-16,-2-1 0 15,-5 4 0-15,4-6 1 16,-4 5-1-16,4-4 0 0,-4 2 0 16,-3 0 1-16,4-3-1 15,-2 4 1-15,-2-2-1 16,2-2 0-16,0 1 1 0,1 4-1 16,-1-4 1-16,1 4 0 15,-1-3 0-15,0-3-1 16,-3 1 1-16,0 1 1 15,-9-3-1-15,12 0 0 0,-12 0 0 16,0 0 0-16,0 0-1 16,11 0 0-16,-11 0-5 15,0 0-9-15,0 0-32 16,0 0-35-16,7 0-4 16</inkml:trace>
  <inkml:trace contextRef="#ctx0" brushRef="#br1" timeOffset="85987.4077">7685 13308 256 0,'0'0'7'0,"0"0"2"15,0 0 3-15,0 0 2 16,-11 0 0-16,11 0 1 15,0 0-1-15,-7 0 0 16,7 0-6-16,0 0-2 0,-7 12-3 16,7-12-2-16,-3 9-1 15,3-9 1-15,0 14 1 16,0-14 1-16,7 4 2 0,-7-4 0 16,15 0 1-16,-5 0 0 15,0-4 1-15,0-1 0 16,-2-1 1-16,4-1-1 15,-12 7-1-15,10-17-1 16,-10 17-1-16,0-15-1 0,0 15 0 16,-9-13-2-16,0 11-1 15,-2 2 0-15,0 0-1 16,-1 0-1-16,1 2 0 16,2 5 1-16,9-7-1 0,-12 15 1 15,12-15 0-15,-6 12 0 16,6-12 0-16,0 0 0 15,6 11 1-15,-6-11 0 16,9 0-1-16,-9 0-1 0,10 0-1 16,-10 0-4-16,0 0-4 15,6 0-6-15,-6 0-31 16,9 7-30-16,-9-7-6 0</inkml:trace>
  <inkml:trace contextRef="#ctx0" brushRef="#br1" timeOffset="87015.5869">11587 12388 351 0,'0'0'4'0,"0"0"1"0,0 0 1 16,0 0 1-16,0 0-1 16,0 0 0-16,0 0 0 15,0 0 0-15,0 0-4 0,0 0 0 16,0 0-1-16,0 0 2 15,13 3 0-15,-7-3 2 16,10 0 1-16,-2 0 0 16,4-3 1-16,0-5 0 0,2 1 1 15,-6 0-1-15,4-3 0 16,-3 0 0-16,-6 1 0 16,-1-2-1-16,-3 4-1 0,-5 7 0 15,0-14-2-15,0 14 0 16,-7-12-1-16,-4 8-1 15,4 4-1-15,-3 0-1 16,0 0 0-16,0 4 0 0,10-4-1 16,-12 9 0-16,12-9 1 15,-2 12 0-15,2-12 1 16,2 8 0-16,-2-8 1 16,20 4 0-16,-5-4 0 0,2 0 1 15,-2-4 0-15,2-4 1 16,-4 4 0-16,2-7 0 15,-7 1 1-15,-8 10-4 16,2-17 0-16,-2 17 0 16,-13-12 0-16,-4 7 0 0,2 2 0 15,-4 3 0-15,-2 3 0 16,1-1 0-16,1 5 0 16,3 1 0-16,5 1 0 0,1-1 0 15,10-8-2-15,-6 10 1 16,6-10 0-16,5 11 1 15,-5-11-1-15,15 2 1 16,-5-2 0-16,1 0 0 0,-5 0 0 16,-6 0 1-16,13-2-1 15,-13 2-1-15,0 0 0 16,-7 0-2-16,-3 2-4 16,-3 3-9-16,3-5-65 15,-4 12-5-15</inkml:trace>
  <inkml:trace contextRef="#ctx0" brushRef="#br1" timeOffset="88059.478">16495 13779 389 0,'0'0'5'0,"0"0"1"0,0 0 2 15,0 0 0-15,0 0 0 16,-5-8 0-16,5 8 0 16,0 0 1-16,0 0-5 15,-8 9-2-15,8-9 0 0,-5 16 0 16,2-7-1-16,3-1 2 15,0-8-1-15,0 14 1 16,0-14 1-16,18 6-1 16,-6-6 1-16,4 0 0 0,-1-6 1 15,4-3 0-15,-8-4 0 16,3-1 0-16,-4 2 1 16,-4-6-4-16,-6 5-2 15,0 1 0-15,-8 2 0 0,-8 2 0 16,2 6 0-16,-2 2 0 15,-1 2 0-15,0 6 0 16,5 2 0-16,2 2 0 16,7-1 0-16,0-2 0 0,3-9 0 15,11 12 0-15,-2-12 0 16,9 0 0-16,-1-4 0 16,1-4 0-16,-6-1 0 0,1-2 0 15,-6 1 0-15,-4 2 0 16,-3 8 0-16,-8-7 0 15,0 7-12-15,-6 20-67 16,-2-13-8-16</inkml:trace>
  <inkml:trace contextRef="#ctx0" brushRef="#br1" timeOffset="88992.6492">9496 16729 345 0,'0'0'4'0,"0"0"1"15,-12 0 3-15,12 0 3 16,-13 0 0-16,13 0 0 0,-14 0 0 15,14 0-1-15,-16 2-2 16,16-2-3-16,0 0-1 16,-4 13-2-16,4-13 1 15,8 9-2-15,4-6 3 0,0-3 0 16,8 0 0-16,-2-3 1 16,1-2 0-16,-1 1 2 15,-1-7-1-15,-7 4 0 16,-5-3-1-16,-3 0-1 15,-4 1 0-15,-7 2-1 0,-7-1-1 16,-1 2-1-16,-9 6-2 16,2 0 0-16,-1 0 0 15,5 8 0-15,-2-1-1 16,4 4 1-16,11-2 0 0,0 1-1 16,7-10 1-16,2 12 0 15,8-7-1-15,8-5 0 16,-4 0-1-16,9 0 1 0,-9-5 0 15,4 3 0-15,-6-6 1 16,0 4-1-16,-12 4-1 16,0 0 0-16,0 0-2 15,0 0-4-15,-14 2-6 16,4 8-23-16,3 3-45 0,-4 1 0 16</inkml:trace>
  <inkml:trace contextRef="#ctx0" brushRef="#br1" timeOffset="89746.0481">14615 16629 361 0,'0'0'4'0,"0"0"3"16,-10-7 2-16,10 7 3 15,-10-5-1-15,10 5 1 16,-15-5 0-16,2 5-2 0,1 7 0 15,3 1-3-15,-2 6-3 16,2 1-2-16,4 3 0 16,5-2 0-16,0-2 0 15,9-2 2-15,8-5-2 0,3-1 1 16,5-4 0-16,3-2-1 16,-5-5 2-16,-1-5 0 15,-3-2 1-15,-8-5-2 0,-9 2 0 16,-2-5-1-16,-10 2 0 15,-12 1-1-15,0 5-1 16,-6 2-1-16,-2 5-1 0,0 1 0 16,5 4 0-16,2 4-2 15,13 5-9-15,-1-1-16 16,16 0-58-16,14-1 0 16</inkml:trace>
  <inkml:trace contextRef="#ctx0" brushRef="#br1" timeOffset="93002.276">6534 13040 408 0,'0'0'4'0,"0"0"3"16,0 0 1-16,0 0 1 15,0 0-2-15,0 0 1 0,0 0 1 16,-3 18-1-16,3 1-3 15,3 5-4-15,4 7-1 16,0 6 1-16,6 2 0 16,-3 4-1-16,-1-4 1 0,2-4-1 15,1-2 0-15,-5-9 0 16,-1-2 1-16,1-2-1 16,-2-11 3-16,-5-9 0 15,2 14-1-15,-2-14 1 0,-2-11 0 16,-3-7 0-16,-3-9 0 15,-2-5 0-15,3-10-2 16,0-7 0-16,1-3 0 16,-1 2 0-16,7-2 1 0,0 8-1 15,0 3 0-15,5 12 1 16,3 2-2-16,-1 12 0 16,5 6 0-16,1 6 0 0,4 3 0 15,-2 15 0-15,6 7 0 16,-1 4 0-16,4 8 0 15,-5 5 0-15,4 0 0 16,-5 4 0-16,-2-3 0 0,0-7 0 16,-4 1 0-16,-2-8-4 15,-2-3-2-15,-1-5-6 16,-5-6-9-16,-2-12-34 0,0 0-32 16,0 0-3-1</inkml:trace>
  <inkml:trace contextRef="#ctx0" brushRef="#br1" timeOffset="93165.8207">6561 13221 351 0,'0'0'3'0,"0"0"0"16,0 0 5-16,0 0 2 16,12 0 0-16,2 0 1 15,9 0 0-15,7-3-3 0,6-5-21 16,18-1-57-16,12-6-6 15</inkml:trace>
  <inkml:trace contextRef="#ctx0" brushRef="#br1" timeOffset="94362.7627">17391 13263 446 0,'0'0'4'0,"0"0"2"16,0 0 1-16,0 0 0 15,0 0 0-15,0 10 1 0,0 0 0 16,-4 4 0-16,-1 3-3 16,1 3-3-16,4 8-1 15,0-1 1-15,0 5-2 16,4-5 0-16,2 1 0 16,3-1 0-16,-4-8 0 15,0-1 0-15,0-3 0 16,-3-4 0-16,-2-11 0 0,0 0 0 15,0 0 0-15,-6-14 0 16,2-5 0-16,-1-9 0 16,0-3 0-16,2-10 0 15,-1-1 0-15,1-2 0 0,3 5 0 16,4-3 0-16,5 4 0 16,1 8 0-16,1 3 0 15,5 7 0-15,4 6 0 0,2 7 0 16,-2 1 0-1,5 6 0-15,-3 2 0 0,-4 9 0 16,0 3 0-16,-4 4 0 16,-8 4 0-16,0-3 0 15,-6 5 0-15,0-3 0 0,-7-3 0 16,0-1 0-16,-3-2 0 16,-3-6 0-16,3 2 0 15,3-7 0-15,7-4 0 0,-13 9 0 16,13-9 0-16,0 0 0 15,0 0 0-15,5 9 0 16,8-6 0-16,2 2-2 16,7-2 2-16,1 1 0 0,4 1 0 15,-3 3 0-15,4-1-1 16,-6 0 0-16,-1 3 0 16,-10 0 1-16,-3 5-1 15,-5-6 0-15,-3 6 1 16,-8 1-1-16,-9-1 1 0,-8-3 1 15,-2 2 0-15,-8 2 0 16,0-7 0-16,-3-2 0 16,6-2 0-16,2 1-1 15,6-3-8-15,2-3-26 0,3 0-52 16,19 0 0-16</inkml:trace>
  <inkml:trace contextRef="#ctx0" brushRef="#br1" timeOffset="95209.6363">11655 12845 347 0,'0'0'7'0,"0"0"4"15,-6-3 2-15,6 3 3 16,-10-8-1-16,1 6 1 16,-2 0 0-16,-3-1 1 0,-4 3-6 15,-5 3-4-15,-1 9-1 16,-1 3-3-16,-5 4 0 16,3 9 0-16,4 2-1 15,2 2-1-15,8 2 1 0,10 1-1 16,3-8 0-16,10 0 0 15,15-7 0-15,7-5 1 16,11-7 1-16,1-3 0 16,6-5 0-16,-3-4-3 15,-2-3 0-15,-5 0 0 16,-8 0 0-16,-9 1 0 0,-6 4 0 16,-7-1 0-16,-10 3 0 15,0 0 0-15,0 0 0 16,0 0 0-16,0 0 0 0,0 0 0 15,-5-7 0-15,5 7 0 16,0 0 0-16,-5 7 0 16,7-11-68-16,1 8-23 0</inkml:trace>
  <inkml:trace contextRef="#ctx0" brushRef="#br1" timeOffset="96162.1634">8377 17019 365 0,'0'0'6'16,"0"0"3"-16,-9-8 4 16,9 8 0-16,-10-9 1 0,10 9-2 15,-13-6 2-15,13 6 0 16,-9 15-5-16,9 7-4 15,0 0-3-15,7 14 0 16,3 0-1-16,-5-16 0 16,0-1-1-16,2 1 0 15,-2 1 0-15,6-4 0 0,-4 3 0 16,-2-6 2-16,2 1 1 16,-1-5 0-16,-6-10 1 15,0 0 1-15,0 0 0 0,2-10-1 16,-4-17-1-16,-9-12-1 15,-1-6-2-15,-1 1 0 16,1 0 0-16,5 11-2 16,4-2 2-16,3 7-1 0,0 6 0 15,5 7 0-15,7 3 0 16,6 5 1-16,1 4-1 16,6 3 1-16,3 8 0 15,-1 4 0-15,3 5 1 0,-3 3-1 16,-2 6 0-16,-3-2 1 15,-9 3 0-15,-6-6-1 16,-2 5 1-16,-7-1 0 16,-8-1-1-16,-3-7 2 15,-9 6-2-15,-3-8 0 0,-2 0 0 16,-3 0 0-16,3-8 0 16,-1 1 0-16,7-1 0 15,3-5-6-15,2-2-8 0,16 0-23 16,0 0-47-16,0 0-2 15</inkml:trace>
  <inkml:trace contextRef="#ctx0" brushRef="#br1" timeOffset="96791.0505">15398 16774 366 0,'0'0'7'0,"0"0"1"15,0 0 3-15,0 0 0 16,-13 6 2-16,11 8 1 16,-3 5 1-16,0 5 0 15,1 7-4-15,1 5-4 0,3 6 0 16,0 3-2-16,0-3-2 16,0-5-1-16,0 1-3 15,7-6-7-15,-4-10-14 16,-1-10-45-16,5 3-18 15</inkml:trace>
  <inkml:trace contextRef="#ctx0" brushRef="#br1" timeOffset="96977.6362">15236 16745 403 0,'0'0'5'0,"0"0"2"0,0 0 2 16,0 0 0-16,0-9 1 15,11 4 1-15,2-3 0 16,13 4 0-16,6-1-5 0,6 0-4 16,4 2-9-16,7 3-26 15,-1 0-51-15,-6 5-1 16</inkml:trace>
  <inkml:trace contextRef="#ctx0" brushRef="#br1" timeOffset="97132.2254">15376 16924 372 0,'0'0'7'0,"0"0"3"16,0 0 0-16,0 0 2 15,0 0-1-15,12 0 1 0,8-2-3 16,5-3-8-16,12-2-48 16,3 4-32-16,0-2-3 15</inkml:trace>
  <inkml:trace contextRef="#ctx0" brushRef="#br1" timeOffset="97276.3677">15343 17106 341 0,'0'0'5'15,"0"0"4"-15,0 0 6 0,0 0 1 16,10 5 0-16,13-5-1 16,11 0-4-16,19-3-22 15,15-10-58-15,11-5-7 16</inkml:trace>
  <inkml:trace contextRef="#ctx0" brushRef="#br1" timeOffset="98313.2434">9847 16954 355 0,'0'0'8'16,"0"0"5"-16,0 0 3 16,0-10 1-16,0 10 0 15,0 0 1-15,-13 0 0 16,4 10 0-16,-8 9-6 0,-6 12-6 16,0 8-2-16,-2 6-2 15,11-21-2-15,-1 6-2 16,-2-3-4-16,1 6-7 15,4-4-17-15,-6 3-53 16,9-5-3-16</inkml:trace>
  <inkml:trace contextRef="#ctx0" brushRef="#br1" timeOffset="98518.7025">10337 17016 431 0,'0'0'2'16,"0"7"3"-16,-6 3 1 0,0 5 1 16,-10 5 0-16,-4 5 1 15,-4 5 0-15,-3-1-1 16,11-12-3-16,2 3-6 16,-4-2-12-16,4 4-17 15,-4-2-53-15,6-3-1 0</inkml:trace>
  <inkml:trace contextRef="#ctx0" brushRef="#br1" timeOffset="98710.4105">10873 17021 400 0,'0'0'3'16,"0"0"4"-16,-1 12 2 15,-9 5 1-15,-1 3 1 16,-9 13 1-16,-7 4 0 15,10-18-1-15,-1 8-3 0,-5-1-7 16,4 3-9-16,-3 3-15 16,-1 3-51-16,6-7-8 15</inkml:trace>
  <inkml:trace contextRef="#ctx0" brushRef="#br1" timeOffset="98911.506">11421 17062 441 0,'0'0'3'0,"0"0"2"16,-7 11 3-16,-2 7 0 15,-5 3 2-15,-13 9-1 0,11-10 0 16,-3 2 0-16,-4 4-3 16,-2 3-3-16,0 2-10 15,-2 3-9-15,3-2-33 0,-1-3-38 16,4-2 1-16</inkml:trace>
  <inkml:trace contextRef="#ctx0" brushRef="#br1" timeOffset="99097.5537">12136 17058 447 0,'0'0'5'0,"0"0"1"0,0 10 2 16,-5 2 0-16,-9 6 2 15,-6 7-1-15,-12 4 1 16,11-12-2-16,2 6-8 0,-8 0 0 16,-4 3-8-16,1 2-22 15,0-1-55-15,4-3-3 16</inkml:trace>
  <inkml:trace contextRef="#ctx0" brushRef="#br1" timeOffset="99304.0134">12903 17021 399 0,'0'0'2'0,"0"0"3"15,0 12 2-15,-6 3 2 16,-11 2 1-16,-10 11 0 16,-8 2 1-16,10-11-2 0,-5 1-2 15,-3 4-5 1,-3 2-6-16,-5 1-7 0,7 0-18 15,-1-3-53-15,5 0-1 16</inkml:trace>
  <inkml:trace contextRef="#ctx0" brushRef="#br1" timeOffset="99492.518">13487 17011 390 0,'0'0'2'15,"-11"12"1"-15,-3 1 0 0,-7 1 1 16,-11 4 1-16,-10 9-1 16,-5 1 0-16,-11 1-1 15,1-2-4-15,34-11-14 16,-1-4-58-16,-10 8-3 16</inkml:trace>
  <inkml:trace contextRef="#ctx0" brushRef="#br1" timeOffset="99661.7517">14142 16931 438 0,'0'0'2'0,"-4"10"3"0,-6 0 0 16,-8 5 1-16,-4 3 1 16,-11 4-1-16,-4 5-1 0,-10 2-3 15,0 7-20-15,24-2-61 16,-26-7-3-16</inkml:trace>
  <inkml:trace contextRef="#ctx0" brushRef="#br1" timeOffset="101129.1379">7063 15299 326 0,'0'0'6'0,"0"0"4"16,0 0 4-16,0 0 3 0,0 0 3 15,0 0 0-15,0 0 1 16,0 0 0-16,-8 8-4 0,8-8-5 16,0 0-2-16,0-13-3 15,0 6-1-15,5-8-2 16,2-2-4-16,6-1 0 0,-1-4 0 15,4-3 0-15,1 0 0 16,1 4 0-16,3-10 0 16,2 4 0-16,4-2 0 15,3 1 0-15,2-1 0 0,3-1 0 16,3 0 0-16,2-2 0 16,4-1 0-16,3-1 0 15,6 2 0-15,1-3 0 16,3 0 0-16,-1 1 0 15,10-6 0-15,4 0 0 0,4 2 0 16,4 5 0-16,3-5 0 16,4 4 0-16,2-1 0 15,-2 8 0-15,4 4 0 16,-1 1 0-16,-7 6 0 0,1 2 0 16,-3 4 0-16,-4 5 0 15,-3 3 0-15,-2 2 0 16,-3 0 0-16,-2 0 0 15,-6 2 0-15,-4 3 0 0,-2 0 0 16,-9 2 0-16,-3-1 0 16,-4 0 0-16,-8 0 0 15,-7-1 0-15,-4 2 0 0,-8-4 0 16,-10-3 0-16,13 8 0 16,-13-8 0-16,0 0 0 15,0 0 0-15,0 0 0 16,9 5 0-16,-9-5 0 15,0 0 0-15,0 0 0 0,0 0 0 16,0 0 0-16,0 0 0 16,0 0 0-16,0 0 0 15,-7 4 0-15,7-4 0 16,-13 6 0-16,6-4 0 0,7-2 0 16,-23 25-55-16,13-25-39 15</inkml:trace>
  <inkml:trace contextRef="#ctx0" brushRef="#br1" timeOffset="101546.3116">9300 14125 410 0,'0'0'8'0,"0"0"3"16,0 0 2-16,0 0 1 15,0 0 1-15,0 0 1 16,0 0 0-16,0 0-8 0,5 5-8 16,5 2 0-16,0 3 0 15,5 0 0-15,0 2 0 16,7 3 0-16,-2 1 0 16,5 0 0-16,3-3 0 0,-7 1 0 15,4 1 0-15,0-3 0 16,-8 2 0-16,1-5 0 15,-3 2 0-15,-5-2 0 16,-4-2 0-16,1 6 0 0,-7-1 0 16,-13 2 0-16,-1 4 0 15,-9 2 0-15,0 0 0 16,-9 5 0-16,0-3 0 0,-3 3 0 16,3 0 0-16,2-5 0 15,5 0 0-15,11 4 0 16,9-9-73-16,4-4-21 15</inkml:trace>
  <inkml:trace contextRef="#ctx0" brushRef="#br1" timeOffset="107474.2341">17685 12797 314 0,'0'0'5'16,"-10"-10"3"-16,0 0 2 15,-2 5 0-15,-8-5 1 16,0 3 1-16,-9 2-1 0,-6 5 2 15,-6 10-4-15,0 17-2 16,1 13-1-16,-9 12 0 16,6 15 0-16,-5 10 1 0,9 9 0 15,3 6-1-15,15 4 1 16,10 4-1 0,11-4-1-16,13-4 0 15,10-10-1-15,14-11 0 0,12-6 0 16,7-14-1-16,13-8 0 15,-2-18-1-15,2-13 0 16,5-12 0-16,4-8-1 16,2-9 0-16,-5-14 0 15,-1-10-1-15,-9-8 0 0,-6-10 0 16,-10-8-1-16,-8-15 1 16,-14-7 0-16,-12-11 1 15,-14 2-1-15,-7-4 1 16,-19 5-1-16,-12 5 1 0,-11 13 0 15,-9 15-1-15,-5 14 1 16,-8 16-1-16,-4 14-1 16,1 11 0-16,4 11-5 0,2 10-9 15,12 3-52-15,8 22-17 16</inkml:trace>
  <inkml:trace contextRef="#ctx0" brushRef="#br1" timeOffset="114074.5318">7926 13672 121 0,'5'12'5'0,"4"10"0"16,7 13 7-16,3 10 4 16,13 16 3-16,-2 14 0 0,13 9 3 15,4 18-2-15,0-3-4 16,1 2-1-16,1 1-3 16,1-3-7-16,-3 0 0 15,0-5-1-15,0-4-2 0,-6-2 0 16,3-3-1-16,-5-6-1 15,2 1 1-15,-9 0 0 16,3-8 0-16,-5 1-1 0,1-4 1 16,-5-3 0-1,4 0 0-15,0 0 0 16,-3-4-1-16,-1-5 2 0,2 3 0 16,-1-5 0-16,1-1 1 15,-1 0-1-15,-2-2 2 16,-5-4-2-16,2-2 1 0,1-3-1 15,-3-2 0-15,-1-1 0 16,-1-7-1-16,0-1 0 16,-1-3 0-16,-5 1-1 0,3 0 0 15,-3-6 0-15,0 3-1 16,1-1-1-16,0-2-1 16,-6-4 0-16,3 2 1 15,-4-2-1-15,3 3-1 0,-1-1 0 16,-4-2-2-16,1 2 0 15,-1-2-5-15,1 0-7 16,-3-5-21-16,5 7-24 16,-4-8-7-16</inkml:trace>
  <inkml:trace contextRef="#ctx0" brushRef="#br1" timeOffset="114957.828">9367 16560 164 0,'0'0'5'0,"5"0"4"16,8 6 5-16,6-6 3 0,16 4 4 15,13-1 2-15,11-1 2 16,18 1 0-16,8-3-3 15,11 0-5-15,9 0-4 0,6-3-2 16,2 1-2-16,1-1-3 16,3 1-1-16,0 0-1 15,0-4 0 1,-1 3-1-16,-1 1 0 0,-5-4-1 16,-2 5 0-16,-5 1-1 0,-14 0-1 15,-12 0 1-15,-10 0-2 16,-12 4 0-16,-15 6-1 15,-5-2-3-15,-16 2-6 0,-6-4-6 16,-13-6-25-16,12 13-33 16,-12-13-7-16</inkml:trace>
  <inkml:trace contextRef="#ctx0" brushRef="#br1" timeOffset="116055.49">8977 15745 236 0,'0'0'7'0,"0"0"3"16,0 0 2-16,0 0 3 15,0-12 0-15,0 12 2 16,2-13 1-16,-2 13 1 0,13-12-5 16,-6 2 0-16,8 0-2 15,3-2-1-15,4-1-1 16,6-1-1-16,4 2 0 0,3 0-2 16,4-2 0-1,1 4-2-15,2 3 0 0,3 1-1 16,0 5-1-16,2 1 1 15,0 0-1-15,0 7 0 16,-2 3 0-16,5 2 0 16,-3 3-1-16,-2 0 1 15,2 8-1-15,-3-4 0 0,-1 5-1 16,1 2 1-16,-1-2-1 16,-1 4 0-16,-4-2 0 15,2 3 0-15,-9-2 0 0,5 0 0 16,-4 2 0-16,0 1 1 15,-2 0 0-15,5-1-1 16,-6 1 1-16,4 0 0 16,-3-1-1-16,-3 4 1 15,-2-3-1-15,0 2 0 0,0 0 0 16,-6-2 1-16,2 2-2 16,-4-2 0-16,0 3 0 15,-4-4 0-15,4 0 0 16,-4-1 0-16,-3-1 0 15,-1-3 0-15,2-3 0 0,-6-1 0 16,0-7 0-16,-3 0 0 16,3-2 0-16,-5-11 0 0,2 10 0 15,-2-10 0-15,0 0 0 16,0 0 0-16,0 0 0 16,0 0 0-16,0 0 0 15,-7 0 0-15,7 0 0 0,-15-8 0 16,3-1-16-16,3-9-47 15,-3 6-27-15,-6-8-2 16</inkml:trace>
  <inkml:trace contextRef="#ctx0" brushRef="#br1" timeOffset="117126.2494">9103 15430 287 0,'0'0'6'0,"0"0"5"15,0 0 3-15,9-12 2 0,-9 12 1 16,4-15 2-16,-4 15 2 16,5-15-1-16,-5 15-6 15,0-9-4-15,0 9-3 16,0 0-1-16,-5 14-1 0,-2 1-2 15,-6 7 0-15,-1 1-1 16,-4 7 1-16,-2 3 0 16,0 3-1-16,-2-1 0 15,-1-2-1-15,6-4 0 16,0-5-1-16,4-4 1 16,3-2-1-16,5-9 0 15,5-9 1-15,0 0 0 0,0 0 0 16,5-9 0-16,8-11 0 15,1-2 1-15,7-10-1 16,1-1 1-16,1-4-1 0,6-3 0 16,-4 3 0-16,2 0-1 15,-7 7 1-15,0 0-1 0,-5 10 1 16,-3 1 0-16,-1 9 0 16,-11 10 0-16,0 0 0 15,0 0 1-15,-5 15-1 16,-8 5 0-16,-2 4 0 15,-2 6-1-15,-2 7 1 0,-2 0-1 16,-2 3 1-16,3 0-2 16,1-8 1-16,-1-2-1 15,2-3 1-15,6-5 0 16,0-5 0-16,4-7 0 16,8-10 0-16,-10 10 1 0,10-10 0 15,0 0 0-15,0 0 0 16,-5-6 0-16,5 6-1 15,-2-17 1-15,2 17-1 16,-3-9 0-16,3 9-1 0,0 0 1 16,0-10-1-16,0 10 1 15,20 0-1-15,-2 0 1 0,4 0 0 16,1 2 0-16,11 6 1 16,3 1-1-16,1 2 1 15,1 1 0-15,-1-2-1 16,-2 3 0-16,-3-1 1 15,-3-2-1-15,-5 0 0 0,-5-3 0 16,-3 0 1-16,-5-2-1 16,-1 1 0-16,-11-6 0 15,7 1 0-15,-7-1-2 16,0 0-3-16,5 11-17 16,-5-11-63-16,0 0-3 0</inkml:trace>
  <inkml:trace contextRef="#ctx0" brushRef="#br1" timeOffset="121759.2823">7747 13101 206 0,'0'0'6'15,"0"0"3"-15,0 0 2 16,0 0 2-16,0 0 1 16,0 0 0-16,0 0 0 0,0 0 1 15,0 0-4-15,2-7-2 16,10 0 0-16,6 2 0 15,3-2 0-15,7-3 1 16,10 0 2-16,6-2 0 0,7-2-1 16,8 2-1-16,3 0-1 15,10-3-2-15,6-4 0 16,2-1-2-16,13-2 1 16,1 2-4-16,4-3 1 0,4-1-1 15,-1 1 0-15,4 2-1 16,1-2 1-16,2 0 1 15,-4 1-1-15,3-2 0 16,-5-2 0-16,-7 4-1 0,-2 0 1 16,-5 3 0-16,-11-1-1 15,-10 4-1-15,-10 6 1 16,-12 0-1-16,-7 5 1 16,-11 1 0-16,-8 4 0 15,-3-3 0-15,-7 0 1 0,-9 3 1 16,0 0 0-16,10 0 0 15,-10 0 0-15,0 0 0 16,0 0 0-16,0 0-1 16,0 0 0-16,0 0-1 0,0 0-1 15,0 0-2-15,0 0-1 16,-7 13-6-16,7-13-8 16,-12 14-17-16,3 10-46 0,2-10-5 15</inkml:trace>
  <inkml:trace contextRef="#ctx0" brushRef="#br1" timeOffset="122571.1613">7759 13218 200 0,'0'0'7'0,"0"0"7"0,0 0-1 16,0 0 0-16,0 0 0 15,0 0 2-15,0 7 3 16,2 8 1-16,7 13-4 16,10 1-5-16,1 14 0 15,12 11 2-15,3 6 1 16,2 1-1-16,1 2-3 16,6 0-1-16,-4-5-3 15,-1 2 1-15,-6-9-2 0,-3-9-1 16,-8-2-2-16,-2-6-3 15,-3-3-9-15,3-4-16 16,-3 0-42-16,-4-12-9 0</inkml:trace>
  <inkml:trace contextRef="#ctx0" brushRef="#br1" timeOffset="124586.7554">8037 13996 246 0,'0'0'7'0,"0"0"0"16,0 0 1-16,0 0 1 15,0 0-1-15,4 3 3 16,-4-3 1-16,14 7 4 15,-14-7-5-15,14 5 1 0,-1-5 1 16,-1 5 4-16,6-5-1 16,1 2 0-16,4-2-2 15,0-4-2-15,3-2-2 16,3 2 0-16,0-6-2 16,3-2-1-16,1-1-2 0,2-1 0 15,2-4-1-15,-3 0 0 16,1-1-1-16,1 2 0 15,-2-1-1-15,1-5 1 0,-8 6-1 16,3 0 0-16,0-3 0 16,-5 3-1-16,2-4 1 15,0 0 1-15,-2-4-3 0,0 0 0 16,0-4 0-16,0-4 0 16,-1 1 0-16,1-2 0 15,-2-2 0-15,-1 0 0 16,-2 1 0-16,-2 0 0 0,-4 1 0 15,-2-1 0-15,1 3 0 16,-2-1 0-16,-2-2 0 16,-2-1 0-16,1 3 0 0,0-5 0 15,-1 6 0 1,0 1 0-16,-2-1 0 0,-1 2 0 16,3 5 0-16,-5 0 0 15,-2 3 0-15,0 2 0 16,0 0 0-16,-2 3 0 15,-5 2 0-15,3 1 0 0,2-2 0 16,-3 3 0-16,0 1 0 16,0 0 0-16,0 2 0 15,5 10 0-15,-8-15 0 0,8 15 0 16,-5-10 0-16,5 10 0 16,0 0 0-16,0 0 0 15,0 0 0-15,0 0 0 16,0 0 0-16,0 0 0 0,0 0 0 15,0 0 0-15,0 0 0 16,0 0 0-16,-4 15 0 16,4-3 0-16,0 6 0 15,2 5 0-15,3 1 0 16,-3 6 0-16,2-1 0 0,3 4 0 16,-5 1 0-16,3 1 0 15,-3 5 0-15,1-3 0 16,-3 4 0-16,-3 5 0 15,-4-2 0-15,-3 4 0 0,-2-2 0 16,-6 2 0-16,0-7 0 16,-1 0 0-16,-4-2 0 15,1-4 0-15,-3-1 0 0,3-4 0 16,-6-3 0-16,3 2 0 16,-2-3 0-16,-3 1 0 15,6-3 0-15,-6 1 0 16,5-2 0-16,-5-1 0 0,3 0 0 15,-3 1 0-15,5-4 0 16,-3 1 0-16,1-2 0 16,1-1 0-16,1-2 0 0,-3 2 0 15,1-1 0-15,-3-2 0 16,0 1 0-16,0-3 0 16,-2 0 0-16,2 1 0 15,3-1 0-15,-3-4 0 16,0 4 0-16,5-4 0 15,3-1 0-15,0-2 0 0,1 1 0 16,1-5 0-16,3 4 0 16,-1 1 0-16,4-4 0 15,-1 3 0-15,0 0 0 16,0-3 0-16,5 1 0 0,-4 1 0 16,3-1 0-16,1 0 0 15,10-3 0-15,-15 4 0 16,15-4 0-16,0 0 0 0,-10 3 0 15,10-3 0-15,0 0 0 16,0 0 0-16,0 0 0 16,0 0 0-16,0 0 0 15,0 0 0-15,0 0 0 0,11-5 0 16,6-3 0-16,3 1 0 16,3-2 0-16,10-4 0 15,5-2 0-15,2-3 0 16,5-2 0-16,-3-2 0 15,0 3 0-15,-2-6 0 0,0 2 0 16,-1-1 0-16,2-6 0 16,-4 6 0-16,0-6 0 15,0 0 0-15,3 1 0 0,-3-2 0 16,1 2 0-16,1 2 0 16,-9-3 0-16,2 5 0 15,-2 0 0-15,-4 1 0 16,-2-1 0-16,-4 0 0 0,-3 0 0 15,1-4 0-15,-4-3 0 16,4-1 0-16,-3-4 0 16,-2-2 0-16,1-2 0 0,-1 2 0 15,-1-1 0-15,0 5 0 16,-4-1 0-16,2 3 0 16,-5 3 0-16,-3 4 0 15,3-3 0-15,-5 8 0 16,0-4 0-16,0-3 0 15,0 4 0-15,0 4 0 0,0-2 0 16,0 2 0-16,0 3 0 16,0-1 0-16,0 5 0 15,-2 1 0-15,-1 3 0 16,3 9 0-16,-5-11 0 0,5 11 0 16,0 0 0-16,0 0 0 15,-7-9 0-15,7 9 0 16,0 0 0-16,0 0 0 0,0 0 0 15,-5 4 0-15,5-4-4 16,0 13-15-16,0 2-18 16,15-2-51-16,-13 1 0 0</inkml:trace>
  <inkml:trace contextRef="#ctx0" brushRef="#br1" timeOffset="126544.1458">10438 15438 427 0,'0'0'5'16,"0"0"2"-16,0 0 1 0,0 0 2 15,0 0 0-15,0 0 1 16,-2 6-1-16,-3 5 1 16,-2 11-4-16,2 5-2 15,5 9-5-15,-2 3 0 16,2 2 0-16,2 5 0 0,8-4 0 16,5-2 0-16,4-6 0 15,4-7 0-15,3-5 0 16,3-6 0-16,1-6 0 15,0-10 0-15,-1 0 0 0,-1-12 0 16,-4-6 0-16,-1-5 0 16,-3-6 0-16,-6-5 0 15,-7-9 0-15,-7-4 0 16,-2-3 0-16,-10 1 0 0,-6-1 0 16,-6 6 0-16,-8 6 0 15,-6 4 0-15,3 11 0 16,-2 11 0-16,0 12 0 15,5 3 0-15,2 9 0 16,7 8 0-16,3 2 0 0,13 8 0 16,7 2 0-16,2-2 0 15,16 0 0-15,10-6 0 16,6-1 0-16,8-9 0 16,11-9 0-16,-1-2 0 0,2-3 0 15,-4-8 0-15,-2-4 0 16,-2-10-48-16,-6 10-41 15,-8-6-2-15</inkml:trace>
  <inkml:trace contextRef="#ctx0" brushRef="#br1" timeOffset="126725.7433">11077 15507 479 0,'0'0'5'0,"0"0"2"0,0 15 1 16,0-3 0-16,3 4-4 15,0 3-4-15,4 6 0 16,-3 6 0-16,4-5 0 16,4 6 0-16,1-4 0 0,7 2-2 15,15-6-87-15,-20-9-2 16</inkml:trace>
  <inkml:trace contextRef="#ctx0" brushRef="#br1" timeOffset="127619.0069">9323 13432 389 0,'0'0'7'0,"0"0"2"0,-13-8 3 16,13 8 1-16,-7 0 1 16,7 0 0-16,-17 2 1 15,9 14 1-15,-3 4-6 16,7 4-4-16,2 11 0 0,-3 2-6 15,5 2 0-15,7 5 0 16,3-3 0-16,8-9 0 16,1-3 0-16,4-4 0 15,1-7 0-15,2-6 0 0,-2-5 0 16,3-7 0-16,1-5 0 16,-3-4 0-16,-4-11 0 15,-3-3 0-15,-3-7 0 16,-5-6 0-16,-5-6 0 0,-8-1 0 15,-6-3 0-15,-9 0 0 16,-9 3 0-16,-3-1 0 16,-2 10 0-16,-8 8 0 0,3 2 0 15,0 12 0-15,0 7 0 16,6 5 0-16,4 5 0 16,3 11 0-16,6 8 0 15,8 3 0-15,5 8 0 0,5-3 0 16,10 3 0-1,7-1 0-15,10-1 0 0,9-11 0 16,0-5 0-16,9-7 0 16,3-8 0-16,-4-2 0 15,-1-2 0-15,-1-8 0 16,-5-2 0-16,-6-2 0 0,0 1-6 16</inkml:trace>
  <inkml:trace contextRef="#ctx0" brushRef="#br1" timeOffset="128095.3207">9678 13540 511 0,'0'0'0'16,"2"-10"0"-16,-2 10 0 16,18-17 0-16,-6 5 0 0,6 0 0 15,0-1 0 1,1 1 0-16,3 7 0 0,0 5 0 16,-3 0 0-16,-2 9 0 15,-5 6 0-15,-5 7 0 16,-7 6 0-16,0 5 0 15,-7-2 0-15,-5 6 0 0,-1-4 0 16,-2-1 0-16,0-5 0 16,2-3 0-16,3-6 0 15,9-6 0-15,1-12 0 16,0 0 0-16,19 0 0 0,-1-6 0 16,5-9 0-16,3-1 0 15,6-1 0-15,-4 0 0 16,2-1 0-16,-8 9 0 0,1-3 0 15,-11 6 0-15,-4 4 0 16,-8 2 0-16,0 0 0 16,0 0 0-16,0 8-32 15,0-8-58-15,-11 12-3 0</inkml:trace>
  <inkml:trace contextRef="#ctx0" brushRef="#br1" timeOffset="133842.0926">16534 16186 309 0,'0'0'7'16,"0"0"5"-16,0 0 1 15,-7-12 0-15,7 12 2 16,0-11 1-16,8 1 0 0,11 4 2 16,11-2-6-16,11 2-3 15,15 6-3-15,6 0 1 16,10 6-1-16,3 8-2 0,-1 7-1 15,-4 9-2-15,-8-1-1 16,-8 8 0-16,-9 1 0 16,-7-1-1-16,-13 0 1 15,-3-5-1-15,-10-1 1 16,-2-5 0-16,-2-3 0 16,-3-6 0-16,-5-5 1 0,2-2 0 15,-2-10 1-15,0 9 0 16,0-9 1-16,0 0-1 15,0 0-1-15,-7 0-2 0,7 0-3 16,-8-9-6-16,8 9-12 16,0 0-49-16,-3-17-14 15</inkml:trace>
  <inkml:trace contextRef="#ctx0" brushRef="#br1" timeOffset="134450.693">17869 16391 331 0,'0'0'4'15,"0"0"3"-15,0 0 1 16,0-9 1-16,0 9 1 0,-7-7 0 16,0 4 0-16,-6-2 0 15,-2 5-5-15,-3 0-3 16,-4 3 0-16,0 4-2 16,-1 3 1-16,-2 5-2 15,3-1 0-15,7 3 1 16,0 1-1-16,5 0 0 0,10-1 0 15,0 0 0-15,7-7 1 16,9 0 0-16,3 0 2 16,1-7-1-16,3-3 2 15,2-8 2-15,-3-4 0 0,0-3 1 16,3-7 2-16,-4-9-1 16,-2-5 0-16,-4-9 0 15,0-5-1-15,-9-12-2 0,1-5 0 16,-7-5-1-16,-3-1-1 15,-7-4 1-15,-2 10 1 16,-4 7-1-16,2 11 1 0,-2 12-1 16,4 9 0-16,3 14-1 15,9 14 0-15,-11 12-1 16,11 18-1-16,5 9-1 16,8 14 1-16,1 8 0 15,7 6 0-15,-1 9 1 16,3-1-2-16,5-5 0 15,2-9-3-15,-2-4-4 0,-1-10-7 16,-2-4-16-16,0-9-56 16,-6-7 1-16</inkml:trace>
  <inkml:trace contextRef="#ctx0" brushRef="#br1" timeOffset="136034.0272">18317 16298 327 0,'0'0'7'0,"0"0"5"15,0 0 2-15,0 0 2 16,0 0 1-16,-3-8-2 15,3 8 2-15,-15 0-1 0,3 0-7 16,2 10-4-16,-3 2-3 16,4 3-1-16,1 5-1 15,2 0 0-15,4 0 0 16,2-1 1-16,11-4-1 16,3 0 1-16,6-7 0 0,3-4 1 15,4-4 0-15,0-4 0 16,3-7 1-16,-3-3 0 15,-3-6 1-15,-5 0-1 16,-4-4 1-16,-6-4-1 0,-5 1-1 16,-8 2 1-1,-5 4-2-15,-6 0 0 0,-5 4-1 16,0 9-2-16,-5 4-1 16,3 4-3-16,-3 9-5 0,5 1-7 15,5 3-13-15,0-6-52 16,12 4-3-16</inkml:trace>
  <inkml:trace contextRef="#ctx0" brushRef="#br1" timeOffset="136286.7043">18687 15829 391 0,'0'0'6'0,"0"0"2"0,-7-5 2 0,7 5-1 15,-18 0 2-15,6 3 0 16,-5 12 0-16,2 5 1 15,2 12-5-15,5 10-3 16,6 10 0-16,2 9-1 16,10 6 1-16,10-2-2 15,2 2 0-15,5-3-1 0,3-1 0 16,-2-7-2-16,-1 2-2 16,-5-10-2-16,-6 1-4 15,-7-8-13-15,-9 2-25 0,0-11-38 16,-2-8-4-16</inkml:trace>
  <inkml:trace contextRef="#ctx0" brushRef="#br1" timeOffset="136423.3395">18593 16453 391 0,'0'0'5'0,"0"-8"1"0,0 8 1 16,0-19 0-16,0 7 1 15,4-3-1-15,9-2 0 16,7-4-6-16,2 0-11 0,11-7-48 15,1 9-21-15</inkml:trace>
  <inkml:trace contextRef="#ctx0" brushRef="#br1" timeOffset="136605.3792">19022 16141 393 0,'0'0'6'0,"0"0"3"16,0 0 1-16,0 0 1 15,0 0-1-15,0 0 1 0,0 0 0 16,13-2-2-16,7-1-5 16,0 0-9-16,10 1-12 15,-3-2-64-15,3-2-3 16</inkml:trace>
  <inkml:trace contextRef="#ctx0" brushRef="#br1" timeOffset="136772.9315">19060 16251 384 0,'0'0'9'0,"0"0"2"16,0 0 0-16,0 0 1 0,0 0 0 15,5-6 1-15,7 2-1 16,9-1-1-16,3-1-10 16,5-6-8-16,12 5-22 0,6-8-54 15,0-2 0-15</inkml:trace>
  <inkml:trace contextRef="#ctx0" brushRef="#br1" timeOffset="137132.225">19565 15913 418 0,'0'0'6'0,"0"0"4"16,0 0 1-16,-10-7 2 15,10 7 0-15,-6-7 0 0,6 7 0 16,0-18-1-16,8 9-10 15,9-4-2-15,6 4 0 16,9 1 0-16,0-3 0 16,8 4 0-16,-5 4 0 15,-3 3-3-15,-4 8-1 0,-11 10 1 16,-10 0 0-16,-7 11 0 16,-7 2 2-16,-12 5 1 15,-4 1 0-15,-1 0 1 0,-2-5 0 16,1-2 0-16,8-6 0 15,2-1 1-15,7-10 0 16,8-4 0-16,15-4 0 16,8-5 0-16,14-2 1 0,15-5-3 15,10-4 0-15,11 1-2 16,3-2-8-16,7-11-44 16,-12 21-33-16,-6-5-1 15</inkml:trace>
  <inkml:trace contextRef="#ctx0" brushRef="#br1" timeOffset="137755.1656">17599 17062 394 0,'0'0'-1'0,"0"0"2"16,0 0 3-16,17-1 3 15,10-7 2-15,17-7 1 16,26-9 1-16,32-3 3 0,32-11 1 16,33-1 1-16,32-6-4 15,25 5-2-15,27-2-1 16,13 3-9-16,9 4 0 15,-13 8 0-15,-5-1 0 0,-20 8 0 16,-24 3 0-16,-34 2 0 16,-35 6 0-16,-36 3 0 15,-35 5 0-15,-29 1 0 16,-42 0 0-16,-16 13 0 0,-36 3 0 16,-27 1 0-16,-28 5 0 15,-32 3 0-15,-28 2-5 16,-24 8-3-16,-28 4 1 0,-20 4 3 15,-9 3 0-15,-10 2 1 16,11 1 2-16,8 4 1 16,21-10 1-16,31-2 1 15,36-9 0-15,36-5 1 16,38-10 1-16,40-7 0 0,37-10 0 16,37-6 1-16,42-15 0 15,38-4-3-15,35-4-2 16,30-11 0-16,39 3 0 15,21-6 0-15,23 1 0 16,8 3 0-16,2 1 0 0,-5 6 0 16,-28 6 0-16,-22 6 0 15,-35 3 0-15,-39 6 0 16,-41 4 0-16,-36 4 0 0,-31 8 0 16,-31 17-72-16,-14-11-19 15</inkml:trace>
  <inkml:trace contextRef="#ctx0" brushRef="#br1" timeOffset="138873.24">11323 15175 342 0,'0'0'4'16,"0"0"1"-16,0 0 0 0,0 0 1 15,6 5 3-15,-6 5 1 16,5 2 1-16,2 6-1 15,0 7-2-15,6-1-2 16,-1 9 1-16,6-3-1 0,-4-1-2 16,4-4 1-16,-1-3 1 15,3-7 2-15,-2-12-2 16,9-6 1-16,3-17 0 16,8-12 0-16,8-13 0 0,11-12-1 15,10-8-1-15,6-3-2 16,1 1 0-16,-4 0 0 15,-5 12-1-15,-11 8 1 16,-11 13-3-16,-11 11 0 0,-13 12 0 16,-6 5 0-16,-13 6-3 15,5 10-1-15,-2 0-5 16,-3 2-15-16,-6 5-60 16,9-2-2-16</inkml:trace>
  <inkml:trace contextRef="#ctx0" brushRef="#br1" timeOffset="139751.1066">10314 13701 290 0,'0'0'2'0,"0"0"2"0,0 0 2 15,0 0 3-15,0 0 4 16,5 8 0-16,-4 4 1 15,6 3 1-15,-4 5 0 0,4 4-2 16,0 1-3-16,-1 3-3 16,8-4-3-16,-4-3 0 15,3-7 2-15,1-6 0 16,9-8 1-16,2-16 0 0,5-5 0 16,7-17 1-16,5-4-1 15,5-8-1-15,0-4-2 16,1 1-1-16,-6 2 0 15,-4 6-1-15,-8 11 1 16,-9 9-2-16,-9 5 0 16,1 11 0-16,-13 9-2 0,6 0-2 15,-6 0-9-15,11 17-33 16,2-2-40-16,17-15-2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0-08-29T13:09:01.435"/>
    </inkml:context>
    <inkml:brush xml:id="br0">
      <inkml:brushProperty name="width" value="0.05292" units="cm"/>
      <inkml:brushProperty name="height" value="0.05292" units="cm"/>
      <inkml:brushProperty name="color" value="#0070C0"/>
    </inkml:brush>
  </inkml:definitions>
  <inkml:trace contextRef="#ctx0" brushRef="#br0">8900 7560 30 0,'0'0'1'0,"0"0"1"16,0 0 3-16,17-4 3 15,-6-2 3-15,3 1 1 0,9-1 1 16,4-2 1-16,5-2 1 15,5 0 0-15,11-2-4 16,1-1-2-16,11 1-1 16,2-4-3-16,13 2 0 0,9-3 0 15,3-3-2-15,5-2-1 16,13-6 1-16,-1-4-2 16,13 2 0-16,10-7 0 15,-1 3 0-15,4-3 0 0,11-1 1 16,3-1-2-16,6-1 1 15,1 2 0-15,4-1 1 16,1 2-1-16,3-5 2 16,1 2-2-16,1-5 1 15,6 4 1-15,-3-2 0 0,-3-3-1 16,6 3 0-16,-6-2 0 16,3 0 0-16,3 4-1 15,-13 2 0-15,-2-2-1 16,-8 7 0-16,-8 7-1 0,-11-1 1 15,-11 4-1-15,-17 6 1 16,-12 3 0-16,-16 6-2 16,-12 1 2-16,-11 4 0 0,-9 4-1 15,-15 0-2-15,-7 0-13 16,-15 0-29-16,15 0-8 16</inkml:trace>
  <inkml:trace contextRef="#ctx0" brushRef="#br0" timeOffset="2685.7383">8236 7768 23 0,'0'0'9'16,"0"0"9"-16,-7-10 6 16,7 10 4-16,0 0 8 15,0 0 6-15,-8-5 2 0,8 5 2 16,0 0-8-16,0 0-7 15,0 0-5-15,0 0-4 16,0 0-8-16,0 5-5 16,0-5-3-16,0 0-4 0,-5 10-1 15,5-10 0-15,-2 10-1 16,2-10 0-16,0 0 1 16,0 10 1-16,0-10 1 15,12 2 0-15,-2-2 1 16,0-4 1-16,0-1 0 0,0-3 2 15,0 1-1-15,-4-3 0 16,1 0 0-16,-5 0 0 16,-2 3-1-16,0 7-1 0,-15-18 0 15,2 16-1-15,-4-1-1 16,4 3-2-16,-1 0 0 16,-2 5-1-16,2 5 0 15,4 1-2-15,3-2-2 0,7 3-5 16,-3-4-9-16,3-8-31 15,15 20-31-15,0-15-5 16</inkml:trace>
  <inkml:trace contextRef="#ctx0" brushRef="#br0" timeOffset="3713.1334">15249 6014 318 0,'0'0'7'15,"0"0"3"-15,0 0 5 16,0 0 1-16,0 0 2 16,0 0 0-16,0 0-1 0,0 0 0 15,-5 3-8-15,5-3-3 16,-10 15-5-16,2-6-2 16,4 3-1-16,-1 2-1 15,2-2 1-15,3 3 0 16,0-3 1-16,10-5 1 0,2-2 0 15,4-2 1-15,0-3 0 16,2-3 1-16,2-4 1 16,0-3 1-16,-3-5 2 0,-4-1 0 15,-3 3 0-15,-5-3-1 16,-5 1 1-16,-5 6-2 16,-5 1 0-16,-6 3-3 15,-1 5 0-15,-2 0-2 0,-1 0-1 16,2 5 1-16,4 3-4 15,1-1-2-15,4 3-6 16,9-10-8-16,-1 18-19 16,8-11-39-16,1-2-4 0</inkml:trace>
  <inkml:trace contextRef="#ctx0" brushRef="#br0" timeOffset="6882.356">19790 7303 303 0,'0'0'6'0,"0"0"4"0,0 0 3 16,0 0 2-16,0 0 0 0,0 0 1 16,0 0 0-16,0 0 0 15,0 0-6-15,0 8-4 16,0 6-2-16,6 1-2 15,1 5-1-15,-4 5 1 0,6-1 1 16,0-1-2-16,3 1 1 16,0-5 0-16,1-4 0 15,-1 1 1-15,5-9 1 0,3-1 0 16,0-6 0-16,7-11 2 16,8-9-1-16,4-10-1 15,9-4 0-15,5-11 0 16,5-2-1-16,5-3 0 0,0-1 0 15,-10 9-1-15,2 2 0 16,-19 8 1-16,-1 12 0 16,-16 5-1-16,-4 5 0 15,-15 10-2-15,0 0-3 16,8 0-6-16,-8 0-16 16,-8 10-57-16,8-10-2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0-01-19T13:51:41.014"/>
    </inkml:context>
    <inkml:brush xml:id="br0">
      <inkml:brushProperty name="width" value="0.05292" units="cm"/>
      <inkml:brushProperty name="height" value="0.05292" units="cm"/>
      <inkml:brushProperty name="color" value="#0070C0"/>
    </inkml:brush>
  </inkml:definitions>
  <inkml:trace contextRef="#ctx0" brushRef="#br0">14517 14062 414 0,'0'0'7'16,"0"0"3"-16,0 0 1 0,0 0 2 15,0 0 0-15,0 0 0 16,0 0 0-16,0 0-2 15,0-9-13-15,0 9-42 16,0 0-38-16,0 0-3 0</inkml:trace>
  <inkml:trace contextRef="#ctx0" brushRef="#br0" timeOffset="1375.2771">14471 13738 236 0,'0'0'9'0,"4"-8"4"16,-4 8 3-16,11-7 3 16,-11 7 3-16,10-14 2 15,-10 14-1-15,7-18 4 16,-7 18-10-16,-6-12-5 16,0 12-3-16,-7 0-2 0,-4 5-2 15,-3 10-1-15,-5 4-1 16,1 9-1-16,-4 6 1 15,6 4-1-15,-1 4 1 0,9 0-1 16,5 0 0-16,7-2 0 16,4-3 0-16,11 1-2 15,4-12 0-15,8 1 0 16,0-5 1-16,8-4-1 0,1-4 1 16,1-3 0-16,1-8 0 15,1-3 2-15,-1 0 1 16,2-8 1-16,-6-7 0 15,0-3 1-15,-4-3 0 16,-3-6 0-16,-3-3-1 0,-5-8-2 16,-6-1-3-16,-5-4 0 15,-3 2 0-15,-6-2 0 16,-8 4 0-16,-8 1 0 16,-5 8 0-16,-3 6 0 15,-6 7 0-15,-8 2 0 0,-2 8 0 16,-4 7 0-16,1 0 0 15,0 10 0-15,-2 7 0 16,4 5 0-16,7 3 0 0,5 7 0 16,7 5 0-16,5 5 0 15,8 3 0-15,9-1 0 16,3-1 0-16,10 1 0 0,4-1 0 16,8-7 0-16,6-4 0 15,4-4 0-15,3-11 0 16,2 1 0-16,1-11 0 15,2-5 0-15,-1-2 0 16,2-5 0-16,-4-9 0 0,-3-3 0 16,-4-12 0-16,-5 0 0 15,-6-10 0-15,-3-4 0 16,-9-6 0-16,-7 1 0 16,-12-1 0-16,-12 5 0 0,-12 1 0 15,-9 12 0-15,-9 11 0 16,-12 10 0-16,2 10 0 15,2 5 0-15,7 17-8 0,5 0-19 16,3 10-56-16,34 1-3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0-01-19T13:51:58.822"/>
    </inkml:context>
    <inkml:brush xml:id="br0">
      <inkml:brushProperty name="width" value="0.05292" units="cm"/>
      <inkml:brushProperty name="height" value="0.05292" units="cm"/>
      <inkml:brushProperty name="color" value="#0070C0"/>
    </inkml:brush>
  </inkml:definitions>
  <inkml:trace contextRef="#ctx0" brushRef="#br0">11120 10055 214 0,'0'0'8'0,"0"0"3"0,-6 10 5 15,6-10 0-15,-7 14 2 16,7-14 1-16,-7 15 3 16,7-5 5-16,7-8-3 15,18-4-2-15,27-23-2 0,36-19 1 16,53-26-5-16,51-26-11 16,76-23-72-16,55-20-8 15</inkml:trace>
  <inkml:trace contextRef="#ctx0" brushRef="#br0" timeOffset="1224.1597">10921 16783 266 0,'0'0'1'16,"0"0"0"-16,0 0 1 16,0 0 2-16,-3 11 4 15,3-11 0-15,-5 12 2 0,3-3 1 16,2 1 4-16,0-10 4 15,25 8 1-15,17-14 0 16,27-20-2-16,43-22-3 0,47-21 0 16,75-25-3-16,55-27-31 15,81-21-55-15,59-14-3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37:30.502"/>
    </inkml:context>
    <inkml:brush xml:id="br0">
      <inkml:brushProperty name="width" value="0.05292" units="cm"/>
      <inkml:brushProperty name="height" value="0.05292" units="cm"/>
      <inkml:brushProperty name="color" value="#C00000"/>
    </inkml:brush>
  </inkml:definitions>
  <inkml:trace contextRef="#ctx0" brushRef="#br0">1584 5329 157 0,'0'0'2'0,"0"0"1"16,0-11 2-16,0 11 5 15,10-1 2-15,-1-5 3 16,7 3 3-16,1 1 1 15,3-1 0-15,7 0 0 0,1 3-2 16,4-1-3-16,2 1-1 16,1 0-3-16,2 0-2 15,6 1-2-15,6 2 0 16,1 0-1-16,5-3-1 16,5 0 0-16,2 2 1 15,5-2-2-15,2 0-1 0,2 0 1 16,0 0 1-16,4 0-2 15,-3 3 0-15,0-1 0 16,3 2 0-16,2-4 1 0,2 0-1 16,4 1 1-16,-2-1 0 15,6 0-1-15,-1 0 0 16,4 0 1-16,3-1-1 16,-1-3 0-16,0 2-1 15,-3-1 1-15,3 1-1 0,-2-1 0 16,-3 3 0-16,5-3 1 15,-2 2-1-15,-1 1 0 16,1 0 0-16,-3-3 0 16,-4 0-1-16,5 1 1 0,-1-1 0 15,0 1-1-15,0 0 1 16,-2-1-1-16,-1 1 1 16,-2 2 0-16,0 0-1 0,1 0 1 15,-2 0-1-15,-1 0 1 16,-1 0 0-16,3 0-1 15,-5 2 1-15,0 1-1 16,-2-3 0-16,-3 2 1 0,3-2 0 16,-6 2-1-16,1-2 0 15,-3 3 2 1,0-3-2-16,0 5 0 0,-2-5 0 16,-1 3 0-16,-1-2 0 15,-4-1 0-15,1 3 0 16,-5-3 0-16,2 3 0 0,-6-3 0 15,2 0 0-15,-3 0 0 16,-3 2 1-16,0 1-1 16,-5-3 0-16,4 2 0 0,-5 2 0 15,-1-3 1-15,-3-1-1 16,1 2 1-16,-3-2-1 16,2 0 0-16,0 0 1 0,-1 0-1 15,1-2 0-15,0 2 1 16,-4-1-1-16,11-5 0 15,-7 3 1-15,3 1-1 0,-3-4 1 16,3 5 0 0,0-5-1-16,-1 1 1 0,-1-2-1 15,-1 5 1-15,-2-6-1 16,4 3 0-16,-3-2 0 16,1 0 0-16,3 0 1 15,-6-4-1-15,3 4 1 0,-2-4-1 16,1 2 1-16,-4-2-1 15,3 2 1-15,-6-3-1 16,1-1 1-16,-5 1-1 16,3 0 1-16,-7-3 0 0,4-4-1 15,-4 3 1-15,-5-4 0 16,2 1 0-16,-3-1 0 16,0-1 0-16,-3 1 0 0,0-4 0 15,-1 2 1-15,-4 0-1 16,0-3 0-16,-2 2 0 15,1 1 0-15,-4-3 0 16,-2 4-1-16,0-5 0 0,0 4 0 16,-2 0-1-16,-4 0 1 15,1-1 0-15,3 1 0 16,-3 0 0-16,0 0 1 16,3 1 0-16,-3-1-1 15,3 2 1-15,-3 1 0 0,-1-1 0 16,1 0-1-16,-2 5 1 15,2-5 0-15,-2 5-1 16,-6 0 1-16,6-1 0 16,-5 1-1-16,1-1 1 0,-1 1-1 15,-1 0 1-15,3 1 0 16,-2-1-1-16,-3-2 0 16,0 4 1-16,0-2-1 0,-2 5 0 15,-3-2 0-15,-3-3 0 16,4 5 0-16,-7-2 0 15,2 2 0-15,-3 1 0 16,-3-2 0-16,0 2 0 0,0 2 0 16,-5-4 1-16,0 4-1 15,1-4 0-15,-4 2 0 16,-1 1 0-16,-1 1-1 16,-1 0 1-16,-3-1 0 15,-2 5 0-15,0-1 0 16,-6-1 0-16,3 2 0 15,-1 1 1-15,-5-1-1 0,2 0 0 16,2 2 0-16,-4-2 0 16,4 1 0-16,-3-2 0 0,0 2 0 15,2 0 0-15,-6 2 1 16,1-2-2-16,0-1 2 16,0 0-1-16,-3 1 0 0,0 0 0 15,-3-2 0-15,2 0 0 16,-6 1 0-16,0 1 0 15,-2-1 0-15,-4 1 1 16,-1-1-1-16,-1 0 0 16,1 2 0-16,-4-5 0 0,6 4 0 15,-2-3 0-15,2 3 0 16,-2-5 0-16,-2 4 0 16,2-4 0-16,-3 1 1 15,3 2-1-15,-6-1 0 16,3-1 0-16,0 5 0 15,-4-4 0-15,5 1 0 0,-1 0 0 16,0 1 0-16,2 1 0 16,-2 2 0-16,6-3 0 0,-4 1 0 15,3 0 0-15,-1-2 0 16,3 4 0-16,2-2 1 16,-3-1-1-16,7-1 0 0,2 1 0 15,-4 1 0-15,5-4 0 16,1 2 0-16,0 1 0 15,-1-1-1-15,1 1 1 16,3 0 0-16,-3 1 0 16,5-2 0-16,1 1 0 0,-1 3-1 15,0-3 1-15,3 1 1 16,-5 0-2-16,3 2 1 16,-4-3 1-16,3 0-1 15,-2 2 0-15,2-2 0 16,0 3 0-16,2-3 0 15,-2 1 0-15,5-1 0 0,0 3 0 16,-2-3-1-16,2 2 1 16,3-2 0-16,-1 1 0 0,2 2 0 15,1 0 0-15,3 0 0 16,-1 0 0-16,1 2-1 16,0 2 1-16,4 4-1 0,-1-1 1 15,4 1-1-15,0 2 1 16,-3 2 0-16,1 0-1 15,3 0 1-15,-2 1 0 16,0 3 0-16,1-4 0 16,-1 3-1-16,2-5 1 0,4 2 0 15,-2-1-1 1,2 5 1-16,0-4 0 0,0 0-1 16,3 4 1-16,-1-2 0 15,-1 4-1-15,-4-3 1 16,3 2 0-16,0 1-1 0,-2-2 0 15,2 2 1-15,1-1 0 16,-1 1-1-16,3 2 1 16,0-2-1-16,2-2 1 0,0 4-1 15,0 2 1-15,0-2 0 16,5 2-1-16,-2 1 1 16,-4-1 0-16,4 3-1 15,3-1 1-15,-6-1 0 0,5 1-1 16,0-1 1-16,3-1-1 15,0 0 1-15,4-1-1 16,1 1 1-16,-1-2 0 16,5-1-1-16,1-2 1 0,2 4 1 15,0-4-1 1,2 0 1-16,1 0 0 0,2 0-1 16,0 3 1-16,0-2 0 15,0-3-1-15,5 2 0 16,0 0 0-16,-2 0 0 15,4 1-1-15,0 0 1 0,4-1 0 16,-4-2 0-16,3 2-1 16,3 2 1-16,-1-3 0 0,2-2 0 15,2 4 0-15,4-5 0 16,-3 1 0-16,3 1 0 16,-3-1 0-16,5-2 0 15,0 2 0-15,2 4 0 0,0-6 0 16,3 0 1-16,1 3-2 15,1-3 1-15,-1 0 0 16,2 2 0-16,0-2 0 16,-1 0 0-16,3-3 0 0,-4 4 0 15,2-3 1-15,2 0-1 16,0-1 0-16,1 2 1 16,4-2-1-16,-2 1 0 15,5 1 1-15,-3-2-1 16,2-1 0-16,2 2 1 0,3-5-1 15,-3 2 0-15,2 0 0 16,2 1 1-16,0-3 0 16,2 2 0-16,1-2 0 0,-1-1 0 15,0 1 0-15,6 1 1 16,1-4 0-16,-2 2-2 16,2-2 0-16,2-1 0 15,-1 2 1-15,2 0-1 0,-3 0 0 16,3-1 0-16,0 1 0 15,-2 0 0-15,5-2 0 16,-3-1 0-16,3 0 1 16,0 0-1-16,4 0 0 15,1 0 1-15,-1 0-1 0,3-1 1 16,1-2-1-16,0 0 0 16,2 1 0-16,1-1 1 15,1-3-1-15,-4 5 0 16,2-5 0-16,1 1 1 15,-2-3-1-15,-2 7-1 0,0-7 0 16,3 5 1-16,-2-1-1 16,2-1 0-16,-1 0 0 0,0 2-1 15,-2-2 2-15,-5 3 0 16,5 0 0-16,-5-1 0 16,2 1 0-16,-4 2 0 15,6 0 0-15,-4 0 1 0,-3 0-1 16,1 0 0-16,0 2 0 15,-4 1 0-15,4-1 0 16,0-2 0-16,-3 2 0 16,5 1 1-16,0-3-1 15,2 0 0-15,0 0 1 16,0 0-1-16,3 0 0 0,-5 0 0 16,5 0 0-16,-2 0 1 15,-1 0-1-15,-4 0 0 16,7 0 0-16,-7 0 0 0,-1 0 0 15,7 0 0-15,-11 0 0 16,3 0 0-16,-1 0 0 16,3-3 0-16,-4 1 0 0,5 0 0 15,-1-1 0-15,-1 1 0 16,-1-1 0-16,1 1 0 16,-1-1 0-16,-3 0 0 15,-4 2 1-15,2-2-1 0,-1 0 0 16,-5 1 0-16,0-3 0 15,-2 3 0-15,0-3 0 16,-2 2 1-16,4-3-1 16,-3 3 0-16,-1-1 0 0,-4-1 0 15,3 0 1-15,1 1-1 16,-4-4 0 0,3 5 1-16,-4-4-1 0,2 2 0 15,-3 0 0-15,0 0 0 16,-1 0 0-16,0 1 0 0,-3-1 0 15,2-1 0-15,-6 2 0 16,1 1 0-16,-2 1 0 16,-2-3 0-16,0 2 0 15,-4-1 0-15,0 1 0 0,-2-3 0 16,-3 3 0-16,1-1 0 16,-6-1 1-16,4 0-1 15,-4 1 1-15,-3-4-1 0,2 0 1 16,-4 1 0-16,0-3-1 15,2-2 1-15,-5 3 0 16,1-7 0-16,0 1-1 16,0 0 0-16,2-2 1 0,-1-3-1 15,1 3 0 1,-2-3 1-16,0-2-1 0,0 2 0 16,-1-2 1-16,1 5 0 15,1-6-1-15,-6 6 0 16,2-3 1-16,-2 3-1 0,0-1 1 15,0 6-1-15,-2-3 0 16,0-3 0-16,-2 4-1 16,-1-1 1-16,1 0-1 15,1 0 0-15,-2 0 0 0,1 3 1 16,-1-6-1-16,0 6 1 16,-3-1 0-16,3-1 1 15,-2 2-1-15,-1-3 0 0,0-2 1 16,1 2-1-16,0-1 0 15,-3 1 0-15,2 1 1 16,-2-1-1-16,1-2 0 16,-2 2 0-16,-1 2 1 15,0-2-1-15,-6 3 0 0,4-3 0 16,-4 3 1-16,-1 0-1 16,3-1 0-16,-1-1 1 15,-3 3-1-15,5-1 1 16,-3-1-1-16,1 1 0 0,-3-1 1 15,-2 2-1-15,2-1 0 16,-3 1 0-16,0-1 0 16,0-1 1-16,0 3-1 15,-2-2 0-15,2 0 0 0,2 1 0 16,-4 0 1-16,5 0-1 16,-8 2 0-16,3-3 0 15,1 1 0-15,-6 1 0 0,-4 1 1 16,3-2-1-16,-4-1 0 15,0 3 0-15,-4-4 0 16,2 3 0-16,-4 0 0 16,-1 1 0-16,5-2 0 0,-5 1 0 15,0 2 0 1,-1-4 0-16,1 3 0 0,0-1 0 16,-3 2 0-16,3-2 0 15,-6-1 0-15,2 0 1 16,-4 4-1-16,-1-3 0 15,0 0 0-15,-4 2 0 0,-2 1 0 16,-3-1 2-16,-2 1-2 16,-3 2 0-16,-4-3 0 15,-4 2 0-15,-1 0 0 0,2 2 0 16,-5-2 0-16,0 2 0 16,-2-1 0-16,1-2 0 15,-1 2 0-15,-3-1 0 0,0 1 0 16,-4 3 0-16,3-3 0 15,-4 3 0-15,-5-4 0 16,5 3 0-16,-3-1 0 16,-2-1 0-16,3-1 0 15,-1-1 0-15,3 3 0 0,-2-2 0 16,-1 2 0-16,-2-1 0 16,3 2 0-16,-1-1 0 15,-2 1 0-15,0 0 0 16,3-1 0-16,1 1 0 15,-1-2 0-15,3 0 0 0,1 3 0 16,0 2-2-16,0 0 2 16,1 0 0-16,0 0 0 15,-3 5-1-15,0 2 1 0,-3 0 0 16,0 6-1-16,0-4 1 16,-1 4 0-16,1-1 0 15,-1 0-1-15,1 1 1 16,3-2-1-16,0 3 1 0,3-4-1 15,2 0 1-15,1 2-1 16,5 2 1-16,1 1-1 16,1 1 0-16,7 3 1 15,2 2-1-15,3-2 1 16,5 1-1-16,1 2 0 16,2 0 1-16,4 1-1 0,4-3 0 15,-2 4 1-15,1-3-1 16,1 1 0-16,3 3 1 15,0-1-1-15,6 1 0 16,-1 0 0-16,4 2 0 0,2 3 1 16,0-3-1-16,4 3 0 15,3 1 1-15,0 0-1 0,5-1 0 16,3 2 0-16,2-5 0 16,0 2 0-16,2 4 0 15,4-3 0-15,1-1 2 16,1 1-1-16,1-3 1 0,1 3-1 15,1-1 1-15,1-1-1 16,3-1 1-16,0 0-1 16,0 4 0-16,0-4-1 15,5-3 1-15,2 6 0 16,2-6-1-16,0 4 1 0,1-3 0 16,7-1-1-16,0-1 1 15,4 1 0-15,1-4 0 16,6 2 0-16,2-2 0 15,2 1 0-15,3-4 0 0,1 0 1 16,4-2-1-16,3-1 0 16,-1 4 0-16,3-6 0 15,2 4 0-15,3-7 1 0,5 4-1 16,0-3 1-16,7-3-2 16,0 0 3-16,5 1-3 15,4-4 3-15,0-1-1 0,2 5 0 16,2-7 0-16,0 2 0 15,5 2 1-15,-1-2-3 16,1-3 3-16,5 2-1 16,-2 2-1-16,2-4 0 15,2 2 0-15,0-2 0 16,5 0 1-16,0 0-1 0,0 0 0 16,3-2 1-16,-1-4 1 15,9 0-3-15,-4 1 0 16,4 1 0-16,-2-1 1 15,-1 2-1-15,3-1 0 0,-4-1 0 16,1 2-1-16,2 1 2 16,-4-1 0-16,1-2 0 15,0 1 0-15,0-1 1 0,4 0-1 16,-4-1 0-16,4 2-1 16,0-1 2-16,-1-2-1 15,-1 2 0-15,0-4 0 16,-2 6 0-16,-2-6 0 0,-3 4 1 15,-2-2-1-15,-5-1 0 16,3 1 0-16,-8 2 0 16,-1-2 0-16,2 2 1 15,-6 0-1-15,-3 0-1 0,-2 0 1 16,-2 1 1-16,-5-2-1 16,2 4 0-1,-5-3 0-15,-4 2 0 0,3 1 0 16,-1-3 0-16,-3 2 0 15,-4 0 0-15,0 3 1 16,0-2-1-16,-5 2 0 0,1-1 0 16,-4 1 0-16,-3 0 0 15,3 0 0-15,-5-4 0 0,1 2 0 16,0-1 0-16,1 3 0 16,1-5 0-16,-4 2 1 15,3-1-1-15,1 1 0 16,-1-2 1-16,-3 3-1 15,4-3 0-15,0 0 1 0,-3 3-1 16,4-1 0-16,-5-2 0 16,4 3 0-16,-4-1 0 15,1-1 0-15,-1 1 0 0,2 1 0 16,-6-1 1-16,2 0-1 16,-3 2 0-16,-4-4 0 15,1 2 0-15,-5-2 0 16,2 0-1-16,-8-6-5 15,3 9-30-15,-4-4-48 0,-1-10-2 16</inkml:trace>
  <inkml:trace contextRef="#ctx0" brushRef="#br0" timeOffset="2726.4781">2099 2948 50 0,'46'0'-1'0,"32"0"-6"0,56 2-15 16</inkml:trace>
  <inkml:trace contextRef="#ctx0" brushRef="#br0" timeOffset="4091.6665">8641 5008 277 0,'13'-12'3'0,"9"-10"0"0,23-12 0 16,15-16 0-16,21-15-30 15,19-4-35-15,22-13-2 16</inkml:trace>
  <inkml:trace contextRef="#ctx0" brushRef="#br0" timeOffset="13340.4519">11672 10535 198 0,'0'0'6'0,"0"0"2"15,0 0 2-15,0 0 2 16,0 0 0-16,0 0 2 0,0 0 3 16,0 0 2-16,0 0-4 15,0 0-1-15,7 8-1 16,6-8-1-16,-1 0 1 0,13 0 0 16,0-3-1-16,7-2-3 15,8-2-1-15,7-2 0 16,7 0-1-16,8-3-1 15,9-3 0-15,5-2 0 0,4-2-3 16,7 1 0 0,3-2 0-16,4 2-1 0,1-1-1 15,3-3 0-15,8 2 0 16,0-3 0-16,1 3 0 16,5-2 0-16,-1 3 0 0,4-6 1 15,1 0-1-15,2 3-1 16,-2-3 1-16,-1 3 0 15,-5-1 0-15,1-2 0 16,1 3 0-16,-2 0 0 0,1-2 0 16,-1 1 0-16,2-2 0 15,-1 1-1-15,4 1 1 16,-3 0 0-16,-6 2 0 0,-5 3 0 16,-7 1-1-16,-9 5 1 15,-9-3-1-15,-11 3 1 16,-8 1-1-1,-7 4 1-15,-13-1 1 0,-5 1-1 16,-7 2 1-16,-5 2 0 16,-7 1 0-16,-13 2 1 0,9-2-1 15,-9 2 0-15,0 0-1 16,0 0-3-16,0 0-3 0,-5 0-12 16,-7-3-26-16,-1 3-40 15,-6 5-2-15</inkml:trace>
  <inkml:trace contextRef="#ctx0" brushRef="#br0" timeOffset="15458.1065">11669 10565 209 0,'0'0'4'0,"0"0"2"0,0 0 2 16,0 0 1-16,0 0 1 15,-9 0 1-15,9 0 0 16,-14 3 1-16,14-3-4 0,-14 12-1 16,14-12-3-16,-18 14-1 15,10-3 0-15,2-2-1 16,-2 3 0-16,3 5 0 15,0-5-1-15,-1-3 0 0,5 3 1 16,-4 1-2-16,5-3 1 16,0 0 0-16,0-1 0 15,0 0-1-15,0 0 1 16,0-9 2-16,10 15-1 16,-10-15 0-16,12 13 2 0,-12-13 0 15,18 10 1-15,-6-8 1 16,-2 0 0-16,7 0-1 15,-1-2 2-15,3 0-1 16,1 0 0-16,5-2-1 0,-2 0 0 16,-2-3 0-16,7-2-2 15,-1 2 1-15,1-3-2 16,-3 4 1-16,0-2-1 0,5-2-1 16,-3 4 1-1,-1-4-1-15,8 5 1 16,-8-1 0-16,10-1 0 0,3-3 1 15,3 1 0-15,0-1 0 16,6 4 0-16,2-4-1 0,2 3 1 16,0 0-2-16,0 1 1 15,-2 1-1-15,-1 1 0 16,-1-1 1-16,-1 0-2 0,0-2 0 16,3 4 1-16,-3-7 0 15,3 2-1-15,3 2 1 16,-7 2 0-16,4-7-1 15,-3 5 1-15,1-1-1 16,-4-3 1-16,4 1-1 0,-2 2 1 16,0-2-1-16,0-3 1 15,-3 2-1-15,4-1 1 16,-2 1 0-16,-1-2-1 0,4 2 1 16,-4-2-1-1,4 3 1-15,-1-3 0 0,3 1-1 16,0 1 1-16,-3-2-1 15,5-2 0-15,-4 2 1 16,-4 3-1-16,4-3 0 0,-4-1 0 16,1 1 0-16,-5 3-1 15,-2 0 1-15,0-4-1 16,4 4 1-16,-4 0-1 16,2-1 1-16,0 1 0 0,-3 0 1 15,-1 0-1-15,2 2 1 16,0-3 0-16,-3 1-1 15,-3-2 1-15,1 0 0 16,-1 4 0-16,-2-2-1 0,-3 1 1 16,-2 1 0-16,-1 1-1 15,1-4 1-15,0 3-1 16,0 1 1-16,3-1-1 0,-1-3 1 16,1 3-1-1,4-2 1-15,0 2-1 0,0-2 1 16,-2-1-1-16,2 0 1 15,-2 4-1-15,-5 1 0 16,3-5 1-16,-7 5-1 16,0 2 1-16,-1-2 0 0,-2-2 0 15,2 0-1-15,2 0 1 16,-4 0 0-16,5 0 0 16,0 1 0-16,-4-2-1 0,4 2 1 15,-3-1-1-15,-1-1 1 16,-1 5-1-16,0-2 1 15,-3-2 0-15,2 2-1 0,5-2 1 16,1 3 0-16,2-3 0 16,-3 3 0-16,2-4 0 15,1 3-1-15,0-1 1 16,-4 1-1-16,-5 1 1 0,0-1-1 16,-2 0 0-16,-1 3 1 15,-5-1 0-15,1-2 0 16,-9 3-1-16,18-5 1 15,-18 5 0-15,14-3 0 16,-14 3 0-16,16-5 0 0,-16 5 0 16,14-7-1-16,-14 7 1 15,16-7 0-15,-16 7-1 16,14-10 1-16,-14 10 0 16,13-10 0-16,-13 10 1 0,12-12-1 15,-12 12 0-15,7-15 1 16,-7 15-1-16,11-12 1 15,-11 12-1-15,5-15 1 16,-5 15 0-16,5-16-2 0,-5 16 0 16,4-16 0-16,-4 8 0 15,0-2 0-15,0 3 0 16,0-3 0-16,0 2 0 0,0 8 0 16,0-17 0-16,0 6 0 15,0 11 0-15,-4-14 0 16,4 14 0-16,-8-17 0 15,8 17 0-15,-7-12 0 16,7 12 0-16,-13-17 0 16,13 17 0-16,-14-17 0 0,3 10 0 15,2 5 0-15,1-5 0 16,-5 2 0-16,5-1 0 16,-2 4 0-16,0-1 0 0,0 2 0 15,2-2 0-15,-5 0 0 16,3 3 0-16,3-2 0 15,-4-1 0-15,2 1 0 0,9 2 0 16,-12-2 0-16,12 2 0 16,-11-3 0-16,11 3 0 15,0 0 0-15,0 0 0 16,-10-5 0-16,10 5 0 16,0 0 0-16,0 0-25 0,0 0-60 15,0 0-3-15</inkml:trace>
  <inkml:trace contextRef="#ctx0" brushRef="#br0" timeOffset="16811.7155">15702 9681 106 0,'0'0'5'16,"0"0"5"-16,0 0 2 15,0 0 3-15,4 2 3 0,-4-2 2 16,0 0 4-16,0 0 1 16,0 0-4-16,0 0-3 15,0 0-4-15,0 0-2 16,0 0-2-16,0 0 1 0,0 0-1 16,10 11 0-16,-10-11 2 15,18 9 1-15,-4-6 5 16,7 5-3-16,-1-4-1 15,6 1-1-15,1-2-1 16,9 2-5-16,-3-1-1 0,1 1-1 16,3 0-2-16,5 3 1 15,3-1-2-15,8 2 1 16,3 2-1-16,12 1 1 0,6-3 0 16,11 5 0-16,5-2-1 15,6 3 1-15,3 0-1 16,4 2 0-16,-1 1 0 15,-3 1-1-15,-1 1-1 16,-4 0 0-16,-5 2 0 16,0-2 0-16,-5 2 0 0,6 1 0 15,-3-4 0-15,-2 3 0 16,2-1 0-16,0 1 0 16,-8-2 0-16,4-1 0 0,-3 1 0 15,-6-3 0-15,-3 4 0 16,2-4 0-16,-1-5 1 15,1 3-1-15,-4 0 0 0,3-3 1 16,2 3-1-16,1-2 1 16,-3 1-1-16,-2-2 0 15,-3 1 1-15,-5 2-1 16,-7-2 1-16,-11-1-1 16,-3-3 1-16,-12 2-1 0,-3-1 0 15,-6-5 1-15,-4-1-1 16,-6 2 0-16,-10-6 0 15,7 0 0-15,-7 0 1 16,0 0-1-16,0 0 1 16,0 0-1-16,0 0-1 0,0 0-1 15,0 0-3-15,0 0-4 16,0 0-16-16,-7 9-58 16,-9-9-3-16</inkml:trace>
  <inkml:trace contextRef="#ctx0" brushRef="#br0" timeOffset="18584.493">15605 10117 166 0,'0'0'6'0,"0"0"2"0,10 0 5 15,-10 0 3-15,22 0 0 16,-10 2 4-16,11 1 0 15,-2-1 2-15,4 1-4 0,5 2-1 16,0-2-3-16,11 1-2 16,-7 1-1-16,8 0 0 15,0 3-1-15,6-1-1 16,-1 0-1-16,7 0-1 16,3 1 0-16,8-1-1 0,3 4 1 15,0-1-2-15,2 2 0 16,3-2 0-16,-1 2-1 15,-3 3-1-15,-2-3 0 0,1 0-1 16,-3 1 0-16,-3-3 0 16,2 5-1-16,1-5 1 15,2-1-1-15,1 2 1 16,-1 1 0-16,-1-2 0 0,1 2 0 16,-5-4 0-16,-2 4 0 15,-5-3 0-15,-2 2-1 16,-9-1 0-16,-2-2-1 15,-4-1 1-15,1 3-1 16,-4-3 1-16,0 0-1 16,-3 1 1-16,6-1-1 0,-4 1 0 15,4-1 0-15,-4 0 1 16,-2-1-1-16,1 1 0 16,-3 0 1-16,3 1 0 0,-4-3 0 15,2 2 0-15,-1-2 1 16,0 3-1-16,0-6 0 15,0 6 0-15,-2-4 0 16,-1 1 0-16,3 2-1 0,-4-2 1 16,1 3-1-16,0-3 0 15,-2 2 0-15,-4-1 1 16,0-2-1-16,2 2 0 0,-4 2 0 16,1-4 1-16,-5 1-1 15,5 0 0-15,-5 0 1 16,-1 0-1-16,4 0 0 15,2-3 0-15,-3 3 1 16,-2-2-1-16,3 1 0 0,-1 2 0 16,0-4 0-16,4 3 0 15,-2-3 1-15,1 3-1 16,-5-2 1-16,5-1-1 16,-5 1 1-16,2 0 0 0,-2-2-1 15,0-1 1-15,0 3 0 16,-5-3 0-16,8 2-1 15,-6 2 1-15,0-4-1 16,3 2 0-16,0-1 1 0,2 2-1 16,-4 0 0-16,2-3 0 15,-1 5 0-15,2-3 0 16,-4 2 0-16,-2-4 1 16,2 2-1-16,-2 0 0 0,0-2 0 15,3 2 0-15,-6-2 1 16,6 3-1-16,-5-3 0 15,2 3 1-15,1-3-1 16,2 0 1-16,0 0-1 16,-1 0 0-16,-1 0 1 0,5 0-1 15,-6 0 2-15,3 0-2 16,-1 0 0-16,-3 0 0 16,4 0 0-16,-3-3 0 0,3 0 0 15,-1 1 0-15,0 0 0 16,1-4 0-16,-1-1 0 15,4 1 0-15,-4-1 0 0,-4 1 0 16,3-2 0-16,-2-2 0 16,0 3 0-16,-4-6 0 15,-2 1 0-15,1 2 0 16,-4-3 0-16,0-5 0 0,0 6 0 16,0 0 0-16,-4-3 0 15,1 6 0-15,-2-6 0 16,-4 5 0-16,6-3 0 15,-7 1 0-15,-1-1 0 16,-1 6 0-16,3-3 0 16,-7 1 0-16,2 1 0 0,-2 3 0 15,0 0 0-15,-2 2 0 16,0 1 0-16,-1 2 0 16,1 0-5-16,-3 5-30 0,7-2-52 15,-2 1-2-15</inkml:trace>
  <inkml:trace contextRef="#ctx0" brushRef="#br0" timeOffset="23254.1595">15987 9414 289 0,'0'0'7'0,"0"0"2"0,0 0 3 15,-5-11 3-15,5 4 2 16,0-6 3-16,0-5 2 16,8-6-1-16,5-5-4 0,6-8-2 15,6-6-2-15,7-8-2 16,8-4-2-16,7 0-1 15,3-2-2-15,-1 3-1 16,4 4-1-16,-6 9-2 0,-5 3 0 16,-5 11 0-16,-7 5-1 15,-9 7 1-15,-5 4 0 16,-16 11-2-16,13-12 0 16,-13 12 0-16,0 0 0 15,0 0-2-15,-4 10-1 16,4-10-4-16,-11 13-4 0,11-13-7 15,-10 18-22-15,10-9-43 16,0-9-2-16</inkml:trace>
  <inkml:trace contextRef="#ctx0" brushRef="#br0" timeOffset="24084.6506">16810 8356 399 0,'0'0'7'0,"0"0"3"0,-4-7 2 15,4 7 0-15,0 0 1 16,-11-9 0-16,11 9 0 16,-10 10 0-16,7 8-6 15,3 4-3-15,5 8-3 16,3 4 0-16,7 4-1 0,3 1 0 15,-1-1 1-15,3-1-1 16,0-8-1-16,-3-1 0 16,-2-9 1-16,-6-1 0 0,-3-8-1 15,-6-10 0-15,0 0 0 16,0 0 0-16,-8 0 0 16,-4-15 0-16,-1-5-1 15,-1-10 2-15,-5-4 0 0,6-8 0 16,-4 1 0-16,6-2 0 15,1 0 1-15,1 4-1 16,8 0 1-16,1 7-2 16,7 6 1-16,6 1-1 15,4 8 0-15,3-1 0 16,3 8 0-16,-2 6-1 0,2 1 0 16,-3 3 0-16,-3 5-1 15,-4 6 0-15,-3 4 0 16,-5-1 1-16,-3 3 0 0,-2 3 0 15,-2 0 1-15,-5-1 0 16,2-1 0-16,-2-3 0 16,-2-1 1-16,2-1-1 0,5-3 2 15,2 0-1-15,0-10 2 16,12 14-1-16,1-5 0 16,7-2 1-16,2 1 0 0,0-2 0 15,3 2-1-15,-2-1 0 16,-1 1-2-16,-5 2 0 15,-3-1 1 1,-3 1-1-16,-6 4 1 0,-5 0 0 16,-7 4 0-16,-8-1-1 15,-6 0 2-15,-3 0-2 0,-6-2-1 16,-2 2-4-16,2-4-5 16,1-3-13-16,-1-10-51 15,7 7-5-15</inkml:trace>
  <inkml:trace contextRef="#ctx0" brushRef="#br0" timeOffset="24325.2886">17265 8417 438 0,'0'0'1'0,"0"0"1"0,0 0-1 16,0 5 1-16,0-5 0 15,2 20 1-15,6-9-2 16,0 6-4-16,-1 0-8 16,5-3-37-16,6 6-29 0,-3-7-4 15</inkml:trace>
  <inkml:trace contextRef="#ctx0" brushRef="#br0" timeOffset="25173.8262">17439 8338 398 0,'0'0'5'0,"0"0"2"16,0 0-1-16,0 0 1 15,0 0 0-15,0 11 1 16,0-2-2-16,7 3 2 15,1 1-6-15,5 1-1 0,-4 4 0 16,4-1 1-16,-1-2-1 16,-2-2-1-16,0-3 1 15,-10-10 0-15,12 10 0 16,-12-10 0-16,0 0 0 16,12-6-1-16,-12-6 1 0,6-3 0 15,-3-5 0-15,1-2-1 16,1-2-1-16,3-1 0 15,-4 1 1-15,5 5-1 0,-2 2 0 16,0 7 1-16,-7 10-1 16,18-3 1-16,-9 6 0 15,1 7 0-15,3 0 0 0,1 4-3 16,-1 2-2-16,4-2-3 16,1-3-3-16,5-2-6 15,-2-6-8-15,4 0-5 16,3-6 2-16,-3-5 2 0,2-7 4 15,-6 1 7-15,-2-4 7 16,-10-7 11-16,0 6 12 16,-9-1 7-16,-7 0 2 15,-4 5 1-15,-4 3-1 16,-5 4-2-16,0 4-6 0,1 4-3 16,1 7-5-16,3 2-3 15,2 4-1-15,9 5-2 16,1-3 0-16,3 0-2 15,7 2 1-15,9-5 0 0,-2-2 0 16,7-6-1-16,-2-1 0 16,-1-3 0-16,2-5 1 15,-3-2-1-15,0-8-1 16,-8-4 1-16,1 1 0 0,-3-4 0 16,-5 1 1-16,-2 2 0 15,0-1 1-15,-2 4 0 16,2-2 0-16,0 5 0 15,0 0 0-15,0 4 0 0,0 9-1 16,16-13-1-16,0 11 1 16,5 2-1-16,2 2 0 15,2 6 0-15,0 6 1 16,0-1-2-16,-3 2 1 16,-2 1-1-16,-9-2 0 0,-2 1 0 15,-4-5 0-15,-5-10 0 16,-2 13 0-16,-6-13 1 15,-6 0 0-15,3 0 0 0,-2-6 0 16,1-4-1-16,-1-5-1 16,9 0-4-16,1-7-8 15,6-6-38-15,14 4-29 0,6-3-2 16</inkml:trace>
  <inkml:trace contextRef="#ctx0" brushRef="#br0" timeOffset="25574.2855">18362 7942 347 0,'0'0'5'0,"0"0"3"0,-11 12 3 16,7-2 1-16,-1 5-1 16,0-3 1-16,-1 5 0 15,4 1 0-15,2-8-4 16,5 3-2-16,5-6-2 16,5-5-1-16,2-2-1 0,6-5 0 15,-1-7 1-15,-1-3-1 16,3-5-1-16,-5-3 0 0,-3 4 0 15,-7 0 0-15,-2-2-1 16,-3 8 1-16,-4 1 0 16,0 12 0-16,0 0 1 15,-6 0-1-15,3 5 1 16,3 10-1-16,0 6 1 0,11 3 0 16,-4 1 0-16,5 4 0 15,6 2-1-15,3 1 0 16,-5 5 0-16,5-2 1 15,-7-1-1-15,-1 3 0 0,-8 0 0 16,-5-5 1-16,-13 1-2 16,-6-3 1-1,-11-3-2-15,-5-5-2 0,-6-5-5 16,0-3-9-16,-1 4-42 16,5-12-23-16,6-4-2 0</inkml:trace>
  <inkml:trace contextRef="#ctx0" brushRef="#br0" timeOffset="25974.5114">18956 7567 427 0,'0'0'6'0,"0"0"1"16,-8-9 2-16,8 9-1 15,0 0 1-15,-8-10 0 16,8 10 0-16,0 8 1 16,5 11-5-16,10 5-3 15,6 12 0-15,-2 6-1 0,8 8 2 16,6 4-1-16,-1 3 0 15,0-3-2-15,-7-1 0 16,0-7 0-16,-7-1 0 0,-6-6 0 16,-11-4 0-16,-1-7 0 15,-8-4 0-15,-10-7 0 16,-7-1 0-16,-2-9 0 0,-6-5 0 16,-4-2 0-16,2-5-10 15,6-9-12-15,-1-15-57 16,15 3-9-16</inkml:trace>
  <inkml:trace contextRef="#ctx0" brushRef="#br0" timeOffset="26269.8273">19273 7775 431 0,'0'0'3'16,"0"0"1"-16,0 0 2 15,-9 11 0-15,1-2 1 0,1 3-1 16,-3 5 1-16,2-1 0 15,1 1-1-15,2 3-2 16,5-2 0-16,10-3-2 16,4-6 1-16,8 1-1 0,2-7 1 15,-2-3-1-15,11-8-2 16,-12-5 0-16,4-3 0 16,-9-4 0-16,-9-2-1 15,-5-3 1-15,-7 0-1 0,-9 5-1 16,-4 3-1-16,-4 7-3 15,-6 3-6-15,3 7-16 16,11 4-57-16,-4 1 0 16</inkml:trace>
  <inkml:trace contextRef="#ctx0" brushRef="#br0" timeOffset="26441.9808">19535 7709 433 0,'0'0'5'0,"0"0"2"0,0 0 0 16,0 0-1-16,0 0 1 16,11 5 0-16,-11-5-1 0,14 19 0 15,-7-6-8-15,0-1-6 16,9 8-14-16,-2-3-60 16,1-5-2-16</inkml:trace>
  <inkml:trace contextRef="#ctx0" brushRef="#br0" timeOffset="26919.6901">19756 7625 419 0,'0'0'3'0,"0"0"0"16,0 0 0-16,-3 4 0 0,3-4 1 16,-2 20-1-16,2-7 1 15,0 2-1-15,5 2-1 16,-1 0-1-16,4 1 0 15,2-3 1-15,-2-6-1 0,4-1 1 16,-2-5 0-16,-1-3 0 16,2 0 0-16,1-8 0 15,-2-4 0-15,1-5-1 16,1-1 0-16,-3 0 0 0,2 4 0 16,-4-1-2-16,0 2-1 15,-7 13 0-15,9-6 0 16,-9 6 0-16,12 4 0 15,-3 3 1-15,3 1-1 0,4 1 1 16,6 2 3-16,3-7-2 16,2-4 1-16,6 0 0 15,-3-7-1-15,0-8 1 16,-6-4-1-16,-2-6 1 0,-4-5-1 16,-11-2 0-16,-4-1 2 15,-3 1 0-15,-3 0 0 16,-1 7 0-16,-5 6-1 0,5 9 0 15,4 10 0-15,0 0-1 16,-5 14 0-16,7 14-1 16,9-2-5-16,3 14-10 15,2 1-65-15,-1-2 0 16</inkml:trace>
  <inkml:trace contextRef="#ctx0" brushRef="#br0" timeOffset="27038.1315">20307 7677 342 0,'0'0'2'0,"0"0"-1"0,11-10 1 0,3 5 0 16,4-8-13-16,-1 4-55 15,19 1-4-15</inkml:trace>
  <inkml:trace contextRef="#ctx0" brushRef="#br0" timeOffset="27861.4599">15729 9931 421 0,'0'0'6'16,"0"0"3"-16,0 0 2 0,0 0 2 16,3-9 1-16,-3 9 0 15,0 0 1-15,0 0-7 16,0 0-8-16,0 0 0 15,0 0 0-15,0 0 0 0,0 0 0 16,0 0 0-16,9-8 0 16,-9 8 0-16,0 0 0 15,0 0 0-15,0 0 0 0,0 0 0 16,0 0 0-16,7-10 0 16,-7 10 0-16,0 0 0 15,0 0 0-15,0 0 0 16,0 0 0-16,-7 18-64 15,7-18-26-15</inkml:trace>
  <inkml:trace contextRef="#ctx0" brushRef="#br0" timeOffset="34931.4325">10001 5631 232 0,'0'0'4'0,"0"0"2"0,0 0-2 15,0 0 3-15,7 0 0 16,-7 0 3-16,12 0 3 0,-2 0 2 15,5 0-2-15,13-6 0 16,-1-6 1-16,16-1-1 16,4-6-2-16,17-5-1 15,7-8-2-15,8-6-3 16,10-2-2-16,8-4-1 0,8-1-1 16,10-5 0-16,6-4 0 15,6-1 0-15,2-2 0 16,11 0 0-16,-4-4 1 15,1-6-1-15,-1 0 0 0,5 1 0 16,-6-9 0-16,1 5 1 16,-3-1 0-16,-2 1 1 15,-7 0 0-15,-4 7 2 16,-6 3 0-16,-6 0-1 16,-12 10 0-16,-4 2 0 0,-17 7 0 15,-8 7-3-15,-13 5 1 16,-8 3 0-16,-14 8-1 15,-7 4 1-15,-11 7 0 16,-14 7-1-16,13-8 1 0,-13 8-2 16,0 0-1-16,-5 3-3 15,5-3-11-15,-17 12-22 16,4-2-42-16,-4 7-3 16</inkml:trace>
  <inkml:trace contextRef="#ctx0" brushRef="#br0" timeOffset="36433.2926">10171 5611 190 0,'0'0'5'0,"0"0"0"16,0 0 2-16,0 0 1 15,-11-3 2-15,1 3 3 0,3 5 1 16,-8-1 2-16,3 10-3 15,-4-2-2-15,2 6 0 16,-4 1-1-16,4 3-1 16,1 0-2-16,2 7-3 15,1-5 0-15,3-2-2 0,0 0 0 16,5 0 0-16,2-4-1 16,0-3 0-16,4-3 0 15,4-4 0-15,2-4 1 0,5-1 0 16,4-3 2-16,7-3-1 15,4-4 1-15,2-3-1 16,5-2 2-16,3-3-2 16,6 1 0-16,0-4-2 0,1 0 1 15,3-2-1-15,-3-1 0 16,4-3-1-16,3 0 2 16,1-3-1-16,8-2-1 15,5-1 1-15,2-5 0 0,1 0-1 16,7 1 1-16,-2-4-1 15,7 2-1-15,-1-5 1 16,0 4-1-16,2 0 1 0,-4-1 0 16,2 2-1-16,-3-1 1 15,1-1 1-15,-1 2 0 16,3-2-1-16,-5 3 1 16,3-4-1-16,-3-2 1 15,0 2 0-15,0 3-1 0,-2-2 0 16,0-1 0-16,-6 1 0 15,0 3-1-15,-3 1 1 16,1 2 0-16,-3 2 0 0,-2 0-1 16,-2 1 2-16,2 5 0 15,0-5-1-15,-2 7 1 16,2-5-1-16,-2 2 1 16,-1 0-1-16,-1 0 1 15,-3 2 0-15,-1 3-1 0,-8-3 1 16,3 3-1-16,-10 0 0 15,-4 3 1-15,-5 2 0 16,-3 3-1-16,-4-3 1 16,-1 4-1-16,0-1 1 15,-2 0-1-15,-3 3 1 0,0-4-1 16,4 3 1-16,-6-2-1 16,3 2 0-16,-4 1 1 15,1-2-1-15,0 1 1 0,-2 0 0 16,-4-2-1-16,1 5 1 15,3-1-1-15,-13 8 1 16,12-13 0-16,-12 13 0 0,12-9 0 16,-12 9-1-16,6-11 1 15,-6 11 0-15,2-12 0 16,-2 12 0-16,0-10-1 16,0 10 1-16,-8-15-1 15,8 15 1-15,-17-14-1 0,8 6 0 16,-4 3 0-16,1-2 0 15,-4 2 0-15,2-2 0 16,-2 0 0-16,0-1 0 16,-5 2 0-16,-2 2-1 0,2-2 1 15,-4 4 0-15,-5 0 0 16,0-1-1-16,5 1 1 16,-7 2 0-16,4 0 0 15,-2 0 0-15,3 0 0 0,2 0 0 16,0 0 0-16,1 0 0 15,4 0 0-15,-3 2 0 16,4 1 0-16,-1 1 0 0,4 0-1 16,4 2-2-16,0-3-6 15,12-3-10-15,-10 11-21 16,10-11-34-16,0 11-5 16</inkml:trace>
  <inkml:trace contextRef="#ctx0" brushRef="#br0" timeOffset="37406.0109">13734 4008 131 0,'0'0'5'0,"0"0"3"16,0 0 5-16,24-9 2 15,-8 6 1-15,17 3 3 16,5-3 2-16,13 3 0 16,14 0-4-16,5 0-3 15,9 3-2-15,13-3-2 0,11 3-3 16,1 1-1-16,4 1 0 16,10 0-1-16,4 0 0 15,5 2 0-15,11 0 0 16,2 3 0-16,2 0 0 0,7 1 2 15,10 1 0-15,5-2 0 16,10 2-1-16,-8-2 1 16,8 0-1-16,-2 3-1 15,1 0-1-15,-5 0 0 16,-7 0-1-16,-8-1 0 0,-8 0-1 16,-3 2 0-16,-13-3-1 15,-14-3 0-15,-6 0 0 16,-14-1 0-16,-14-2-1 15,-18-3 1-15,-11 0-1 0,-15 1 0 16,-14-1-2-16,-5 1-8 16,-18-3-13-16,-9 0-46 15,-5 0-8-15</inkml:trace>
  <inkml:trace contextRef="#ctx0" brushRef="#br0" timeOffset="38701.3135">13583 4253 127 0,'0'0'1'0,"0"0"-1"16,0 0 2-16,0 0 3 0,0 0 2 16,3 5 5-16,-3-5 0 15,15 12 4-15,2-4 3 16,3-1 1-16,13 1 0 0,4 2-2 16,15-2 0-16,10-2-3 15,8 0-3-15,9-1-1 16,11-3 0-16,4 0-3 15,10 1-1-15,9-1-1 16,-1 0-1-16,1 1 0 0,7 2-2 16,1 0-1-16,-1 0 1 15,-1 0-3-15,-2 3 1 16,-2-4-1-16,-4 4 3 16,0-1-3-16,-2-2 1 15,-8 1 1-15,-2-1-1 0,1-1 0 16,-5 1 1-16,-6 1-1 15,-3-5 1-15,-3 2 0 16,-3 0 2-16,-4-1-2 0,2-2 1 16,-4 3-1-16,-4-3 2 15,2 0-2-15,-5 0 0 16,-3 0-1-16,-6 0 0 0,-6 0 0 16,-8 2-1-16,-6 0 0 15,-3 1 0-15,-7-3 0 16,-10 2 0-16,2-2 0 15,-4 2 1-15,-1-2 0 16,-1 0 0-16,2 3-1 0,2-3 1 16,-4 0-1-16,1 0 0 15,-3 0 1-15,0 0-1 16,1-3 0-16,-3 3 0 16,3 0 0-16,-6 0 0 0,3 0 0 15,-4 0 0-15,-6 0 0 16,19 0 1-16,-8 0-1 15,0 0 0-15,2 0 0 16,2 3 0-16,-5-3 0 0,4 0 1 16,-1 0-1-16,-1 0 0 15,-1 0 0-15,-2 0 0 16,-9 0 0-16,15 0 1 16,-5 0 0-16,-2 0-1 0,1 0 1 15,2 0 0-15,-2 0 0 16,6-3-1-16,-2 1 1 15,0 0-1-15,1-1 1 0,-2 1 0 16,-2-3 0-16,1 3 0 16,1-5-1-16,-3 1 1 15,4-1 0-15,-1 2 0 16,-1 0 0-16,3-4 0 0,4-2-1 16,-1-2 1-16,1 1 0 15,-1 2 0-15,0-2 0 16,1-2 0-16,-6 1 1 15,0 3 0-15,-3 1 2 16,-7-2-3-16,-2 1 1 0,-5 2 0 16,-5-1 0-16,-7 4-1 15,-4-1 0-15,-1 5-4 16,-3-2-7-16,3 3-25 0,0 4-42 16,-4-1-5-16</inkml:trace>
  <inkml:trace contextRef="#ctx0" brushRef="#br0" timeOffset="40714.8332">13483 3984 149 0,'0'0'6'16,"0"0"2"-16,0 0 3 0,0 0 4 16,0-11 3-16,0 11 2 15,0 0 0-15,0 0 3 16,0 0-4-16,0 0-2 16,0 0-2-16,0 0-2 15,0 0-2-15,0 0 1 0,0 0 1 16,0 0 0-16,0 0-2 15,0 0-1-15,0-10 0 16,0 0 0-16,0 0-1 16,0-5-1-16,0-4-1 0,4-1-1 15,-4-7 0-15,0-4 0 16,0 0 0-16,0-9 0 16,-4-2-1-16,3-2 0 15,-5-6 1-15,1-2-2 0,0 0 1 16,2 0-2-16,-1 0 0 15,2-2-1-15,-2 6-2 16,3 4 0-16,-1-4 0 0,2 4 0 16,0 2 0-16,0 0 0 15,0-2 0 1,2 3 0-16,3 2 0 0,0-3 0 16,-1 2 0-16,3 1 0 15,2-1 0-15,-4 3 0 16,1 0 0-16,2 2 0 0,-3-2 0 15,1 5 0-15,-1-3 0 16,-1 5 0-16,4 1 0 16,-1 2 0-16,-1-3 0 15,-2 2 0-15,3 6 0 0,1-2 0 16,-1 1 0-16,1 3 0 16,2-5 0-16,-3 6 0 0,1-1-3 15,2-6 1-15,-1 7 0 16,1-3-1-16,-2 0 1 15,2 1-1-15,0-1 3 16,0 0 0-16,0 0 1 16,-1 2-1-16,4-3 0 15,-5 3 1-15,4-2-1 0,1 3 0 16,-4-6 0-16,4 0 0 16,-1 5 0-16,0-4 1 15,-1 6-1-15,-1-2 0 0,2 3 0 16,-2-1 0-16,0 9 0 15,-1-1 1-15,2 3-1 16,1 2 0-16,-1 0-1 16,1-1 1-16,-3 6 0 0,2 0-1 15,1 0 0-15,0 0 0 16,1 8 0-16,-2 2 0 16,-3 7 1-16,4 8-1 15,-4 6 0-15,2 2 1 0,-2 9 0 16,-4 3-1-16,4 2 1 15,-8 6 1-15,2 3 2 16,-2-1-1-16,0 4 2 16,-4-4-1-16,-2 6 1 15,0-1-1-15,0 0-3 16,-2-2 0-16,2-2 0 16,1-3 0-16,-2 3 0 15,-2-2 0-15,2-4 0 16,0-2 0-16,0 0 0 0,-4-6 0 15,2 3 0-15,1-5 0 16,4-4 0-16,-2 2 0 0,-1-4 0 16,2 3 0-16,0-1 0 15,0-5 0-15,3-1 0 16,-4 3 0-16,3-1 0 16,-1-3 0-16,-1-4 0 0,2 3 0 15,-1-3 0-15,1-2 0 16,-3 0 0-16,4 0 0 15,-3-3 0-15,3-1 0 16,2 0 0-16,-3 0 0 0,3-3 0 16,-2 2 0-16,2-2 0 15,-3 0 0-15,3-3 0 16,-2 1 0-16,2-2 0 16,0 1 0-16,-2-1 0 15,2 1 0-15,-3-1 0 16,3-2 0-16,-2 0 0 0,2 0 0 15,-3-1 0-15,0 2 0 16,3-2 0-16,0-9 0 16,-5 16 0-16,5-16 0 0,0 13 0 15,0-13 0-15,0 0-2 16,-4 9-3-16,4-9-4 16,0 0-8-16,-3 15-17 15,3-15-51-15,3 10-1 0</inkml:trace>
  <inkml:trace contextRef="#ctx0" brushRef="#br0" timeOffset="41569.2123">13563 4073 247 0,'0'0'6'0,"0"0"1"16,-5 6 3-16,5-6 1 15,-2 10 3-15,2-10 0 0,-5 11 2 16,5-11 0-16,0 12-3 16,0-12-1-16,0 10 0 15,0-10 1-15,7 12-3 16,-7-12 0-16,16 8 0 0,-16-8-1 15,14 0 0-15,-14 0-1 16,16-5-1-16,-16 5-1 16,12-15 0-16,-12 15-1 0,4-15 0 15,-4 15-2-15,0-10 1 16,0 10-2-16,-14-8 0 16,6 8-1-16,-2 0 0 15,-2 0-1-15,4 8-1 16,-2-2 1-16,10-6 0 15,-12 17-1-15,10-7 1 0,2-10 0 16,-2 13-1-16,2-13 1 16,2 11 1-16,-2-11-1 0,12 0 0 15,-5 0 0-15,4-8 1 16,-2 1-1-16,1 0 1 16,-2-1 0-16,-1-2-1 15,-7 10 1-15,10-11 0 16,-10 11-1-16,0 0 1 0,-10-3-1 15,0 3 0-15,0 3 0 16,-2-1 0-16,2 5-1 16,2 1 1-16,8-8-2 15,-12 17-3-15,12-17-8 16,0 0-36-16,0 12-34 0,0-12-2 16</inkml:trace>
  <inkml:trace contextRef="#ctx0" brushRef="#br0" timeOffset="42894.1565">13392 4860 313 0,'0'0'3'0,"0"0"3"15,0 5 0-15,0 5 2 16,-2 5 1-16,-6 8 1 16,0 1 0-16,-1 6 1 15,-7 7-2-15,0 5-3 16,-9 3-1-16,-1-3-1 0,2 0-2 16,-4-3 1-16,1 1-1 15,5-6 0-15,-1-4-1 16,6-5-1-16,7-2 0 0,0-4-6 15,5-7-10-15,5-12-32 16,3 15-28-16,-3-15-4 16</inkml:trace>
  <inkml:trace contextRef="#ctx0" brushRef="#br0" timeOffset="44882.7936">13551 6237 166 0,'0'0'1'16,"0"0"-2"-16,0 0-6 15,0 0-16-15,-13 0-26 16,13 0-1-16</inkml:trace>
  <inkml:trace contextRef="#ctx0" brushRef="#br0" timeOffset="46837.362">12148 6812 97 0,'0'0'1'0,"0"0"-3"16,13-5-12-16,-13 5-26 0,23-15-2 15</inkml:trace>
  <inkml:trace contextRef="#ctx0" brushRef="#br0" timeOffset="49598.2298">11619 6614 374 0,'0'0'9'16,"0"0"2"-16,-9-12 3 16,9 12 2-16,-16-10 2 15,7 2 1-15,-1 6-1 0,-1 2 2 16,2 8-8-16,6 13-12 15,1 11 0-15,2 9 0 16,2 8 0-16,8 10 0 16,3 6 0-16,-1-1 0 0,6 0 0 15,-4-2 0-15,-1-6 0 16,1-5 0-16,-5-9 0 16,2-4 0-16,-5-9-2 15,-2-5-32-15,6-8-53 16,-10-16-2-16</inkml:trace>
  <inkml:trace contextRef="#ctx0" brushRef="#br0" timeOffset="49818.4214">11239 6772 379 0,'0'0'8'0,"-15"-7"1"16,3-1 3-16,1 4 1 15,-3-4 2-15,4-4-1 16,2 0 2-16,6-6 1 0,9-1-7 15,18-7-1-15,23-6-3 16,9 1-3-16,12-7-3 16,9-2 0-16,6 3 0 0,0 2 0 15,-1 11 0-15,-9 4 0 16,-9 18-13 0,-21 9-55-16,-6 5-18 0</inkml:trace>
  <inkml:trace contextRef="#ctx0" brushRef="#br0" timeOffset="50216.7847">11890 7006 414 0,'0'0'2'0,"0"0"2"16,0 0 2-16,0 0 0 15,0 0 1-15,0 0 0 0,6 9 1 16,-6-9 0-16,19 3-1 16,-1-3-3-16,-1-3-1 15,3-6 0-15,5-1 0 16,-3-1-1-16,-4-4 0 0,-6 3 0 16,-4-3-1-16,-8 6 0 15,-8 3 0-15,-7 6 0 16,-10 0-1-16,-5 13 0 15,3 7-1-15,-6 1 0 16,6 8 1-16,5 0-1 16,7 3 0-16,6-5 1 0,9-4 0 15,9-3 0-15,15-10 0 16,10-8-1-16,7-2 0 0,7-12-5 16,9-6-13-16,1-7-18 15,-9-4-45-15,1-1-3 16</inkml:trace>
  <inkml:trace contextRef="#ctx0" brushRef="#br0" timeOffset="50501.0899">12251 6845 377 0,'0'0'7'16,"-10"-3"2"-16,0 3 3 15,2 0 2-15,8 0 0 16,-16 0 1-16,16 0 0 16,-13 0 1-16,13 0-6 0,9 3-2 15,9-2-4 1,5 7-1-16,4-1 0 0,8 1-1 15,-1 1 0-15,1 2-2 16,2 2 0-16,-7-1 0 16,-10 2 0-16,-2 1-3 0,-9 0 2 15,-9-3-1-15,-2-1 0 16,-11-4 1-16,-6-2 0 0,1-5 0 16,-4 0 0-16,2-8 1 15,2-7 0-15,9-5-1 16,4 1-4-16,5-10-9 15,10-2-34-15,10 2-36 0,5-3 0 16</inkml:trace>
  <inkml:trace contextRef="#ctx0" brushRef="#br0" timeOffset="51652.6041">12579 6691 369 0,'0'0'6'0,"0"0"3"16,-5 8 1-16,5 1 2 0,0 1 0 15,0 5 1-15,3 2-1 16,4 1 1-16,5-1-5 16,1 2-2-16,6-1-3 15,-1-3-1-15,0-6-1 0,-4 2 1 16,-3-7 0-16,0-1 0 16,-11-3-1-16,8-5 1 15,-8-5 0-15,0-5-1 0,0-2 1 16,-2-5-1-16,-1-3-1 15,0 0 1-15,3-2 0 16,0 8-1-16,0-1 0 0,6 2 0 16,1 7 0-16,4 10 0 15,-2 1 0-15,3 4-1 16,1 7 1-16,-1 1-1 16,4 3 0-16,1 0 0 15,3-3-2-15,2-5-2 0,6 1-2 16,4-8-2-16,0 0-1 15,5-10 1-15,-2-2 1 16,-3-3-1-16,-7-5 4 16,-4 0 2-16,-9-2 4 0,-12 2 3 15,-3 5 1-15,-10 0 2 16,-6 5-3-16,-4 6 2 16,1 4-1-16,0 2 0 15,4 8-2-15,0 3-1 0,6 3-1 16,4-1 0-16,8 2-1 15,6 1 0-15,4-5 1 16,7-3-1-16,4-3 1 0,3-7 0 16,3 0 0-16,-2-10 1 15,3-3-1-15,-8 1 1 16,-6-6-1-16,-1-1 1 16,-8 2 0-16,-2-1-1 0,-3 0 1 15,-3 4-1 1,-2-4 1-16,-3 4-1 0,6 1 0 15,-1 4 0-15,3-3-1 16,0 12 1-16,18-16-1 16,-1 14-1-16,6 0 1 0,2 2 0 15,9 0-1-15,-4 4 1 16,5 4 0-16,-5 2-1 16,-3 0 1-16,-4 2-1 0,-9-2 1 15,-3-1-1-15,-9 4 1 16,-2-13 0-16,-8 10 0 15,-3-8 0-15,0 1 1 16,-2-3-1-16,1-5-2 0,5-5-3 16,4-7-6-16,3 2-11 15,10-9-10-15,10-6-10 16,2 2-2-16,8-4 9 16,0 6 8-16,-6 0 11 15,4 11 12-15,-11 3 16 0,-4 6 14 16,-13 6 10-16,7 3 1 15,-7 4-6-15,0 6-10 16,0-1-5-16,3 0-6 16,4 1-4-16,1-5 0 0,9-1-2 15,3-7 1-15,3-2-2 16,7-8 1-16,2-8 0 16,-2 0-1-16,0-6-1 0,-3 0 1 15,-3 1-1-15,-9 1 0 16,-5 9 0-16,-5-2 0 15,-5 15-1-15,0-9 0 16,0 9 0-16,-10 2 0 0,5 10 0 16,5 0-2-16,0 6 1 15,3 2 0-15,7 3 1 16,5 1-1-16,2 3 0 16,3 1 1-16,3 1-1 15,2 1 1-15,-1-3-1 0,-6 1 0 16,-4-1 1-16,-3 3-2 15,-11-3 1-15,-11 3-1 16,-11-1-3-16,-10-2-7 16,-2 3-28-16,-5-3-43 0,-5-2-2 15</inkml:trace>
  <inkml:trace contextRef="#ctx0" brushRef="#br0" timeOffset="52052.0076">11662 8014 397 0,'0'0'3'0,"0"0"4"16,0 0 2-16,0 0 2 15,19-20 2-15,26-10 0 0,32-10 2 16,26-14 1-16,35-13-1 16,32-9-3-16,26-11-12 15,28-5 0-15,9 2 0 0,13 2 0 16,-7 9 0-16,-8 1 0 16,-12 9 0-16,-16 11 0 15,-20 7 0-15,-27 12 0 0,-27 6 0 16,-29 13 0-16,-26 5 0 15,-26 14 0-15,-29 2 0 16,-16 7 0-16,-12 6 0 0,-12 1 0 16,-9 2 0-16,6 1 0 15,-1-7-11-15,9-4-80 16,16-7-2-16</inkml:trace>
  <inkml:trace contextRef="#ctx0" brushRef="#br0" timeOffset="64235.8556">7990 3595 277 0,'0'0'6'0,"0"0"4"0,-2-11 4 16,2 11 4-16,-7-9 1 15,7 9 2-15,-6-11 3 16,6 11-1-16,0 0-6 0,-13-9-4 16,13 9-3-16,0 0-2 15,-4 12-3-15,4 1-2 16,3-1 0-16,4 8-1 15,2-3 0-15,4 4 0 0,4 3 0 16,1-2-1-16,1-2 1 16,1-3-1-16,3 0 0 15,-6-7 1-15,3-3 0 16,3-1 0-16,-4-6 1 0,6-10-1 16,0-6 1-16,5-8 1 15,6-15 2-15,13-8-3 16,10-10-3-16,11-16 0 15,10-6 0-15,9-5 0 0,3 0 0 16,0-1 0-16,0 6 0 16,-5 4 0-16,-10 12 0 15,-5 10 0-15,-12 10 0 16,-11 5 0-16,-6 8 0 0,-9 8 0 16,-6 5 0-16,-6 1 0 15,-7 7 0-15,-3 0 0 16,-12 9 0-16,13-9 0 15,-13 9 0-15,0 0 0 16,0 0 0-16,0 0 0 16,0 0 0-16,0 0 0 15,0 0 0-15,0 0 0 0,0 0 0 16,0 6 0-16,0-6 0 16,0 9 0-16,0-9 0 0,-2 12 0 15,2-12 0-15,0 11 0 16,0-2 0-16,5 1-89 15,-5-10-3-15</inkml:trace>
  <inkml:trace contextRef="#ctx0" brushRef="#br0" timeOffset="72010.1883">3434 5172 198 0,'0'0'4'0,"0"0"-1"16,0 0 3-16,0 0 2 16,0 0-2-16,0 0 5 0,12-5 2 15,-5 5 2-15,6 0-2 16,4 0 0-16,8 3 1 16,5-1-1-16,4 1 1 15,12-3-2-15,3 2-1 0,8-2 0 16,8 2-1-16,5-2-1 15,4 3-1-15,3-3-1 16,5 0-1-16,3 0 0 16,2 2-1-16,2-2 0 0,-2 0-1 15,-5 0 0-15,4 0-1 16,-5 0 0-16,-1 3 0 16,-6-1-1-16,-5 1 0 15,-1 0 0-15,-9-3-1 0,-2 1 1 16,-9 2-1-16,-6-3 1 15,-8 0-1-15,-4 3 0 16,-10-3 1 0,-4 0-1-16,-4 0 1 0,-12 0 0 15,9 0 0-15,-9 0-1 16,0 0-1-16,-12-7-1 0,-1-1-1 16,-1 3-4-16,-6 0-2 15,-8 0-5-15,-6-2-5 16,-6 4-4-16,-8 1-5 0,-5 2-7 15,-7 0-9-15,-8 0-9 16,-4 7-6-16,-8 1-2 16</inkml:trace>
  <inkml:trace contextRef="#ctx0" brushRef="#br0" timeOffset="72330.2602">3622 5252 89 0,'0'0'6'0,"-15"0"3"15,5 0 3-15,-2 0 2 0,-3 0 6 16,0-3 3-16,0 3 0 16,1-3 0-16,5 2-6 15,9 1 1-15,0 0-4 16,0 0 0-16,17 0-3 16,12 0 1-16,8 0-1 0,13-3 3 15,17 0 0-15,12-2-1 16,10-4 0-16,11-3-2 0,1 1-2 15,-1 1-3-15,0 0-1 16,-8 0-1-16,-10 3-2 16,-12 2 0-16,-11 2 0 15,-12 3-2-15,-10 0-1 16,-9 3-3-16,-8 2-8 0,-10 0-14 16,-10-5-50-16,2 17-3 15</inkml:trace>
  <inkml:trace contextRef="#ctx0" brushRef="#br0" timeOffset="73360.7008">4030 4780 216 0,'0'0'4'0,"0"0"1"16,0 0 4-16,0 0 0 15,-12 11 2-15,12-11 0 16,-5 9 1-16,5-9-1 15,-8 10-1-15,8-10-1 16,0 0 2-16,0 0 2 16,0 0-2-16,15-19 1 0,-5-4 3 15,5-4 0-15,2-5-2 16,3-10-1-16,0-8-3 16,2-1-2-16,-2-2 0 0,-5 1-1 15,-2-2 0-15,-6 2 0 16,-2 5 0-16,-5 5 0 15,0 0 0-15,-5 10-1 0,0 3 0 16,-2 8 0-16,-1 1-2 16,1 5 0-16,1 3-2 15,6 12 1-15,-9-10-2 16,9 10 0-16,-18 0-1 16,9 10 1-16,-1 2-1 15,-4 8 0-15,3 4 0 0,-2 5-1 16,-1 2 1-16,1 6 0 15,4 0 0-15,6 6-1 16,0-1 0-16,3-3 1 0,5 6 0 16,6-3 0-16,5-2 1 15,2-4-1-15,-2 0 1 16,5 1 0-16,-4-6 2 16,3-1-1-16,-5 0 0 0,3-7-3 15,-1 1-3-15,-2-3-16 16,-2-4-60-16,8-8-2 15</inkml:trace>
  <inkml:trace contextRef="#ctx0" brushRef="#br0" timeOffset="78211.9849">1892 7335 118 0,'0'0'6'0,"0"0"4"16,0 0 2-16,19-3 4 15,4-1 1-15,5 1 2 16,8-5 4-16,7 4-1 16,11-4-6-16,4 0-2 0,7-4-2 15,2 5-2-15,-2-4-2 16,9 7-1-16,1-6-1 16,1 3 2-16,4-1-1 15,3 4 0-15,4-2 0 16,5-1 0-16,3-1-1 0,1 2 1 15,3-2-2-15,6-2-1 16,-1-1 0-16,6 4-1 16,-2-3 0-16,0 1-1 15,1 1 0-15,0-2 0 0,1 0-1 16,-1 1 0-16,3 1 0 16,-3-2 0-16,-4 2 0 15,-2-2 1-15,3 3 0 0,-5 0 0 16,4-1 1-16,-5 4 0 15,-4-2-1-15,1 1 1 16,0 3 0-16,-2 2-1 16,4 0 0-16,-4 0 0 15,-1 0-1-15,0 5 0 0,1-5 1 16,-4 2-1-16,4-2 1 16,-3 0-1-16,-2 0 1 15,-3 0 0-15,-5 3-1 16,-2 0 1-16,1-2 0 0,-3-1-1 15,3 3 1-15,-3-1-1 16,-4-2 1-16,1 3-1 16,-1-3 1-16,-1 0-1 0,-4 3 0 15,0-1 0-15,-4-2 0 16,8 3 0-16,-4-1 0 16,0 0 0-16,4 1 0 15,-1 2-1-15,0-2 1 16,0 1 0-16,2-1 0 0,-3 2-1 15,3-3 1-15,1 2 0 16,-1 0 0-16,1-1 0 16,-1-1 0-16,4 3 0 15,-2-2 0-15,-1-1 0 0,-3 0 0 16,2 1 1-16,-4 2-2 16,2-3 1-16,-7 0 0 15,-3 4 0-15,0-4-1 16,-5 0 1-16,-4 1-1 0,-1 0 1 15,-3-1-1-15,-4-2 1 16,2 0-1-16,-4 2 0 16,1-2 1-16,-2 0-1 15,-1 0 0-15,-5 0 1 0,2 0-1 16,-6 0 0-16,0-2 1 16,-2 0-1-16,-2-1 0 15,-3 0 0-15,0 1 1 0,-4-3-1 16,8 0 0-16,-5 3 0 15,-2-3 1-15,6 0-1 16,-3 0 0-16,0 0 0 16,-1 0 1-16,-1 1-1 15,-1 0 0-15,1 0 1 16,-6-2-1-16,1 2 1 0,1-4-1 16,-1 3 0-16,-1-2 0 15,5-1 1-15,-2-2-1 16,1-2 1-16,0 2-1 0,2-4 1 15,-3-1 0-15,3 1-1 16,-2 0 1-16,-4-4 0 16,2 2-1-16,0-2 1 15,1-2 0-15,0-2-1 0,0 2 1 16,0-2-1-16,-3 0 1 16,3 2-1-16,-3-2 1 15,-2 4 0-15,0-2-1 0,-2 1 1 16,-4 4 0-16,2-5 0 15,-5 2 0-15,0-2 0 16,-1 3 0-16,-3-2 0 16,3-4-1-16,-5 1 1 15,0-6-1-15,0 6 1 16,0-5-1-16,0 3 0 0,0 1 1 16,-5-1-1-16,1 1 0 15,-5 1 0-15,3 4 0 16,-2 1-1-16,-4-3 1 0,-6 3 0 15,4-3-1-15,-4 6 1 16,-4-4 0-16,-1 6-1 16,1-3 1-16,-6 2-1 0,3 1 1 15,-2 5-1-15,-3-3 1 16,-5 2-1-16,-2 2 1 16,-2 3 0-16,-6-3 0 15,-4 1 0-15,-6 0 0 0,-3 3-1 16,-1 2 1-16,-1-3 0 15,-3 3 0-15,-1 0 0 16,0 0 0-16,1 0 0 16,-1 0 0-16,-6 0 0 15,5 0 0-15,-4 3 1 16,2-3-2-16,-3 2 1 0,-4-2 0 16,-1 3 0-16,-2-3 0 15,0 0 0-15,-2 0 0 16,-1 0 0-16,-3 0-1 0,2 0 1 15,-4 0 0-15,-2 0 0 16,0 0 0-16,1-3 0 0,1 3 0 16,-11 0 0-16,5 0 0 15,-6 0 0-15,0 3 0 16,-2 1 0-16,-6-1 0 16,-1 5 0-16,-6-3-1 15,-5 0 1-15,2 0 0 0,-1-1 0 16,-1 2 0-16,0-1 0 15,0 0-1-15,-2-1 1 16,4-1 0-16,4 2 0 16,-4-3 0-16,-2 1 0 15,0-3-1-15,-2 2 1 16,2-2 0-16,1 0 0 0,-3 0 0 16,-3-5 0-16,2 0 0 15,6-2-1-15,-1 0 1 16,9-4 0-16,-4 2 0 0,6-1 0 15,3-3 0-15,3 0 0 16,-1 1 0-16,4 0 0 0,-2 0 0 16,0-3-1-16,5 3 2 15,-5-2-1-15,3 0 1 16,2-1-1-16,-5 5 1 16,3-2-1-16,4 0 0 15,-4 0 1-15,2 1-2 0,5 4 1 16,0 0 0-16,-1 0-1 15,1-4 1-15,0 5 0 16,0 2 0-16,0 2 0 16,6-4-1-16,-4 5 1 15,2 1 0-15,-1 0 0 0,5 0 0 16,1 0 0-16,4 0 0 16,-1 7-1-16,1-1 1 15,5 11 0-15,6-5 0 16,1 3-1-16,8 4-1 0,3 6 1 15,5-1 0-15,0 6 0 16,12 0 0-16,-3 2 0 16,7 1-1-16,-2 1 2 0,4 6-1 15,3-2 1-15,3 1-1 16,5 2 1-16,-4 2-1 16,9 1 0-16,4 6 1 15,3 0-1-15,5 0 0 16,3-2 1-16,7 5-1 0,10-2 1 15,7 0-1-15,8-3 1 16,5-2 0-16,6-4 0 16,10-8 0-16,4-2 0 15,6-1 1-15,10-9-1 0,5-3 0 16,1-2-2-16,8-3-7 16,4-2-19-16,18 0-54 15,-10-7-2-15</inkml:trace>
  <inkml:trace contextRef="#ctx0" brushRef="#br0" timeOffset="79309.1931">2099 8125 210 0,'0'0'0'0,"0"0"1"0,0 0 3 16,0 0 4-16,9 0 4 16,6 0 5-16,7 3 1 15,8-1 1-15,13 0 3 0,8-2 1 16,12 0-1-16,17-2-3 16,7-3-2-16,10-2-4 15,9-4-1-15,3 2-2 16,6-4-1-16,7 3-2 0,2-1-1 15,5-4-1-15,6-1 0 16,-1 4-2-16,6-3 0 16,1 0 0-16,1 1-1 0,0 1-1 15,-4 3 1-15,2 3-1 16,-9 5 1-16,-2-1 0 16,-1 3-1-16,-6 0 1 15,-3 5-1-15,-8 5 1 0,-1-3-1 16,-8 3 1-16,-3-3-1 15,-6 3 0-15,-5-2 1 16,-3 1-1-16,-5-6 0 16,-7 1 1-16,-4-1-1 0,-9 0 1 15,-9-3 0-15,-3 0 0 16,-13 0 0 0,-8 0 1-16,-8 0 1 0,-3 0-4 15,-16 0 0-15,12-3 0 16,-12 3 0-16,0 0 0 0,0 0 0 15,0 0 0-15,0 0 0 16,0 0 0-16,0 0 0 0,0 0 0 16,-8 3 0-16,8-3 0 15,-14 7 0-15,-1-7-29 16,5 5-58-16,-3-2-3 16</inkml:trace>
  <inkml:trace contextRef="#ctx0" brushRef="#br0" timeOffset="81375.6236">1902 9244 151 0,'0'0'3'16,"0"0"1"-16,0 0 2 15,0 0 4-15,5-4 2 16,10 1 3-16,2 1 3 0,1-1 1 16,9 1-1-16,1 0 3 15,4-1-3-15,0 3-2 16,8-3 0-16,-3 1-2 15,1 0-1-15,6-1-2 16,4 1 0-16,1-3-1 0,1 3-2 16,10-6 0-16,-2 5-1 15,8-3-1-15,-2-2 0 16,1 1 0-16,1-4-1 16,5 1 1-16,-4 2-2 15,0-1 0-15,-1 1 0 0,3-2-1 16,-2 1 1-16,-2 1-2 15,5 4 0-15,-1-2 0 16,-2 0 0-16,-2-2 0 0,3 2-1 16,2 2 1-16,-2-2-1 15,1 4 0 1,-5-1 0-16,1-2 0 0,2 5 0 16,-6 0 0-16,5 0 0 15,-6-2 1-15,5 2-1 0,-3 0 0 16,2-2 1-16,-2-1-1 15,0-2 0-15,1 2 0 16,-6-1 0-16,5-1 0 0,-7 0-1 16,2 0 1-16,-3 2-1 15,0 1 0-15,2 0 1 0,-1-1-1 16,0 1 1 0,0 2-1-16,1 0 0 0,-1 0 0 15,0 0 1-15,-3 2-1 16,1 1 0-16,-3 1 0 15,1 4 0-15,-2-3 0 16,1 2 0-16,0-2 1 0,1 3-1 16,7-2 0-16,-3 2 0 15,0-2 1 1,-1-2-1-16,4 2 1 0,-2-1-1 16,2-2 0-16,-6 1 0 15,3-2 0-15,0 1 0 0,-1 2 1 16,1-3-1-16,-3-2 0 15,3 3 0-15,0-3 0 16,1 2 0-16,-3-2 1 0,-1 0-1 16,3 0 0-16,-6 0 0 15,6 0 0-15,-2 0 0 16,-1 0 1-16,0 0-1 0,0 0 0 16,5 0 0-16,-4 0 0 15,1 0-1-15,1 3 1 16,-1-1 0-16,1 3 1 15,-1 0-1-15,1 0-1 16,2 0 1-16,1 2-1 16,-6 0 1-16,1-1-1 0,-2 0 1 15,2 0-1-15,-3-1 1 16,-1 1 0-16,-2-3 1 16,-1-3 0-16,3 4-1 15,-5-2 1-15,-1 1 0 0,-1 0 0 16,-5-2 0-16,-1 2 0 15,-5 2 0-15,-1-2-1 16,-2 2 1-16,-4-3 0 0,-1 3 0 16,-3 0 0-16,-3 2 1 15,1-2-1-15,-4 0 1 16,-1 0-2-16,-1-1 0 0,0 1 0 16,-1-2 0-16,-11-3 0 15,12 8 0-15,-12-8 0 16,10 1 0-16,-10-1 0 15,0 0 0-15,15 0-86 16,-15 0-1-16</inkml:trace>
  <inkml:trace contextRef="#ctx0" brushRef="#br0" timeOffset="85003.5104">9323 9051 164 0,'0'0'6'0,"0"0"2"16,0 0 4-16,-7 5 4 16,7-5 3-16,-6 5 2 0,6-5 2 15,-13 6 1 1,13-6-3-16,-11 0-1 0,11 0-5 16,0 0-2-16,-8 2-2 15,8-2-3-15,0 0-1 0,0 0-3 16,0 0-2-16,0 0 0 15,0 0 0-15,0 10 0 16,0-10 0-16,0 0 1 16,4 7 0-16,-4-7 1 0,18 8-1 15,-8-5 1-15,3-1-1 16,6 0 0-16,1 1 0 16,3 2 0-16,4-5 0 0,8 2-1 15,-4-2 1-15,12 0-1 16,0 0 1-16,6 0-1 15,4-5 0-15,4 0 0 16,-1 1 0-16,4-2-1 16,3 1 0-16,-1 1 0 15,3 1 0-15,-1 1-1 0,-2 2 0 16,-2 0 0-16,0 0 1 16,-1 0-1-16,3 0 1 15,-2 0-1-15,5 0 0 0,-1 0 1 16,1 0 0-16,-1-3-1 15,4 0 1-15,-3 3 0 16,-1-2-1-16,1 2 0 16,-3-2 1-16,-6 2-1 15,4 0 1-15,-2 0-1 16,4 0 0-16,-2 0 0 0,1-3 1 16,2 3-1-16,1-3 1 15,1 3-1-15,-1 0 0 16,1 0 0-16,1-2 1 0,-2 2-1 15,-3 0 0-15,-1 0 0 16,1 0 0-16,-4 0 0 16,-1 0 0-16,1 0 1 15,1 2-1-15,-1-2 0 0,-1 0 1 16,3 3-1-16,-5 0 0 16,4-3 1-16,-4 4-1 15,-2-1 1-15,1 0-1 16,-4-1 1-16,-4 4-1 0,-1-5 0 15,0 4 1-15,-1-2-1 16,3-3 0-16,-5 3 1 16,5-1-1-16,-4-2 0 0,0 0 1 15,-1 0-1-15,5 2 0 16,-6-2 1-16,-3 0-1 16,0 0 0-16,0 0 1 15,-2 0-1-15,-3 0 0 16,0 0 1-16,-2 0-1 0,0 0 1 15,0 0-1-15,0-2 0 16,0 2 1-16,-3 0-1 16,3-2 1-16,-3 2-1 15,3-3 0-15,-2 3 1 0,2-3-1 16,-1 3 1-16,-1-2-1 16,2 2 0-16,-3 0 1 15,3-3-1-15,-5 3 1 0,3 0-1 16,-2 0 0-16,-1-1 1 15,-2 1 0-15,-1 0 0 16,0-3 1-16,-2 3-1 16,3-5 1-16,-3 2 0 15,-2-2 0-15,6 3 0 0,-4-6 0 16,4 2 1-16,-4 2-1 16,2-4 0-16,-2 1 1 15,0 0-3-15,-2-1 0 16,-1 1 0-16,-1 0 0 0,-4-1 0 15,-3-2 0-15,4 4 0 16,-1-5 0-16,-1-4 0 16,2 4 0-16,4-3 0 0,0-1 0 15,-1 1 0-15,2-1 0 16,2 0 0-16,1 1 0 16,-5-3 0-16,0 3 0 15,-2 2 0-15,-1-5 0 16,-1 2 0-16,-2 3 0 0,1-4 0 15,-4 1 0-15,-2 0 0 16,2 1 0-16,-2-1 0 16,0 1 0-16,-2-2 0 0,-1 3 0 15,3-1 0-15,-4 4 0 16,3-3 0-16,-4 1 0 16,2 2 0-16,-2 1 0 15,0-1 0-15,0-3 0 16,0 3 0-16,-6-1 0 15,5-1 0-15,-6 0 0 0,-1 0 0 16,0-3 0-16,-1 3 0 16,-4 0 0-16,3-3 0 0,-2 1 0 15,-1 0 0-15,3 2 0 16,-4-3 0-16,1 3 0 16,1-3 0-16,-6 0 0 0,4 0 0 15,-2 3 0-15,-4-3 0 16,3 0 0-16,-3 0 0 15,-2 3 0-15,-3-5 0 16,-2 5 0-16,-5-2 0 16,-1-1 0-16,-5 3 0 0,1 0 0 15,-6 2 0-15,2 1 0 16,-4-2 0-16,0 2 0 16,-6 1 0-16,-2 4 0 15,-2-4 0-15,-2 5 0 16,-5-2 0-16,-3 0 0 15,1 5 0-15,-6-3 0 0,4 1 0 16,-5-1 0-16,0 0 0 0,-1 2 0 16,-4-2 0-16,5 1 0 15,-7-1 0-15,2 3 0 16,-2 0 0-16,-2-2 0 16,1 2 0-16,-3 0 0 0,2 0 0 15,-3 0 0-15,-3 0 0 16,2 0 0-16,-1 0 0 15,3 0 0-15,-2 0 0 16,4-5 0-16,1 5 0 0,-1-3 0 16,6 1 0-16,-3 0 0 15,-2 2 0 1,4-3 0-16,-3 3 0 0,-1-3 0 16,4 1 0-16,-1 0 0 15,1 2 0-15,0-3 0 16,4 3 0-16,-2 0 0 0,1-3 0 15,0 3 0-15,2-1 0 16,1 1 0-16,2-3 0 16,-1 0 0-16,4 1 0 0,-1-3 0 15,-2 3 0-15,4-3 0 16,2-1 0-16,-1 1 0 16,-3 0 0-16,6 3 0 0,-1-3 0 15,0 2 0-15,3 3 0 16,2 0 0-16,0 0 0 15,6 0 0-15,-1 0 0 16,0 3 0-16,3 2 0 0,0-3 0 16,1 3 0-16,5 0 0 15,-4 1 0-15,2 1 0 16,4 3 0-16,-1-3 0 16,6 3 0-16,-1 0 0 15,3 0 0-15,-1 2 0 16,6 0 0-16,2 2 0 0,0 0 0 15,2 1 0-15,2-1 0 16,1 2 0-16,2 0 0 16,1 2 0-16,-3 2 0 0,2 0 0 15,3 2 0-15,0-2 0 16,1 1 0-16,0 3 0 16,3-2 0-16,1 0 0 0,1 2 0 15,5-1 0-15,-1 4 0 16,-2-2 0-16,4 0 0 15,1 2 0-15,2 0 0 16,0 3 0-16,0 0 0 0,0 0 0 16,5-1 0-16,5 1 0 15,3-1 0-15,1 1 0 16,6 0 0-16,5-3 0 16,5 1 0-16,7-6 0 15,5 3 0-15,8-6 0 0,7 1 0 16,8-2 0-16,4-3 0 15,6 5-6-15,9-1-77 16,-6-1-3-16</inkml:trace>
  <inkml:trace contextRef="#ctx0" brushRef="#br0" timeOffset="89876.3302">15458 1687 216 0,'0'0'6'0,"0"0"3"0,0 0 3 15,0 0 1-15,-11 0 2 16,11 0 1-16,-12 10 1 16,3-1 2-16,1 9-5 0,0 6-2 15,4 14-3-15,1 6 1 16,3 9-2-16,0 6 0 15,3 4-2-15,6 0 0 0,4 17 4 32,4-3-1-32,3-3 1 15,3-3 0-15,1-1 1 16,1 2 0-16,5-6 0 0,0 4-3 16,-3-18-2-16,5 0-3 15,-4-6-1 1,-1 2 0-16,6-9 0 0,-5-2-2 15,8-1 1-15,-4-9-1 16,0 0 0-16,4-5 1 0,-1 1 0 16,0-6 1-16,-1-2-2 15,1-3 2-15,-3-3-2 16,2-3 1-16,-1-4 1 16,-1 1-1-16,0-6 0 0,2-2-1 15,-4-4 1-15,2-6 0 16,-2 3 0-16,-1-6 0 15,-4-2-1-15,-3 1 1 0,3-1-1 16,-5 0 1-16,-3-2 1 16,-1-1-2-16,-2-4 0 15,-1 0 0-15,-1-3 0 16,0-5 0-16,1 0 0 16,-6-1 0-16,1-9 0 0,-4 0 0 15,2 1 0-15,-3-3 0 16,-1 2 0-16,-2-2 0 15,0 2 0-15,-5-2 0 16,-1 3 0-16,2-1-4 0,-1 0 1 16,-2-5 0-16,2 2 0 15,-3-2 1-15,-1 0 2 16,-2-1 1-16,1 3 0 16,-5 1 0-16,3 9 0 0,-5 2 0 15,-1 4 1-15,1 4-1 16,-4 6 1-16,7 2-1 15,-4 3 1-15,1 2 0 16,2 0-2-16,15 15 0 0,-14-17-4 16,14 17 3-16,-16-13-1 15,16 13 0-15,-17-12-1 16,17 12 0-16,-17-10 1 16,7 5 3-16,-3-2-1 15,3 2 0-15,-3-3 0 0,-1 7 0 16,2-7 1-16,-4 5-1 15,4-2-1-15,-5 3 2 16,2-3-1-16,2 2 0 16,-1 0 0-16,-2 0 0 0,4-2 0 15,-4 4 1-15,5-2 0 16,-1 1-1-16,-1-1 0 16,3 0 1-16,-3 3-1 0,1-1 0 15,3-2 0-15,-4 0 0 16,3 1 0-16,0-1 0 15,-3 1 0-15,1-1 1 0,-1 1-1 16,1 2 0-16,0-2 0 16,-1 2-1-16,1 0 1 15,-1-3 0-15,-1 3 0 16,0 0 0-16,3-2 1 16,-5 2-1-16,3 0 0 15,0 0 0-15,0 0 0 16,1 0 0-16,-4 0 0 0,2 2-1 15,-2-2 1-15,0 3 0 16,0-1-1-16,2 3 1 16,-2-3 0-16,0 3-1 0,-3-2 1 15,5 1 0-15,-4 2 0 16,4-1 0-16,-1 1 0 16,0-5 0-16,1 4 0 0,1 1-1 15,0-2 0-15,3-1-3 16,1 2-2-16,9-5-5 15,-9 9-10-15,3 14-45 16,6-13-20-16</inkml:trace>
  <inkml:trace contextRef="#ctx0" brushRef="#br0" timeOffset="90494.9119">16079 2504 329 0,'0'0'6'0,"0"0"3"16,0 0 1-16,0 0 1 15,0 0 2-15,-10 3 1 16,10-3 0-16,-7 12 1 0,5 0-7 16,2-1-2-16,0 1-1 15,0 0 0-15,0-5-1 16,0-7 0-16,19 11-1 15,-6-14 0-15,2-5 1 0,0 1 0 16,-4-5 1-16,2-3 0 16,-5-2 0-16,-1-1-2 15,-7 3 1-15,-2 0 0 0,-11 5-2 16,0 3 0-16,-4 5-1 16,0 2 0-16,-3 5-1 15,1 4 0-15,2 3 0 16,4 1 1-16,5 0-1 0,1-7 0 15,7-6 1-15,0 11-1 16,0-11 0-16,20 0 0 16,-6-7 0-16,6-3 0 15,-6-1 0-15,2-1 0 16,-4 0 0-16,-7-3 0 0,1 3 0 16,-6 5-1-16,-11-1 1 15,-1 5-2-15,-6 3-3 16,2 0-8-16,0 3-16 15,16-3-53-15,-12 12-2 0</inkml:trace>
  <inkml:trace contextRef="#ctx0" brushRef="#br0" timeOffset="91323.3577">14826 1407 212 0,'0'0'3'0,"0"0"1"15,0 0 0-15,0 0 1 16,0 0 2-16,0 0 5 0,10 2 3 15,1-2-2-15,3 3 1 16,6-1 0-16,8 1 0 16,4-3 1-16,8 0-4 0,10 0-2 15,6 2-2-15,12-2-1 16,7 0 0-16,9 0-3 16,8 0 0-16,3 0 0 15,11-2 1-15,1 2-2 16,1 0-1-16,2-3 1 15,0 1 0-15,0-1 0 16,-6 1-1-16,-6-3-1 0,-3 3 0 16,-10-1 1-16,-7 0-1 15,-12 1-2-15,-8-2-2 0,-12-2-9 16,-3 4-7-16,-10 2-24 16,-11-6-32-16,0 2-5 15</inkml:trace>
  <inkml:trace contextRef="#ctx0" brushRef="#br0" timeOffset="93512.1443">14794 1374 198 0,'0'0'6'16,"0"0"2"-16,0 0 4 16,0 0 2-16,0 0-1 0,0 0-1 15,0 0 0-15,0 0 1 16,0 0-5-16,0 0-1 16,0 0-3-16,0 0 1 15,7 0 1-15,3 0 3 16,3 0 0-16,1 0 1 0,2 0 0 15,1 0 0-15,5-1 0 16,3-4-2-16,3 1-2 16,-1 2-1-16,3-2-1 15,5-4 0-15,-4 2-1 0,5-3 0 16,-2 1 0-16,3-2-1 16,-3 1 1-16,0-3 0 15,-1 0 0-15,-1-2 0 0,-1 4 1 16,-5 1-2-16,4-4 2 15,-6 1-1-15,1-1 0 16,-2 1 0-16,-1 0 0 16,-5-3-1-16,3 1 0 0,-2-2 1 15,-2 3-1-15,0 1 0 16,-16 12-1-16,0 0 0 16,17-27 0-16,4 0 1 15,-12 4-1-15,4 1-1 16,-6-5 1-16,5 0-1 15,-4-4 1-15,2 2 0 16,-3-2-1-16,3-5 1 16,-4 4 0-16,3-2 0 0,-1-6 0 15,10-37-1-15,-18 77 0 16,7-40 1-16,7-39 0 16,-6 37 0-16,-8 42 0 15,5-35 0-15,-2-2 0 0,0 0 0 16,3-2-1-16,1 6 0 15,-1 1 1-15,-1 5-2 16,0-5 1-16,-5 4 0 16,0 1 0-16,0 3-1 15,0-1 1-15,0 0 0 16,-3 0 0-16,3 25-1 16,0-27 0-16,0-13 0 15,0 40-1-15,0 0 2 16,0 0 0-16,0 0-2 0,0 0 2 15,0 0 1-15,0 0 0 16,0 0 0-16,0 0 0 16,0 0-1-16,0 0-1 15,0 0 2-15,0 0-2 0,0 0-1 16,0 0 1-16,4 0 0 16,2 0 0-16,-2 0 2 15,24 25-2-15,-23 3 1 16,-1 1 1-16,0 2-1 15,-1 2 0-15,-1 2 1 16,1-1-1-16,-3 1 0 16,4-2 0-16,3 1 1 0,-1 3-2 15,-1-2 2-15,-2 0-1 16,-1-1 0-16,-2-4 0 16,2-1 0-16,-2 1-1 15,0-2 2-15,2-3-1 16,-2 2 0-16,0-27-1 15,3 27 2-15,0 1-1 16,-3-28 0-16,0 24-1 0,0 1 1 16,0-25 0-16,0 25 0 15,0-3 1-15,0-22-2 16,2 22 0-16,0 0 1 16,-2-22-1-16,0 0 2 15,6 13-3-15,-1-2 0 0,-3 1 0 16,3 0-1-16,-5-12-1 15,32 42 0-15,-27-35-2 16,2 6-2-16,-7-13-2 16,16 12-3-16,-16-12-1 15,14 15 1-15,-14-15-1 0,13 12 2 16,-13-12 1-16,12 12 2 16,-12-12 3-16,11 11 3 15,-11-11 1-15,7 9 2 16,-7-9-1-16,5 10 1 15,-5-10-1-15,1 11 1 0,-1-11 0 16,0 0 0-16,6 9 1 16,-6-9 0-16,0 0 0 15,4 12 2-15,-4-12 0 0,0 0 1 16,9 11 1-16,-9-11 0 16,15 12 0-16,-6-9 2 15,4 1-2-15,1-4 0 16,2 3-1-16,3-3 0 0,2 0-2 15,4 5-1-15,0-5 0 16,0 0 0-16,1 0-1 16,2 0 0-16,1 0 0 15,1 0 1-15,-3 0-1 0,-1 0 1 16,1 0-1-16,-2-2 1 16,-2 2-1-16,-4 0 1 15,1 0-1-15,0 0 0 16,-3 2 0-16,-5-2-1 15,2 0 1-15,-2 5 0 0,1-3 0 16,-4 1 0-16,1-3 0 16,0 2 0-16,-2 1 1 15,1 2-2-15,2-5 2 0,-2 4-2 16,3-4 0-16,-1 3-1 16,-1 0-1-16,2-1-2 15,1-2 1-15,1 0 0 16,-1 0 0-16,2 0-1 0,-2 0 1 15,1 0 2-15,1 2 0 16,0 1 1-16,0-3 0 16,-3 0 2-16,0 0-1 15,4 2 1-15,-7 1 0 16,4 1 0-16,-3 1 1 0,2 5-1 16,-4-2 0-16,2 4 0 15,0-1-1-15,-3 4 0 16,3-3 1-16,-2 3 1 15,-1 1-2-15,1 2-2 0,-1 2-9 16,0 0-59-16,3 0-6 16</inkml:trace>
  <inkml:trace contextRef="#ctx0" brushRef="#br0" timeOffset="94573.0383">15376 2747 258 0,'0'0'6'16,"-3"-9"3"-16,3 9 3 16,-2-18 3-16,2 7 2 0,-2-1 2 15,2-5 1-15,0-3 1 16,0 1-3-16,4-6-6 15,1 2-1-15,2-4-3 16,6 0-2-16,2-2 0 0,3-1-4 16,7-3 1-16,2 4-1 15,5-1 0-15,4-2-3 16,7 2-1-16,0 0 1 16,6 0-1-16,1 1 1 15,-1 6 0-15,6-2 0 0,0 3-1 16,2 5 4-16,-2 5-2 15,0 0 1-15,5 4 1 16,-4 3-1-16,6 2 0 16,-4 3 1-16,1 8-1 15,1 2 0-15,0 4 0 0,-3 4-1 16,-2 6 3-16,-3 2 0 16,0 3 0-16,-4 5 0 0,2 2 1 15,-5 1-1-15,-1 0 2 16,-7 6-1-16,0-5-2 15,-4 8 0-15,-8-5 0 16,-5 4 0-16,-6 0 0 0,-9-1 1 16,-5 1 0-16,-5-3-2 15,-7 2 1-15,-8 2 0 16,-3-6 0-16,-2 4-1 16,-5-8 0-16,-2 6 0 15,-2 1 0-15,-3-4 1 0,-1 3-1 16,1-5 0-16,-5-2 0 15,2-3 0-15,-1-2 1 16,1 0-2-16,4-10 0 16,-1 0-2-16,2-5 0 0,5-3-2 15,1-2-3-15,1-5-4 16,2-1-11-16,5-4-23 16,1 0-39-16,7 0-1 0</inkml:trace>
  <inkml:trace contextRef="#ctx0" brushRef="#br0" timeOffset="94827.0619">16589 3151 446 0,'0'0'2'16,"0"0"1"-16,0 8 1 16,-2 4 1-16,-6 2 0 15,0 6 1-15,-4 0 0 0,0 5 0 16,-6-3-1-1,3 3-2-15,0-3-1 0,3-4-1 16,-1-3 1-16,1-3-2 16,7-5 0-16,5-7 0 15,0 0-3-15,5-2-2 0,10-15-6 16,10-6-9-16,5-12-21 16,3-7-41-16,14-10-3 15</inkml:trace>
  <inkml:trace contextRef="#ctx0" brushRef="#br0" timeOffset="95886.5445">17246 376 339 0,'0'0'7'0,"0"0"4"16,0 0 2-16,0 0 3 16,0 0-1-16,0 0 1 15,0 0-2-15,0 0 1 16,0 0-6-16,0 0-4 0,0 0-2 16,0 5-2-16,7 47 0 15,-7-32-1-15,0 10 2 16,0-3 0-16,0 8-2 15,0 31 1-15,2-25 1 16,3-2-2-16,-3 5 1 0,3 4 0 16,-2-7-1-16,2 2 0 15,-2-7-1-15,-1-4-2 16,-2-3-2-16,3-8-1 16,-3-21-2-16,0 0 0 0,0 0 0 15,0 0 2 1,0 0-1-16,0-4 2 0,-3-6 2 15,-12-42 1-15,8 20 3 16,2-6 2-16,-11-40 0 16,12 30 1-16,-4 3 2 15,4 4-2-15,-5-6 2 16,4 5-1-16,5 42-1 0,0-38-1 16,-2 4 0-16,0 6-2 15,-1 1 0-15,3 27 0 16,0 0-1-16,0 0 0 15,0 0-1-15,0 0 0 16,0 0 1-16,0 0 1 16,-5 0-2-16,1 2 2 0,-42 41 0 15,38-26 0-15,2 5 2 16,-1-2-2-16,7-20 2 16,-11 27-1-16,-1 1 0 15,12-28 0-15,0 0 0 16,0 0 0-16,0 0-1 15,0 0 0-15,0 0 0 16,0-3 0-16,0-2-2 16,16-60 2-16,-4 43-1 0,-4 0 0 15,5 0-1-15,0-1 0 16,-1 3-1-16,-12 20 1 16,20-12 0-16,1-2 1 15,-21 14-1-15,21 6 0 0,4 7 1 16,-25-13-2-16,21 32-5 15,4-2-16-15,-8-5-59 16,0-1-2-16</inkml:trace>
  <inkml:trace contextRef="#ctx0" brushRef="#br0" timeOffset="96363.2631">16991 952 312 0,'0'0'9'16,"0"0"1"-16,0 0 3 15,0 0 1-15,0 0 1 0,0 0 0 16,0 0 0-16,0 0-1 16,0 0-6-16,0 0-3 15,0 0-1-15,13 4-3 16,-13-4 2-16,17 15-1 16,-4-5 0-16,-1 0 0 0,4 0-2 15,-2 4 2-15,2 3-1 16,-1-2 0-16,4 0-1 15,-4 3 1-15,2-3-1 16,0 2 2-16,-1-2 1 0,-2-3 0 16,-3-2 0-16,-2-5 2 15,3 1-1-15,-3-6 1 16,0 0 0-16,-9 0-1 16,17-14 0-16,-17 14-3 0,0 0 1 15,8-24-1-15,4 2-5 16,-2 2-17-16,0-2-64 15,-10 22 0-15</inkml:trace>
  <inkml:trace contextRef="#ctx0" brushRef="#br0" timeOffset="97739.7837">11729 1358 280 0,'0'0'7'16,"0"0"3"-16,0 0 2 16,-3-11 3-16,3 11 0 15,-7-12 0-15,7 12 2 16,-15-3 0-16,3 3-7 0,-1 0-4 16,-4 10-3-16,-3 3-2 15,0 2-1-15,8 4 2 16,-36 33-1-16,1 13 1 0,0 14-1 15,4 12 0-15,13 4 1 16,13-2 0-16,17-1 0 16,15-27-2-16,11-3 0 15,8-5 2-15,6-10 1 0,7-7 1 16,2-11 0-16,4-4 1 16,1-10 0-16,4-8-1 15,4-7-1-15,-1-4-1 16,2-11-1-16,2-8 0 15,-5-4 0-15,-1-8-1 16,-1-4 2-16,-4-11 0 0,-9-4 1 16,-6-5 1-16,-4-6-1 15,-22 34-1-15,-1-6-1 16,-4 1-1-16,-3-1 1 0,-5-1-1 16,0-3 0-16,-8 2-1 15,-2-2 1-15,-4 2 1 16,-4-2-1-16,-2 5 1 0,-7-2 0 15,-3 6-1-15,-3-2 0 16,-2 4 0-16,-5 0-1 16,-1 3 1-16,-4 5-1 15,-2 3 0-15,2 4 1 0,2 1 0 16,-1 5-1-16,4 3-1 16,-2 1 0-16,4 5-3 15,6 0-4-15,0 8-12 16,7 0-28-16,6 1-35 15,3 1-4-15</inkml:trace>
  <inkml:trace contextRef="#ctx0" brushRef="#br0" timeOffset="98740.1587">12880 423 219 0,'0'0'6'16,"0"0"4"-16,0 0 5 15,0 0 0-15,-2-13 3 16,-7 1 2-16,5 0 0 16,-1 0 0-16,-7 2-4 15,1 1-4-15,-33-24-3 16,24 20 0-16,-5 10-4 15,-2-1-1-15,-5 4-2 16,1 0 2-16,-6 15-1 0,-39 24 1 16,35-7-1-16,2 6-1 15,2 6 2-15,-2 1 0 16,5 10 0-16,-1 6 0 16,11 4-1-16,-1 4 0 0,7 5 0 15,6 1 0-15,7-1-1 16,5-2 0-16,17 40 3 15,20 24-1-15,18-20 0 0,12-14 0 16,8-26 0 0,-1-14 0-16,-1-21 0 0,-4-20 1 15,-6-6-3-15,1-10 0 16,1-5 1-16,-3-7 0 16,2-6 0-16,-28 4-2 15,1-3 0-15,-3-5-1 16,6-2 1-16,-3-1 0 15,6-9 0-15,-6-3-1 0,2-5 1 16,-1-3 2-16,0-12-1 16,-6-2 0-16,-1-4 1 0,-3-8-3 15,-2-2 0 1,-7-6 0-16,-4-5 0 0,-5 0 0 16,-8-3 0-16,-2 2 0 15,-5-4 0-15,-7 2 0 16,-11 6 0-16,-1-2 0 0,-9 10 0 15,-6 1 0-15,-4 17 0 16,-6 6 0-16,-1 2 0 16,-7 12-3-16,-1 13 2 15,-4 9 1-15,0 5 0 16,2 3-1-16,1 11-1 16,-1 3-1-16,6 8-1 15,1 4-4-15,6-4-8 16,3 7-17-16,3 4-54 0,41-33 1 15</inkml:trace>
  <inkml:trace contextRef="#ctx0" brushRef="#br0" timeOffset="99391.016">12853 860 325 0,'0'0'7'16,"0"0"2"-16,0 0 2 15,0 0 2-15,0 0 1 16,0 0 0-16,0 0 0 16,0 0-2-16,0 0-5 0,0 21-3 15,0-10-1-15,0-2-2 16,2 4 0-16,0 1 0 0,1 4-1 16,-1 0 2-16,-2-1-2 15,3 0 0-15,-1 0-3 16,0 0-2-16,4-2-9 15,-3 6-8-15,-1-4-11 0,-1-5-16 16,5 3-17-16,-6-15-9 16</inkml:trace>
  <inkml:trace contextRef="#ctx0" brushRef="#br0" timeOffset="99825.396">12880 727 251 0,'0'0'6'0,"0"0"5"15,0 0 3-15,0 0 3 16,0 0 2-16,0 0 1 0,0 0 1 16,0 0 3-16,0 0-8 15,0 0-5-15,0 0-3 16,0 0-3-16,0 3-2 0,0 2 0 16,-7 50-1-16,7-40-1 15,0-1 1-15,2 6 0 16,-2 3 0-16,3-1-1 15,-1 0 0-15,-1 3 1 0,5 0-2 16,-6 3 0-16,5-7 2 16,-2 4 0-16,1-3 0 15,0 2 1-15,-2-10 0 16,1-2 0-16,-3-12 0 0,0 10 0 16,0-10 0-1,0 0-2-15,0 0 0 16,0 0-1-16,0-7 0 15,0-6 0-15,-3 1-2 0,-3-28 1 16,-1 18-2-16,5-3 3 16,2 25-2-16,0-14 1 15,0 14-2-15,0 0-4 0,0 0-7 16,0 0-9-16,0 5-14 16,0 4-43-16,2 6-5 15</inkml:trace>
  <inkml:trace contextRef="#ctx0" brushRef="#br0" timeOffset="100042.8166">12786 1042 356 0,'0'0'3'15,"0"0"0"-15,0 0 3 0,0 0 0 16,0 0 0-16,9-7 2 16,3 7 0-16,4-3 2 15,-16 3-4-15,39-9 1 16,-14 1-1-16,-25 8-3 15,54-10 1-15,-21 8 2 16,-3-3-4-16,5 0-2 0,-5 5-5 16,2-2-12-16,0-4-36 15,-4 6-25-15,-7 0-5 16</inkml:trace>
  <inkml:trace contextRef="#ctx0" brushRef="#br0" timeOffset="101141.9433">11957 1692 324 0,'0'0'8'0,"0"0"2"16,3-10 3-16,-3 10 1 15,0 0-2-15,5-9 2 16,-5 9-2-16,0 0 1 16,2 6-8-16,-2 3-3 0,0 9-2 15,0 2-1-15,0 0 2 16,0 0-1-16,-2 0 0 16,0-3 0-16,2-2 1 0,-3-5 0 15,3-10 2-15,-3 15-1 16,3-15 0-16,0 0 1 15,-2-5-1-15,2-7 1 16,-3-4 0-16,1-5 0 16,2-2-2-16,-3 10-1 0,1-1 1 15,0 1-1-15,-1-1 1 16,3 2-1-16,-3-1 0 16,2 2-1-16,1 11 2 15,-3-17 2-15,3 17-1 16,0 0 0-16,-8 10-1 0,8 9 0 15,0 7 0-15,0-4 1 16,0 5-2-16,2-7 0 16,-2-2-1-16,3-3 2 0,-3-3-1 15,0-12 0-15,0 10 1 16,0-10 0-16,0 0-1 16,-15-8 1-16,11-1 0 15,-4-6-1-15,0 0 0 0,3 1 0 16,-2-7 1-16,1 4-1 15,5 2 0-15,-2 3 0 16,1 0-1-16,2 12 0 16,0-12 0-16,0 12 0 0,0 0-1 15,0 12 0-15,2-3 1 16,1 6-1-16,-2 0 1 16,-1 2 0-16,4 4 0 15,-2-6-1-15,0 3 0 0,-2-5-1 16,2-3-1-16,-2 0-1 15,0-10-1-15,0 9 0 16,0-9-1-16,0 0 1 16,-10 0 0-16,10 0 2 15,-9-19 0-15,4 7 2 0,0-3 1 16,0-2 1-16,-1 5 1 16,5-2 0-16,-4 2-1 15,2 5 0-15,3 7 0 0,0 0-1 16,0 0-2-16,0 0-7 15,-5 12-11-15,5 0-26 16,-5 0-28-16,5 0-5 16</inkml:trace>
  <inkml:trace contextRef="#ctx0" brushRef="#br0" timeOffset="101339.511">11746 1801 321 0,'0'0'3'16,"0"0"0"-16,0 0 2 15,0 0 3-15,10 0 1 16,5 0 1-16,10 0 2 0,2-3 0 16,10 3-3-16,9-2-1 15,0 2-2-15,4-4-2 16,-3 4-2-16,1-1-7 0,-9 1-10 16,-4 1-34-16,-12-1-26 15,-3 4-6-15</inkml:trace>
  <inkml:trace contextRef="#ctx0" brushRef="#br0" timeOffset="120312.0805">17270 1956 285 0,'0'0'8'16,"0"0"7"-16,0 0 1 0,0-9 2 15,0 9 1-15,0 0 1 16,0-10 1-16,0 10-1 15,0 0-8-15,0 10-4 16,0 2-3-16,5 5-2 16,0 1-1-16,0 5 1 0,7-4-1 15,3 1 1-15,0-5 1 16,8-6 1-16,-1-6 0 16,8-3 2-16,5-15 0 15,11-12 0-15,7-9 1 0,7-13-2 16,6-5-4-16,-31 24-2 15,6-2 0-15,-2-2 0 16,1-1 0-16,0 3 0 16,-1-2 0-16,-2 2 0 0,0 1 0 15,-7 4 0-15,0 2 0 16,-2 4 0-16,-1-3 0 16,-7 5 0-16,3 4 0 15,-10 2 0-15,6-1 0 16,-9 4 0-16,-10 10 0 0,9-14 0 15,-9 14 0-15,0 0 0 16,0 0 0 0,0 0 0-16,0 0 0 0,0 0 0 15,0 12 0-15,0-12 0 16,-2 14-25-16,0-4-66 16,-3-2-4-16</inkml:trace>
  <inkml:trace contextRef="#ctx0" brushRef="#br0" timeOffset="125236.0825">3273 10221 33 0,'30'0'2'0,"28"0"-2"16,34 0 1-16,23 0 1 15,34 0 2-15,17 0-2 0,51 5 2 16,18-3-1-16,17 1 1 15,4-3-1-15,10 5 0 16,8-2-1-16,15 4-2 16,10-2 1-16,5 0-1 0,8 2 0 15,2 3 0-15,3-2 0 16,8 1 0-16,-2 1 0 16,-5 0 0-16,2 5 1 15,1 3 1-15,-7 1-2 0,-6 4-4 16,-6 3-14-16,-13-5-20 15</inkml:trace>
  <inkml:trace contextRef="#ctx0" brushRef="#br0" timeOffset="126049.7418">2419 10369 96 0,'7'3'5'0,"11"7"4"0,21-1 2 0,16 1 2 16,20 0 1-16,20 0 3 16,29 4 0-16,25-7 3 15,17-5-3-15,10 1-4 0,18-3-1 16,8 0-1-16,17 0 1 15,5 0-2-15,11-3-1 16,6 1 1-16,11-1-2 16,16 0-1-16,5-4-1 15,14-8 1-15,3 2-3 16,14-3 0-16,7-2 0 0,3-5 0 16,11 4 0-16,2-6-1 15,-1 6 1-15,0 1-1 0,-5 1 1 16,-13 2-2-1,-9 3 1-15,-16-1-1 0,-27 5-1 16,-18 3 2-16,-24 5-2 16,-28 0-1-16,-26 3-7 15,-26 2-21-15,-30 4-42 0,-22 2-5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39:52.80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92D050"/>
    </inkml:brush>
    <inkml:brush xml:id="br2">
      <inkml:brushProperty name="width" value="0.05292" units="cm"/>
      <inkml:brushProperty name="height" value="0.05292" units="cm"/>
      <inkml:brushProperty name="color" value="#FF0000"/>
    </inkml:brush>
  </inkml:definitions>
  <inkml:trace contextRef="#ctx0" brushRef="#br0">1194 2950 130 0,'0'0'7'15,"0"0"4"-15,0 0 4 16,0 0 3-16,11 3 4 16,5-1 3-16,1 1 0 0,13 2 3 15,10-3-6-15,5 0-2 16,12 1-4-16,5-3-3 16,7 0-2-16,9 0-2 0,7-3-1 15,4 1-2-15,0 0-2 16,7-1 0-16,2 1-1 15,1 2 0-15,3 0 0 16,-4 0 0-16,7 0 0 0,1 0 1 16,-1 0 0-16,4 2-1 15,2-2 0-15,6 0 0 16,5 0 0-16,-3-2-1 0,3-3 0 16,4 0 0-16,-1-5-1 15,-4 2 1-15,-1 0-1 16,2 2 2-16,-5-5-2 15,0 4 1-15,0-1 0 16,-5 3 0-16,1 3 0 16,2-3 0-16,0 0-1 0,-1 1 0 15,3 1 0-15,1-4-1 16,0 2 1-16,1 0-1 0,0 0 0 16,1 0 0-16,-8 2 1 15,5-2-1-15,-9-1 0 16,5 5 1-16,-1-1-1 15,-8 2 0-15,-5-3 1 0,6 0-1 16,-3 0 1-16,-4 2-1 16,1-2 0-16,-5-2 1 15,0 2-1-15,1 0 1 16,-3-1-1-16,-5 2 1 0,2-4-1 16,1 6 1-16,-9-2-1 15,-1 2 1-15,0 0-1 16,-6-3 1-16,-1 3-1 15,-1 0 1-15,-5 5-1 16,-1 1 0-16,-1-2 1 16,0-2-1-16,-1 9 1 0,-1-4-1 15,-3-1 1-15,-1 2-1 16,4-4 0-16,-7 4 0 16,1-4 1-16,0 4-1 0,1 0 1 15,-1-4-1-15,3 3 1 16,-1 1-2-16,-1-4 0 15,-2 4 0-15,2-3 0 16,0-1 2-16,-1 2-2 0,-6-1-1 16,4-1 1-16,0-1 1 15,2-1 1-15,1 4-1 16,-2-4 0-16,-1 3-1 0,2-2 1 16,0 2 0-1,3-2 0-15,-3-1 1 0,-2 3-1 16,5 0 0-16,-3-3 0 15,0 1 1-15,0-1-1 16,-2 0 0-16,0 4 0 16,0-4 0-16,2 3 1 0,-2-3-1 15,3-2 1-15,2 5-1 16,0-3 0-16,0 1 0 16,4-1 1-16,-2 1-1 0,0 0 0 15,1-3 0-15,-1 2 1 16,1-2-1-16,-4 3 0 15,-2-2 0-15,2 2 0 16,1 0 0-16,0-1 1 0,2 1-1 16,-3 0 0-16,1-3 0 15,-3 1 1-15,1-1-1 16,-1 0 0-16,-3 3 0 16,-4-3 1-16,5 0-1 0,-5 0 0 15,0-3 0-15,-4-1 1 16,2 1-1-16,-6-5 0 15,0 4 0-15,1-6 0 16,-4 3 1-16,1-1-1 16,-4 1 0-16,-2-3 1 0,1 0-1 15,0-2 1-15,-6 0 1 16,4-1 0-16,-3-2 0 16,-4 0 0-16,0-2 0 0,-1 0-1 15,-6-2 1-15,-1-2-2 16,1-4 0-16,-3 3 0 15,-2-1 0-15,-3-1 0 0,-2 1-1 16,1-4 1-16,-4-3 0 16,1 6 0-16,-6-6-1 15,5 0 0-15,-1 1 1 16,0 1-1-16,-3-2 1 16,2 1-1-16,-2 3 0 15,3 0 0-15,0-1-1 0,-3 0-1 16,3-3 0-16,-3 2 0 15,3-1 1-15,-1 4-1 16,0-5 0-16,-4 3 1 16,3-3 1-16,-3 6 1 0,0-6-1 15,0 2 2-15,0-6-1 16,0 5 0-16,0-2 1 16,-3 2-1-16,-1 2 1 0,-5-1-1 15,2 3 1-15,0 3-1 16,-4 2 0-16,-1 3 0 15,0-1 0-15,-6 1 0 0,-2 2 0 16,1-2 0-16,-6 3 0 16,9 6-3-16,2-1 0 15,-4 3 0-15,-3-2 0 16,-4 1 0-16,-4-1 1 16,3 1-1-16,-7-1-1 15,-1-1 4-15,-6 1 0 0,-3 1 0 16,-2-3 0-16,-5 2 0 15,-1 2 0-15,-7-5 0 16,-1 4 0-16,-5-1 0 16,-1 1-1-16,0-1 1 0,-5 1-2 15,-2-1 2-15,0 1-1 16,-2 0 1-16,-6 2 0 16,3-3-1-16,-2 1 1 0,-1 2 0 15,-5 0 0-15,-1-2 0 16,-2-1 0-16,-2 4 0 15,-1-1 0-15,-3-1 0 16,-1-1 0-16,-2 2 0 0,0-3 0 16,-2 3-2-16,2-2 4 15,-8 2-2-15,4 0 0 16,-4 0 0-16,1 0 0 16,-6 0 0-16,6 1 1 0,-6-1-1 15,1 2 0-15,2-2 0 16,-6 1 0-16,5-2 0 15,-6 6-1-15,-1-2 1 16,4-1 0-16,-6 0-2 16,0 3 1-16,0 0 0 0,0 0 1 15,-3 0-1-15,2 0 1 16,3 0 0-16,-2 0 0 16,3 3-1-16,-2 0 1 0,6-3 0 15,-2 2 0-15,0-2-1 16,3 3 1-16,2-3 0 15,0 0-1-15,1 3 1 16,6-3-1-16,-3 1 0 16,4-1 1-16,5 3 0 0,-3-3 0 15,0 0-1-15,3 5 1 16,1-5 0-16,7 3 0 16,-4-3-1-16,8 0 1 15,-3 2 1-15,6-2-1 16,-1 3 0-16,3-3 0 0,3 2 0 15,2-2 1-15,2 0-1 16,0 0 0-16,6 0-1 16,-1-2 1-16,5-1 0 0,-2 1 0 15,3 2 0-15,1-6 0 16,-1 4 0-16,-1 2 0 16,0-4 0-16,1 1 0 15,-2 0 0-15,5 1 0 0,-4-1 0 16,0-1-1-16,1 1 2 15,-1 1-2-15,-2-2 1 16,2 2 0-16,-2-1 0 16,2 2 0-16,1-5 0 0,-5 4 1 15,1-1-1-15,1-2 0 16,0 0 1-16,2 3-1 16,0-1 1-16,1 1-1 15,-1-3 0-15,0 3 0 0,3 2 1 16,-3-3 0-16,3 0-1 15,1 3 0-15,-4 0 0 16,3-2 1-16,2 2-1 16,-5 0 0-16,3 0 0 0,0 0 0 15,-1 0 0-15,3 0 1 16,-3 0-1-16,0 2 0 16,-1-2-1-16,1 3 1 15,-1 0 0-15,-1 1 0 0,-2-1 0 16,0 2 0-16,0-3 0 15,0 5-1-15,2-1 2 16,-5-1-1-16,6-2-1 16,-7 1 1-16,2-2 0 0,2 4 0 15,-1-3-1-15,-2 1 1 16,4-1 1-16,-1-1-1 16,2 4 0-16,2-6 0 15,1 1 0-15,4 2 0 0,0-1 1 16,5 1-1-1,2 2 0-15,3-2 1 0,6-1-2 16,2 5 1-16,3 0 0 16,7 3 0-16,0 3-1 0,6 2 0 15,0 0 0-15,9-3 3 16,-14 28 0-16,11 9-1 16,6 3 1-16,4 3 0 15,3 4-2-15,0 1 2 0,0-1-1 16,8-9-2-16,-6 1 0 15,5 5 0-15,-1-8 1 16,-2 5 2-16,-1-4 0 16,0 3 1-16,-3-5 1 15,0 4 0-15,0-10 0 16,0 1 0-16,-6 0 0 16,2 0-2-16,2-2-1 0,-3-5 0 15,-1 2 0 1,1-5-1-16,0 3 1 0,1-1 0 15,-1-4 0-15,0 0 0 16,3-6 0-16,-4 1 1 16,3-6-1-16,-1 0-1 15,0-4 0-15,3-3 0 0,-2-2 0 16,1-3-1-16,2-7 1 16,-2 10 0-16,2-10 0 15,0 0-1-15,0 0 2 0,0 0-1 16,0 12 0-16,0-12 1 15,0 0-1-15,0 10 0 16,0-10 0-16,0 14 0 0,0-14 0 16,0 16 1-16,2-8-1 15,-2-8 0-15,5 17 0 16,-5-17 0-16,1 12 1 16,-1-12-1-16,8 13 0 15,-8-13 0-15,9 6 0 16,-9-6 0-16,0 0 0 0,7 11 0 15,-7-11 1-15,14 4-1 16,2-4 0-16,0 0-1 16,7 0 1-16,4 0 0 15,11-1 0-15,5-2 0 0,3 0 0 16,4 1 0-16,3 2 0 16,-4 0 1-16,1 0-1 0,-3 0 0 15,-2 2 1-15,-4 1-1 16,-6 0 0-16,-2-2 1 15,-8 2-1-15,0-1 0 16,-7 2 0-16,1-2 0 0,-6 0 0 16,-1-2-2-16,-3 3-1 15,-9-3-9-15,16-7-54 16,-16 7-18-16</inkml:trace>
  <inkml:trace contextRef="#ctx0" brushRef="#br0" timeOffset="2498.963">19413 8008 228 0,'0'0'6'15,"-7"-9"3"-15,2-1 3 0,-3-2 2 16,0-4 1-16,-1 0 3 16,2-7 1-16,-4 3 1 15,6 0-4-15,-2 3-2 16,5 5-2-16,-1 2-5 0,3 10-2 15,0 0 0-15,0 0-1 16,3 25 1-16,6 11 1 16,11 17-1-16,3 8 3 15,14 16 2-15,3 13 0 0,10 8 2 16,3 7 0-16,10 6-3 16,6 3 0-16,4 2-2 15,4 3-1-15,2 3-1 16,6 2-2-16,0 0-3 0,-2 2 0 15,4-2 0-15,-7-2 0 16,0-6 0-16,-8 0 0 16,-7-4 0-16,-1-3 0 15,-11-8 0-15,-6-6 0 0,-5-6 0 16,-7-11 0-16,-3-1 0 16,-7-9 0-16,0-9 0 15,-8-9 0-15,-2-9 0 0,-3-6 0 16,-1-4 0-16,-1-10 0 15,-6-9 0-15,1-2 0 16,-5-10 0-16,0 0 0 16,0 0 0-16,0-5-6 0,0-4-20 15,0 9-35-15,0-20-27 16,-2 8-3-16</inkml:trace>
  <inkml:trace contextRef="#ctx0" brushRef="#br0" timeOffset="3449.2314">16793 9186 107 0,'0'0'6'0,"0"0"2"15,0 0 4-15,-11 9 4 16,11-9 5-16,0 0 4 0,-7 11 5 16,7-11 2-16,0 0-4 15,0 0-2-15,7-16 0 16,6-6-4-16,7-6-1 0,10-11-3 15,8-9-5-15,8-11-1 16,12-10-1-16,8-11-2 16,10-3-1-16,0-9-2 15,9-2-1-15,3 0-2 0,1-3-1 16,-2 3-1-16,-6 0-1 16,1 1-1-16,-2 7 0 15,-7 2 0-15,-3 7 1 16,-10 6 0-16,-5 6 1 15,-5 11 1-15,-14 7 1 16,-2 6 0-16,-12 15 0 0,-4 4 0 16,-6 10-1-16,-5 1 0 15,-7 11-1-15,5-9-1 16,-5 9 1-16,0 0-1 0,-2 7-1 16,-3 2 0-16,-2 4-2 15,-3 2-2-15,2 2-3 16,-4 1-7-16,2 1-10 0,-4 1-29 15,8-2-28-15,1-4-6 16</inkml:trace>
  <inkml:trace contextRef="#ctx0" brushRef="#br0" timeOffset="4061.6518">18672 7295 174 0,'0'0'7'0,"0"16"5"16,5 1 2-16,3 9 6 0,9 15-1 16,3 10 5-16,14 16 2 15,9 12 1-15,6 15-3 16,13 13-1-16,11 10-2 15,9 1-3-15,7 11-3 0,13-3-1 16,-2 6-3-16,5-1-1 16,3-2-3-16,2 5-3 15,-3-6-2-15,-5 4-1 16,-5-3-1-16,-8-1 0 0,-12-4-1 16,-4-10-1-16,-14-2-2 15,-10-14-3-15,-6-8-10 16,-6-18-17-16,-14-11-47 15,2-11-3-15</inkml:trace>
  <inkml:trace contextRef="#ctx0" brushRef="#br0" timeOffset="5460.3191">17183 7539 69 0,'0'0'5'0,"5"-3"4"16,7 3 4-16,6-5 5 15,10-1 2-15,6 2 1 16,18-4 1-16,4-2 2 0,23 0-3 16,10 0-4-16,17-5-4 15,7 1-1-15,18-1-4 16,18-3 1-16,11-1-2 0,11 2 1 15,11 2-2-15,-1-1-1 16,4 7 0-16,11 4-1 16,-17 3 1-16,-8 2-2 15,-7 0-1-15,-5 4-1 16,-13-1-2-16,-9 2 0 0,-17-3 0 16,-10-2-1-16,-9 0-1 15,-14 0 1-15,-17 0 0 16,-18-2 2-16,-12-3-1 15,-13 5-3-15,-14-3-5 0,-13 3-12 16,-15-2-23-16,3 2-22 16</inkml:trace>
  <inkml:trace contextRef="#ctx0" brushRef="#br0" timeOffset="6045.2667">17448 7553 141 0,'0'0'7'16,"23"0"3"-16,7-3 5 16,14-2 2-16,24-1 5 0,16-8 2 15,36 0 3-15,22-2-2 16,25-4-5-16,14 1-2 16,10 2-6-16,8-1-2 0,8 6-3 15,1 2-3-15,-15 2-1 16,-5 6 0-16,-7-1-3 15,-12 3 0-15,-10 0 0 0,-22 0-2 16,-20 0 0-16,-18 0 1 16,-21 0 0-16,-16 0-1 15,-28 0 1-15,-17 0 0 16,-17 0 1-16,0 0 0 0,-12-1-2 16,-8-2-9-16,3 3-23 15,2 0-34-15,-7 3-6 16</inkml:trace>
  <inkml:trace contextRef="#ctx0" brushRef="#br0" timeOffset="18191.304">2056 11548 162 0,'0'0'3'0,"0"0"2"15,0 0-2-15,0 0 1 0,0-9 3 16,0 9 1-16,0 0 3 15,0 0 5-15,11 7-4 16,-2-2 3-16,8 5 5 0,6 1 0 16,6-5 0-16,6 2-2 15,8-1-1-15,8 1-3 16,2-1 0-16,9-4-3 16,-1-1-1-16,7 0-3 0,2-2-1 15,0 0 0-15,-1 0-1 16,1 0 0-16,-3 0-1 15,3-2-1-15,-4 2 0 16,2 0 0-16,-1 0-1 16,0 0 0-16,-2 2 0 15,-1 1-1-15,-2 0 0 0,0 1 0 16,0 1-1-16,-2 0 1 16,-3 3-1-16,3-4 1 15,-3 1 0-15,1 1-1 0,-1 0 1 16,0-2 0-16,1-4 1 15,-7 2-1-15,3 0 0 16,0 2 0-16,-8-2-1 0,2 0 1 16,0 3-1-16,-7 0 0 15,1 1 1-15,-1-2-1 16,-2 4 0-16,1-4 1 16,-3 1-1-16,1 3 1 0,-1-4-1 15,2 2 1-15,-4 1 0 16,3-5 0-16,1 1 0 15,-1-2 0-15,1-1 0 16,1 0 0-16,0 0 0 0,2 0 0 16,5 0 0-16,-5 0 0 15,1 0-1-15,-3-1 0 16,1 1 1-16,-2-3-1 16,-5 3 0-16,3-2 1 15,-2 2-1-15,-5 0 0 0,2-3 1 16,2 3-1-16,-1-2 0 15,5 0 1-15,-3-1-1 16,2 0 0-16,0 1 0 0,1-3 1 16,-4 2-1-16,1 1 1 15,0-3-1-15,-3 1 1 16,3-2-1-16,-3 0 1 16,3-2 0-16,0-2 0 0,0 0 0 15,2-3 0-15,0 2 0 16,3-3-1-16,-2 5 1 15,-4-4 0-15,1 3-1 16,-3 1 1-16,-2 1-1 16,-5-5 1-16,0 3 0 15,-3 0 0-15,0-2 0 0,-4-1 0 16,1 1 0-16,-1 1 1 16,-3-4-1-16,-2-1 1 15,-1-2-1-15,1 2 0 0,-4-4 0 16,-5-2 0-16,2-3-1 15,-2 0 1-15,0 0-1 16,-4-1 0-16,0-5 0 0,0 4-1 16,0 2 1-16,-6-4 0 15,2 4 0-15,-4 0 0 16,4 0 0-16,-9-2-2 16,3 5 1-16,-2-1-1 0,1-4 1 15,-1 2 0-15,-3 1-1 16,0-2 1-16,0-1-1 15,1 5 2-15,-4-3 0 16,-1 3 0-16,-2 0 0 0,1-1 0 16,-2 4 0-16,-3 1-1 15,-2 1 1 1,0-1 0-16,-1 3 0 0,-4 4 0 16,0-5 0-16,-3 2 0 15,-2-1 0-15,-1 0 1 0,-2 2-1 16,-2 1 0-16,0-1 0 15,-7 4 0-15,1-4 0 16,1 6 0-16,-5 0 0 0,-3 0 0 16,2-1 0-16,-4 4 0 15,1-2 0-15,-4 4 0 16,0-1 0-16,1 0 0 16,-6-1 0-16,0 2 0 0,3-2 0 15,-6 4 0-15,2-5 0 16,-1 3 0-16,-4-1 0 15,2-1 0-15,-3 1 0 0,0-2 0 16,-2 1 0 0,2 1 0-16,-1-2 0 0,1-2 0 15,3 1 0-15,1-1 0 16,-1 2 0-16,2 0 0 16,-2 1-1-16,1-1 1 15,1 2 0-15,0 0-1 0,2-1 1 16,1 1 0-16,4 1 0 15,1-1 0-15,-1 0 0 16,4-1-1-16,4 1 0 0,1 0 0 16,-1 1 1-16,-4 2 0 15,2 0 0-15,1 0 0 16,-1 0 0-16,2 2 0 16,-3 1 1-16,2 1-1 0,2-1 0 15,1 3 0-15,3-4-1 16,0 4 1-16,1-2-1 15,2 1 1-15,0 0 0 16,3 5-1-16,2-1 1 16,-1 4-1-16,0-4 1 0,3 9-1 15,-3-5 1-15,3 6-1 16,2-1 1-16,-2 2-1 16,0 1 1-16,2-1-1 15,5 4 1-15,0-3-1 0,3 1 0 16,2 3 1-16,2-3-1 15,6 4 0-15,2 1 0 16,3-3 1-16,-1 3-1 0,3 4 1 16,1-2 0-16,4 3-1 15,2 0 2-15,3 3 1 16,0 2 0-16,3-2-1 16,4 2 2-16,5 3-2 0,3-3 2 15,0 0 0-15,6-1-2 16,8 1 0-16,1-6 0 15,7 1 0-15,6-4 0 0,1-4 1 16,8-4-1 0,8-3 1-16,2 1-1 0,5-6 1 15,5-1 0-15,1-7-1 16,-2 1 0-16,-1 1 0 16,-2-2 0-16,-6-1 0 15,-5 1-1-15,-3 4 0 0,-7-4-2 16,-2 12-14-16,2-1-67 15,-7-1-2-15</inkml:trace>
  <inkml:trace contextRef="#ctx0" brushRef="#br0" timeOffset="812894.5394">15340 4686 224 0,'0'0'7'15,"0"0"5"-15,0-10 2 16,0 10 4-16,0 0 4 16,0-12-1-16,0 12 3 0,0-9 0 15,0 9-4-15,0 0-5 16,0 0-4-16,0 0-3 16,-6 2-2-16,2 5-2 15,-3 5-1-15,0 1-1 0,0 7 1 16,0 0-1-16,3-3 0 15,2 0 0-15,2 0 0 16,2-1 0-16,6-6 2 0,4-6-2 16,6-1 1-16,2-3 1 15,2-4-1-15,-2-9 0 16,2-5 0-16,-2-1 0 16,0-4 0-16,-9-4-1 0,-5 2 0 15,-3 0 0-15,-3 6-1 16,-12 4 1-16,-6 3-1 15,-6 7 0-15,-1 5-1 16,-5 8 0-16,2 6 1 16,-1 3-2-16,4 3 1 0,4 2 1 15,7 1 0-15,7 1-1 16,7-4 1-16,5-1 1 16,9-3-2-16,6-1 2 15,10-8-1-15,2-4 0 0,5-3-1 16,1-3 1-16,-3-4 0 15,-3-8-1-15,-2 2 0 16,-11-2 1-16,-3-2-1 0,-11-5 0 16,-5 4 1-1,-5 1-1-15,-11-1 0 0,-3 9 0 16,-6 2 0 0,0 4 0-16,-5 3 0 0,5 10-1 15,-2-1 1-15,5 2-1 16,6 3 0-16,5-1 1 0,6-2-1 15,5-2 1-15,0-9-1 16,19 7 1-16,-1-4 0 16,5-3 0-16,1-7-1 0,3-5 2 15,-1-2-1-15,-4-1 0 16,-3-2 1-16,-8 0-1 16,-4 2 0-16,-7 1 0 15,-7 3 0-15,-9 7-1 0,-3 4 1 16,-9 0-1-16,3 12 0 15,-2 0 0-15,2 3 0 16,2 0-1-16,6 0-1 16,4-1-1-16,9-1-1 15,4-1-3-15,0-12-3 0,14 18-7 16,2-14-15-16,1-4-43 16,6 0-9-16</inkml:trace>
  <inkml:trace contextRef="#ctx0" brushRef="#br0" timeOffset="814374.2318">15015 5034 247 0,'0'0'6'15,"0"0"3"-15,0 0 1 16,0 0 3-16,7 0 1 0,-7 0 2 15,0 0 2-15,0 0 2 16,0 0-3-16,0 0-2 16,0 0-1-16,0 0-2 15,0 0-1-15,6-8-2 0,-6 8-1 16,0-15-1-16,0 4-1 16,0 2 0-16,0-3-2 15,0-8 1-15,0 6-1 16,0-6 0-16,3-1-1 0,-1-1 0 15,0 0 0-15,2-2-2 16,0-2 1-16,0-1-1 16,1 0 1-16,1 0-1 0,1 0 1 15,0 1-1 1,-2-3 1-16,2 5 0 0,-1-3 1 16,1-3-1-16,1 5 0 15,-1-5 0-15,1 2 0 16,2-1 0-16,-1 2-2 15,-1-3 0-15,2 3 0 0,2-1 0 16,4-1 0-16,-2 4 0 16,4 0 0-16,-1 0 0 15,3 3 0-15,0 2 0 0,-1 4 0 16,4 2 0-16,0-1 0 16,-2 3 0-16,4 0 0 15,-4 2 0-15,4 2 0 16,0 4 0-16,-1 2 0 0,3-1 0 15,3 3 0-15,-3 3 0 16,0 3 0-16,1 2 0 16,0 5 0-16,-1-4 0 15,-4 11 0-15,1-5 0 16,-4 4 0-16,-2 1 0 16,-1 2 0-16,-2 3 0 0,-4 0 0 15,-1 6 0-15,0-2 0 16,-4 3 0-16,-2 0 0 15,-1 2 0-15,-3 6 0 16,0 1 0-16,0-2 0 0,3 3 0 16,-3 2 0-16,0-4 0 15,0 0 0-15,2-6 0 0,-2 3 0 16,0-9 0 0,2-1 0-16,1-2 0 0,1-3 0 15,-2-4 0-15,-2-4 0 16,2-1 0-16,1-3 0 15,-3-10 0-15,2 14 0 0,-2-14 0 16,3 10 0-16,-3-10 0 16,0 0 0-16,0 0-4 15,0 0-35-15,9 5-50 16,-9-5 0-16</inkml:trace>
  <inkml:trace contextRef="#ctx0" brushRef="#br0" timeOffset="815125.3539">14234 5167 232 0,'0'0'10'16,"0"0"3"-16,0 0 4 15,-9 0 1-15,9 0 2 16,0 0 1-16,0 0-1 0,-9-2 1 16,9 2-7-16,0 0-4 15,9 0-1-15,6 2-1 16,7 3 0-16,10-5 1 16,13 0 1-16,10 0-1 15,12 0 0-15,9-5-1 0,14-5-1 16,10-2-1-16,9 3-1 15,8-4-1-15,7-1 0 16,9 0 0-16,3 2-1 16,6 2 0-16,-6 0 0 0,6 5 0 15,-8 3-2-15,-2-1 1 16,-10 3-2-16,-11 0 0 0,-6 0 0 16,-8 3 0-16,-10-3 0 15,-16 0 0-15,-6 0 0 16,-17 0 0-16,-8 0 0 15,-12 0 0-15,-6-3 0 0,-10 1 0 16,-12 2 0 0,0 0 0-16,0 0-4 0,-4-13-10 15,-4 13-23-15,8 0-50 16,-23 0-1-16</inkml:trace>
  <inkml:trace contextRef="#ctx0" brushRef="#br0" timeOffset="815563.6894">14461 5202 398 0,'0'0'4'16,"0"0"2"-16,0 0 1 0,0 0 1 15,0 11 2-15,-7 3 0 16,-10 8 0-16,-2 8 0 16,-2 8-2-16,-12 1-2 15,-1 0 0-15,-4 7-1 0,-2-8-2 16,8-4 0-16,2-2-1 16,5-11-2-16,5-1-5 15,8-10-6-15,5-3-14 16,7-7-57-16,0-7-3 0</inkml:trace>
  <inkml:trace contextRef="#ctx0" brushRef="#br0" timeOffset="815760.3015">14836 5192 363 0,'0'0'6'0,"0"0"2"0,0 12 3 16,-8 3 0-16,-7 5 0 15,-4 5 1-15,-3 4 0 0,-12 7 2 16,-2-2-5-16,-4 3-3 16,-5-4-2-16,8-1-2 0,0-8-4 15,4 0-5-15,1-6-14 16,13-15-56-16,3 8-5 16</inkml:trace>
  <inkml:trace contextRef="#ctx0" brushRef="#br0" timeOffset="815975.284">15077 5229 358 0,'0'0'7'0,"0"0"2"16,0 16 3-16,-2-2 0 0,-8 3 0 16,-6 10 1-1,0 4 2-15,-14 1 0 0,0 5-5 16,-10-2-4-16,-2-1-3 15,0 1-4-15,-6-3-5 16,9 0-11-16,-4 0-35 0,11-7-30 16,4-7-3-16</inkml:trace>
  <inkml:trace contextRef="#ctx0" brushRef="#br0" timeOffset="816176.4054">15477 5227 351 0,'0'0'6'0,"0"0"2"0,0 10 4 16,-2-1 1-16,-8 9-1 15,-5 2 1-15,-7 7-1 16,-3 5 3-16,-12 0-6 16,1 2-2-16,-8 2-4 15,0-4-3-15,3 0-6 0,0-2-11 16,11-18-59-16,7 11-4 15</inkml:trace>
  <inkml:trace contextRef="#ctx0" brushRef="#br0" timeOffset="816404.8038">15913 5189 374 0,'0'0'6'0,"0"0"2"16,2 7 2-16,-2 6 0 15,0 5 1-15,-7 4 0 16,-9 5 1-16,-6 8 1 16,-8 3-5-16,-2-2-2 0,-7 6-3 15,-3-4-1-15,-4 1-4 16,5-4-6-16,6-3-14 16,1 5-47-16,14-17-14 15</inkml:trace>
  <inkml:trace contextRef="#ctx0" brushRef="#br0" timeOffset="816542.9568">16040 5286 318 0,'0'0'3'16,"-5"7"-1"-16,-6 8 0 16,-1 0 0-16,-3 5-5 15,-4 17-46-15,-4-10-16 16</inkml:trace>
  <inkml:trace contextRef="#ctx0" brushRef="#br0" timeOffset="820273.4241">15112 4313 164 0,'0'0'3'15,"0"0"3"-15,-10 0 3 0,10 0 3 16,0 0 1-16,0 0 3 16,0-8 1-16,0 8 1 15,5-9-2-15,-5 9-1 16,20-18-2-16,-12 7-2 15,9 2-1-15,-5-6-2 0,9 0-1 16,-5-2 0-16,7-2-1 16,-3-2-1-16,2-7 0 15,1 2 2-15,4-6-1 16,0-1 0-16,1-1 2 0,-1-5-2 16,3 1 0-16,2-1 1 15,-2-4-2-15,3 4 0 16,-5 2 0-16,2-1-2 15,1 1 0-15,-1 3-1 16,-3 1 1-16,1 1 0 0,4-2 0 16,-4-4 0-16,0 1 0 15,2 3-1-15,-3-4 1 16,3 4-1-16,0-4 1 0,-2 6-2 16,-6 0 0-16,4 3 0 15,-4-2 0-15,-3 1-1 16,4 1 1-16,-3 0 0 15,4-5 0-15,1 1 0 16,3-2 1-16,-1-1 0 0,5 3 0 16,-4-5-1-16,2 1 1 15,0 2 0-15,-3 2 1 16,-2-5-1-16,-1 5-1 16,1-1 0-16,-2-6 0 0,2 1 1 15,0 1-1-15,2-4 1 16,-3 3-2-16,6-1 1 15,-2-2 1-15,2 3-2 0,-4 6 0 16,2-4-1-16,0 6-1 16,-1-1 1-16,-2 1 0 15,-3 3 1-15,3-5-1 16,-2 4 0-16,2-5 2 0,0 7 1 16,2-8-1-16,-3 0 1 15,-2 2 0-15,1 4 0 16,0 0-1-16,-6 4 1 15,-2 3 0-15,-3 2-1 0,-4 5 1 16,2 5-1-16,-7 0 0 16,-3 10 0-16,7-12-1 15,-7 12 2-15,2-10-2 16,-2 10 1-16,0 0-1 16,0-10 1-16,0 10 0 0,0 0-1 15,0 0 0-15,0 0 0 16,0 0 0-16,0 0 0 15,0 0 0-15,0 0 0 16,0 0 2-16,0 0-2 0,0 0 0 16,0 0 0-16,0 0 0 15,0 0 0-15,0 0 0 0,0 0 0 16,0 0 0-16,0 0 0 16,0 0 0-16,0 0 0 15,0 0 0-15,0 0 0 16,0 0 0-16,3-10 0 15,-3 10 0-15,0 0 0 0,0 0 0 16,4-8 0-16,-4 8 0 16,0 0 0-1,9-12 0-15,-9 12 0 0,0 0 0 16,9-10 0-16,-9 10 0 16,10-10 0-16,-10 10 0 15,11-5 0-15,-11 5 0 0,15-10 0 16,-15 10 0-16,17-12 0 15,-8 7 0-15,-1 0 0 16,5-4 0-16,-4 3 0 0,1-1 0 16,0-1 0-16,-10 8-2 15,12-6 4-15,-2-3-2 16,3 4 0-16,-1-2 0 16,4 4 0-16,-16 3-3 0,12-5 4 15,2 3 1-15,-14 2-5 16,13-3 3-16,1-1 1 15,2 4-1-15,-16 0-2 16,12 0 2-16,1 0 0 16,1 0 0-16,-1 0 2 15,-2 4-2-15,2-1 0 0,0 4-1 16,-1-1 4-16,1-2-3 16,-5 4 0-16,1 1 0 15,-4 0 0-15,3 0 0 16,-3 2 0-16,-2-4 0 15,1 5 0-15,1-2 0 0,-3 2 0 16,3-2 0-16,1 2 0 16,-3-2 0-16,1 3 0 15,1-1 0-15,-2 3 0 0,1-5 0 16,-1 2 0-16,-1 5 0 16,-2 1 0-16,0 2 0 15,0-1 0-15,0 4 0 16,-2-1 0-16,-1 4 0 0,-1 0 0 15,-1-6 0-15,0 2 0 16,0 1 0-16,-3-1-2 16,1 1 4-16,0-2-4 15,-1 1 2-15,-3 3 2 16,4-4-2-16,-5 1 0 0,4 0 0 16,-5 0 0-16,2-2 0 15,-2 5 0-15,1-5 0 16,2 2 0-16,0-2 0 15,0 0 0-15,-4 0 0 0,6-1 0 16,0 1 0-16,-5 2 0 16,4 4 0-16,-1-2 0 15,-3 1 0-15,-1 1 0 0,1 0 0 16,-2 4 0-16,0-3 0 16,0-3 0-16,0 4 0 15,-2-1 0-15,-1-2 0 16,4-1 0-16,-4 4 0 0,-1-3 0 15,1 2 0-15,-2-3 0 16,5 6 0-16,-7-5 0 16,5 2 0-16,-3 0 0 15,0 1 0-15,-3 2 0 0,1-1 0 16,4 0 0-16,-7 2 0 16,4-2 0-16,-4 6 0 15,2-3 0-15,0 3 0 16,-1-3 0-16,2 4 0 15,-3-4 0-15,4-1 0 0,-4-7 0 16,6 7 0-16,1-4 0 16,-1-2 0-16,1-1 0 15,0 2 0-15,4-6 0 0,-4 2 0 16,4 2 0-16,-4-1 0 16,-1 0 0-16,1 0 0 15,-2 2 0-15,3-3 0 16,-6 6 0-16,3-1 0 0,-2-5 0 15,5 1 0-15,-3 0 0 16,1-1 0-16,3-3 0 16,-4 3 0-16,7-6 0 15,1 0 0-15,-1 2 0 0,1-3 0 16,0 0 0-16,2-6 0 16,0 6 0-16,0 1 0 15,-3-4 0-15,4 1 0 16,-3-1 0-16,-1 2 0 15,3-1 0-15,-3-1 0 0,4 3 0 16,-3-6 0-16,0 5 0 16,2-8 0-16,4 4 0 15,-1 1 0-15,-4-4 0 16,4 3 0-16,0 0 0 0,-1 0 0 16,0-1 0-16,-1 1 0 15,2 0 0-15,-2 4 0 16,0-5 0-16,2 1 0 0,-4 0 0 15,1 2 0-15,5 0 0 16,-4-2 0-16,-2 0 0 16,4 0 0-16,0 0 0 15,0 1 0-15,-2-2 0 16,5-1 0-16,4-8 0 16,-10 15 0-16,10-15 0 0,-10 12 0 15,10-12 0-15,0 0 0 16,-8 9 0-16,8-9 0 15,0 0 0-15,0 0 0 16,0 0 0-16,0 0 0 0,0 0 0 16,-9 8 0-16,9-8 0 15,0 0 0-15,0 0 0 0,0 0 0 16,0 0-12-16,0 0-14 16,-10 0-58-16,10 0-5 15</inkml:trace>
  <inkml:trace contextRef="#ctx0" brushRef="#br0" timeOffset="826223.4498">17116 1588 159 0,'0'0'7'0,"0"0"1"15,0 0 5-15,0 0 2 16,0 0 2-16,0 0-1 0,0 5 1 16,0-5 0-16,0 0-5 15,0 0-1-15,0 0-5 16,0 0-1-16,0 0-2 16,0 8 0-16,0-8 1 15,0 0-2-15,0 0 2 16,0 0-1-16,0 0 0 15,0 0 0-15,8 4 0 0,-8-4 1 16,0 0-1-16,0 0 1 16,9 3 0-16,-9-3 0 0,0 0 1 15,12 2 0-15,-12-2 0 16,18 0 0-16,-6 0-2 16,4 3 2-16,0-3 0 0,7 0-1 15,2 0 0-15,3 0-1 16,6 0 0-16,1 0-1 15,4 0 0-15,4 0-2 16,6 0 1-16,1 0 0 0,5 0-1 16,-15 4 4-1,24-4-4-15,1 3 0 0,5-3 1 16,2 2 1-16,59 1 1 16,-60-1-2-16,5 1 0 15,2-3-2-15,1 2 3 16,3-2-1-16,0 3 0 0,1-3 0 15,-1 0-2-15,-1 2 2 16,2-2 0-16,-2 0-1 16,5 2 1-16,-3-2 0 15,4 0 0-15,-8 0 0 0,-28 0 2 16,36 0-1-16,2 0-2 16,-6 3 2-16,3-1-1 15,-4-2-1-15,0 3 3 16,-5-3-2-16,10 2-3 15,65-2 6-15,-81 3-4 16,14-3 3-16,-12 0-3 16,3 3 1-16,50-2 0 15,7-1 2-15,-16 3 0 0,-20 0-3 16,-3-3 3-16,-12 5-2 16,-9-3 2-16,-4 2 0 15,-9-4-2-15,-3 0-1 16,-2 0 1-16,0 0 0 15,-3 0-1-15,0 0 0 0,0 0 1 16,-2-4 0-16,-1 4-1 16,-1 0 0-16,1 0 1 15,3 0-1-15,1-2 1 0,-3 2-1 16,1 0 1-16,2 0-1 16,-1 0 1-16,2 0 0 15,-1 0-1-15,-1-3 1 0,-2 3-1 16,2 0 0-16,-4 0 1 15,4 0-1-15,-3 0 0 16,-1 3-1-16,-3-1 2 16,4 2-1-16,-2-3 0 0,-4 4 0 15,1-2 0-15,-1 0 1 16,-7-1-1-16,4-2 0 16,-3 1 0-16,-1 5 0 15,-1-3 0-15,-5 0 0 16,-1 2 0-16,-1-4 0 15,-4 5 0-15,3-1 0 0,-4-1 0 16,-3 1 0-16,-1 0 0 16,2 0 0-16,-1 3 0 15,-3-4-1-15,-2 4 1 0,0-1 0 16,-2-2-1-16,-1 4 1 16,3-6 0-16,-9 6-1 15,5-6 1-15,-4 6-1 0,-7-9 1 16,16 12 0-16,-16-12-1 15,14 15 1-15,-14-15 0 16,15 15 0-16,-15-15 0 16,15 20 0-16,-7-11 0 0,-1 2 0 15,-2-1 0-15,2 2 0 16,0-3 0-16,1 4 0 16,-3-1 0-16,3 1 0 15,-3-4 0-15,3 1 0 16,-1 4 0-16,-2-5 0 15,0 2-1-15,-1 1 1 0,-1-3 0 16,-3 3 0-16,2-2 0 16,2 2 0-16,-4-1 1 15,0-2-2-15,0 3 2 0,0-1-1 16,0-1 0-16,0 0 0 16,0 2 0-16,-6-2 0 15,6 0 0-15,-3-1 0 0,1 2-1 16,0-2 1-16,-3 2 0 15,5-1 0-15,-5-1 0 16,2 2 1-16,-5-4-1 16,8-7 0-16,-7 17 2 15,0-7 2 1,-1 2 1-16,0 1 0 16,-1-6-1-16,2 3 1 15,-6-2-1-15,3 2 1 16,-3 0-3-16,2-3-1 0,2-2 0 15,-2-3-1-15,0 6 1 16,-1-3-1-16,0-1 0 16,-1 1 1-16,-1-2-1 15,-2 2 0-15,-1-1 0 0,0-1 1 16,-1 2-1-16,3-2 1 16,-7 1-1-16,7-4 0 15,-5 5 2-15,0-5-2 0,1 0 0 16,-4 3 0-16,0-3 0 15,2 3 0-15,-2-3 0 16,-4 0 0-16,-1 0 0 0,1 3 0 16,-1-2 0-16,-2-1 0 15,1 0 0-15,-1 0 0 16,-5 0 0-16,3 6 0 16,0-6 0-16,-1 0 0 15,-1 2 0-15,-2-2 0 16,-1 3 0-16,-3-3 0 15,-1 2 0-15,0-2 0 0,-3 0 0 16,-1 0 0-16,2 3 0 16,-6-3 0-16,4 0 0 15,0 0 0-15,-2 0 0 0,0 0 0 16,-1 0 0-16,1 0 0 16,-2 0 0-16,-1 0 0 15,-2 0 0-15,-2 0 0 16,6-3 0-16,-4 3 0 0,3-2 0 15,-4-1 0-15,1 1 0 16,-1-2 0-16,4 2 0 16,-3-2 0-16,1 4 0 15,-1-6 0-15,0 1 0 0,2 1 0 16,1 1 0-16,-1 1 0 16,3-4 0-16,-6 5 0 15,6-5 0-15,-2 4 0 16,-1-1 0-16,0 1 0 15,3-1 0-15,-3 3 0 16,-2-4 0-16,8 1 0 0,-4 3 0 16,-1-2 0-16,1-3 0 15,2 5 0-15,-5-3 0 0,4-2 0 16,-2 3 0-16,-6 2 0 16,2-5 0-16,1 3 0 15,0-1 0-15,0-4 0 0,-3 7 0 16,4-2 0-16,0-1 0 15,-1 0 0-15,3 3 0 16,-4-2 0-16,-2 2 0 16,3-4 0-16,1 2 0 15,-5 0 0-15,4 0-3 0,-3-1 1 16,0 0 2-16,1 3 0 16,2-2 0-16,0 2 0 15,-1 0 0-15,-3-3 2 16,3 3 1-16,1-3-3 15,-1 3 0-15,2 0 0 0,-2-1 0 16,6 1 0-16,-2 0 0 16,-2 0 0-16,5 0 0 15,-2 0-3-15,0 0 1 0,7 1 2 16,-2-1-1-16,1 3-1 16,-2-3 0-16,7 0 0 15,-4 0 2-15,4 0 3 0,-3 3-1 16,3-3-2-16,-1 2 1 15,1-2 2-15,5 3 0 16,-3-3-3-16,3 3 0 16,0-3 0-16,2 0 0 15,0 0 0-15,3 0 0 0,-1 0 0 16,3 0 0-16,-2 0 0 16,5 0 0-16,0 0 0 15,-3 0 0-15,7 0 0 16,-2 0 0-16,0 0 0 15,2-3 0-15,6 3 0 16,-4-3 0-16,3 3 0 0,1 0 0 16,-1-2 0-16,0 2 0 15,0 0 0-15,4 0 0 0,-3 0 0 16,1 0 0-16,2-3 0 16,-1 0 0-16,-1 3-2 15,-1 0-1-15,3 0 1 0,-5 0 2 31,5 0 0-31,-1 0-1 16,10 0 1-16,-15 0 2 16,15 0 2-16,-10 0-2 0,10 0-2 15,-13 0 0-15,13 0 0 16,-16 0 0-16,16 0 0 16,-17 6 0-16,17-6 0 15,-13 2 0-15,13-2 0 16,-7 3 0-16,7-3 0 0,0 0-2 15,0 0-3-15,0 0-6 16,0 0-7-16,0 0-43 16,0 0-24-16,12 5-2 15</inkml:trace>
  <inkml:trace contextRef="#ctx0" brushRef="#br0" timeOffset="827285.1861">23057 2091 321 0,'0'0'4'16,"0"0"2"-16,0 0 1 16,-12-14 2-16,12 14 1 0,-15-9 2 15,5 4-1-15,0 2 1 16,0 1-4-16,0 2-3 15,-3 0-1-15,4 5-1 16,-1 5-2-16,-1 2 0 0,7 4-1 16,-1-4 0-16,2 1 1 15,3 1 1-15,0-4 0 16,0-10 1-16,21 10 0 16,-5-8 0-16,2-2 1 0,5-2 2 15,-4-8-2-15,4 0 1 16,-3-4 1-16,-3-2-1 15,-2-2 0-15,-11 3 0 16,0 1-1-16,-8 2-1 16,-7 5-1-16,-2-1-2 0,-7 8 0 15,-2 2 0-15,-3 8-1 16,3 2 0-16,5 1 0 16,-4 5 1-16,12-3 0 0,3-3 0 15,6 0 0-15,11-7 0 16,3 2 0-16,9-7 1 15,-1 0 0-15,2-9 0 16,1-1 1-16,-2-3 0 0,-5-5 0 16,-6 6-1-16,-10-5 0 15,-4 7 1-15,-15 1-2 16,-6 1 0-16,-2 8-4 16,-9 2-6-16,6 11-14 0,-2 1-60 15,3 4-2-15</inkml:trace>
  <inkml:trace contextRef="#ctx0" brushRef="#br0" timeOffset="828202.7436">17066 2038 315 0,'0'0'4'0,"0"0"3"15,0 0 0-15,0 0 0 16,-10-9 1-16,10 9 0 16,-10 0 1-16,10 0 0 0,-14 9-4 15,6 1 0-15,3-2-3 16,0 4 1-16,3-3-1 16,2 3 2-16,0-12-1 15,14 9 2-15,1-9 0 0,2-6-1 16,6-3 1-16,2-3 1 15,0-3-1-15,0-3 0 16,-4-1 0-16,-3 2 0 16,-8-4-1-16,-5 7 0 0,-5 1-1 15,-5 6 0-15,-9-1-2 16,-7 6 0-16,-4 2 0 16,4 7-2-16,-4 5 1 15,0 1-1-15,4 3 0 16,2 1 0-16,6 0-3 0,6-2-7 15,7 2-19-15,10-5-51 16,12-2-2-16</inkml:trace>
  <inkml:trace contextRef="#ctx0" brushRef="#br0" timeOffset="832206.8502">22744 2499 149 0,'0'0'5'0,"0"0"4"16,0 0 2-16,0 0 4 15,0 0 0-15,0-10 1 0,0 10 2 16,0 0 0-16,0 0-4 16,0 0-1-16,0-9-3 15,0 9 1-15,0 0-1 16,0 0 1-16,0 0-2 16,0 0 0-16,0 0 0 0,0 0-1 15,0 0 0-15,0 0-3 16,0 0 0-16,0 0-2 15,0 0 1-15,0 0-1 16,0 0-2-16,0 0 0 0,0 0-1 16,0 0 1-16,0 0-1 15,0 0 0-15,-2 7 1 16,2-7 1-16,-3 12-1 16,0-1 2-16,1-2 0 0,-3 2 1 15,2 3 0-15,-1-2 0 16,-1 1 0-16,0 2 0 15,-1-1 0-15,1-4 0 0,-2-1-1 16,0 2 0-16,-1-1 1 16,1 3-1-16,2-1 0 15,-3-2 0-15,-2 2 1 16,3 0-1-16,0 3 0 16,-1 0 0-16,-1 0-1 0,-1 0 0 15,1-3 0-15,3 0 1 16,-3 1-2-16,2-1 1 15,0 1 0-15,0-1-1 16,0-1 1-16,-2-2-2 16,2 3 0-16,-2-2 0 15,0 2 0-15,0 1 0 0,2-1-1 16,-7 4 1-16,2-2 0 16,3 1 1-16,-4 0 0 0,1-3-1 15,2 6 1-15,-3-4 0 16,4 2-1-16,-4-2 1 15,3 4 0-15,0-1-1 16,0 2 1-16,0-1 0 0,0 4 0 16,0-1 1-16,0-2-1 15,1 3 0-15,-4-2 0 16,3 0 1-16,-1 3-1 16,2-4 0-16,-6-2 0 0,6 3-1 15,-4 3 1-15,3-6 0 16,0 5 0-16,0-2 0 15,3 2 0-15,-5-4 0 16,1 4-2-16,4 0 2 16,-5 0-2-16,1 1 1 0,2-4-1 15,-1 2 1-15,2-4-1 16,-2 5 0-16,0-5 2 16,1-2-1-16,1 5 0 0,3-2 0 15,-5 3 1-15,0 0-1 16,0-1 0-16,3-1 1 15,-4 1-1-15,2 0 0 0,1 0 0 16,-5 2 0-16,4-2 1 16,-1 2-1-16,-1 0 0 15,-1 0 0-15,3 0 1 16,-2 3-2-16,2-1 2 0,-3 0-1 16,-1-5 0-16,5 2 0 15,-1-1 0-15,-4-3 1 16,3 0-1-16,0-2 0 15,0 2 0-15,-3 0 1 16,2-2 0-16,3 3-1 16,-4-4 0-16,1 4 0 15,1-3 1-15,-2 5-1 0,2-6 0 16,0 4 1-16,-2 0-1 16,1 1 0-16,-1 1 0 0,-1-4 0 15,4 2 0-15,-1 0 1 16,1-1-1-16,-2 2-1 15,1-1 2-15,-1 2-1 16,2 0 0-16,-1-3 0 0,3 3 0 16,-3 0 0-16,2 0 0 15,1-6 0-15,-3 2 0 16,1-1 0-16,6-1 0 16,-3-2 2-16,2-2-2 0,-2-1 0 15,1 2 0-15,1 4 0 16,-1 0 0-16,-2-3 0 15,-2 3 0-15,2-2 0 16,-3 1 0-16,3 1 0 16,0-2 0-16,-4 2 0 0,7-5 0 15,-4-1 0-15,1 4 0 16,-1-1 0-16,1-2 0 16,0 2 0-16,2-2 0 0,-3 3 0 15,3-4 0-15,0 4 0 16,-2-2 0-16,2 1 0 15,-1-3 0-15,-1 1 0 0,2 0 0 16,0 2 0-16,0 1 0 16,0-7 0-16,-3 8 0 15,4-2 0-15,-4-2 0 16,6 0 0-16,-3 2 0 0,0 3 0 16,0-3 0-16,-3 1 0 15,3 1 0-15,-2-1 0 16,3 3 0-1,-2-7 0-15,-1 3 0 0,2 3 0 16,-2-5 0-16,2-1 0 16,-3 4 0-16,3-3 0 0,-3 3 0 15,4 0 0-15,-7-4 0 16,6 1 0-16,-2 0 0 16,0 0 0-16,0-1 0 0,-2 4 0 15,5-1 0-15,-4-1 0 16,1 1 0-16,-1 0 0 15,1 1 0-15,0-1 0 0,-1-2 0 16,3-1 0-16,5-9 0 16,-10 15 0-16,10-15 0 15,-7 15 0-15,7-15 0 16,-8 15 0-16,8-15 0 16,-8 15 0-16,3-5 0 0,3 0 0 15,-3 0 0-15,0-1 0 16,0 4 0-16,1-1 0 15,-4 4 0-15,0 1 0 16,4 0 0-16,-2 5 0 16,2 1 0-16,-4 2 0 0,1 0 0 15,-1-1 0-15,4-2 0 16,-2 4 0-16,-1-10 0 16,2 2 0-16,0-4 0 0,2-1 0 15,-1-3 0-15,4 0 0 16,0-10 0-16,-6 17 0 15,6-8 0-15,-4 2 0 0,4-1 0 16,0 2 0-16,-1 1 0 16,1-1 0-16,0 1 0 15,0-4 0-15,0 3 0 16,0-2 0-16,0 1 0 16,0-11 0-16,5 12 0 0,-5-12 0 15,10 12 0 1,-10-12 0-16,10 8 0 0,-10-8 0 15,16 7 0-15,-16-7 0 16,12 7 0-16,-12-7 0 16,15 8 0-16,-15-8 0 0,12 8 0 15,-12-8 0-15,11 6 0 16,-11-6 0-16,16 6 0 16,-16-6 0-16,12 4 0 0,-12-4 0 15,21 3 0-15,-12-1 0 16,-1-2 0-16,5 0 0 15,-1-5 0-15,1 1 0 0,-1-4 0 16,3 4 0-16,-1-4 0 16,2-2 0-16,1 3 0 15,1-6 0-15,1 4 0 16,-2-4 0-16,3 0 0 0,0 1 0 16,-2 2 0-16,-1-2 0 15,1-1 0-15,-4 1 0 16,4 0 0-16,0-1 0 15,-4-1 0-15,0-4 0 16,4 0 0-16,0-1 0 16,-3-1 0-16,2-1 0 0,0-3 0 15,3-1 0-15,-2 3 0 16,-3-2 0-16,3-3 0 16,-4 4 0-16,1 1 0 15,-3-3 0-15,4 3 0 0,-4-4 0 16,2 5 0-16,2-4 0 15,-2 0 0-15,2 0 0 0,-1 0 0 16,4 1 0-16,-1-1 0 16,-1-1 0-16,0-3 0 15,-2 2 0-15,0 0 0 16,-2 0 0-16,2-3 0 0,-1-2 0 16,-1-1 0-16,2 1 0 15,0-2 0 1,2 2 0-16,1-3 0 0,-1 3 0 15,1-2 0-15,-3 1 0 16,4 1 0-16,-1 2 0 16,-4-2 0-16,2-1 0 0,-2 1 0 15,-2 0 0-15,4 0 0 16,-2-8 0-16,2 5 0 16,1 1 0-16,0-5 0 0,1 4 0 15,4-3 0-15,-7 2 0 16,5 3 0-16,0 3 0 15,0-4 0-15,-3 1 0 0,0 4 0 16,1-3 0-16,-1 3 0 16,3-5 0-16,-3 5 0 15,1-3 0-15,2 2 0 16,0-2 0-16,2-3 0 0,1 2 0 16,-4 4 0-1,1-5 0-15,3 1 0 0,-6 1 0 16,0 0 0-16,-2-3 0 15,-2 5 0-15,1-4 0 16,-1 2 0-16,-1-1 0 16,1 4 0-16,2-3 0 0,0 4 0 15,2-1 0-15,-1-1 0 16,-2 3 0-16,0-1 0 16,2 1 0-16,-2-3 0 0,2 3 0 15,-2 0 0-15,-1-5 0 16,-1-1 0-16,1 3 0 15,-1 1 0-15,-1-1 0 0,-2 1 0 16,6 1 0-16,-2-1 0 16,-3 4 0-16,5 3 0 15,-5-3 0-15,2 2 0 16,1 4 0-16,-6-4 0 16,2 3 0-16,0 0 0 15,-1 3 0-15,0 3 0 0,-3-4 0 16,1 3 0-16,1-2 0 15,-3-4 0-15,4 4 0 16,-3 3 0-16,1-1 0 16,4-2 0-16,-6 0 0 15,3-1 0-15,1 0 0 0,2-1 0 16,-2 2 0-16,-1-6 0 16,-2-2 0-16,3 3 0 0,-4-3 0 15,4 1 0-15,-3 4 0 16,-1 0 0-16,2 0 0 15,-1 3 0-15,0 2 0 16,0 3 0-16,-3-5 0 0,3 3 0 16,0 2 0-16,-3-5 0 15,-2 5 0-15,4-1 0 16,0 4 0-16,-4 9 0 16,3-10 0-16,-3 10 0 15,0 0 0-15,2-10 0 16,-2 10 0-16,0 0 0 0,0 0 0 15,-2 8 0 1,2 6-16-16,0 3-71 0,-11 5-3 16</inkml:trace>
  <inkml:trace contextRef="#ctx0" brushRef="#br0" timeOffset="833142.5062">21339 5586 379 0,'0'0'7'15,"0"0"1"-15,0 0 3 0,0-10 1 16,0 10 1-16,0 0 0 16,0 0-1-16,3-12 1 15,-3 12-5-15,0 0-3 0,0 12-2 16,-5-2-2-16,5 2 0 15,-4 1-1-15,4 1 1 16,0 2 0-16,0-4 0 16,6 1 0-16,5-6 0 0,1-5 1 15,5-2-1-15,-2 0 1 16,3-2 1-16,-4-8 0 16,2 0 0-16,-7-2 0 15,-2-1 0-15,-4 1-3 16,-3-1 0-16,-3 6 0 0,-9-1 0 15,0 6 0-15,2 0 0 16,-5 2 0-16,0 2 0 16,5 0 0-16,0 6 0 15,10-8 0-15,-15 12 0 0,15-12 0 16,-2 9 0-16,2-9 0 16,12 3 0-16,1-3 0 15,4-7 0-15,-4-1 0 0,4-1 0 16,-4-3 0-16,-1-1 0 15,-8 1 0-15,-4 2 0 16,-12 3 0-16,-5 2 0 0,0 5 0 16,-6 0 0-16,-2 8 0 15,3 1 0-15,-3 3 0 16,11-2-59-16,11 5-28 16,3-1-3-16</inkml:trace>
  <inkml:trace contextRef="#ctx0" brushRef="#br0" timeOffset="834304.6576">20668 6242 253 0,'0'0'5'0,"0"0"3"15,0 0 1-15,6-2 2 16,-6 2 0-16,0 0 0 16,9 0 3-16,-9 0-1 15,0 0-4-15,0 0-1 16,5 7-1-16,-5-7 0 15,5 11 1-15,-5-11-1 0,0 0 2 16,7 9 0-16,-7-9 1 16,0 0 1-16,0 0 0 15,0 0-1-15,8 0 1 0,-8 0-1 16,5-9-2-16,-2-2 0 16,-3 1-2-16,0-5-1 15,0-2-2-15,0 0 1 0,0-3 0 16,0-3-1-16,0 3 0 15,0-4 0-15,0 0-1 16,0 6-2-16,0-7 0 16,0 5 0-16,2 3 0 0,0-2 0 15,3 1 0-15,0 4 0 16,-4-4 0-16,4 3 0 16,0 0 0-16,-1 0 0 15,1 3 0-15,0-3 0 16,0 2 0-16,3-2 0 15,-4 3 0-15,4 0 0 0,-1 0 0 16,-3-1 0-16,5 1 0 16,-1-1 0-16,-4 0 0 15,4 1 0-15,-4 3 0 0,4-2 0 16,-3 2 0-16,0-1 0 16,0 2 0-16,-1-1 0 15,-4 9 0-15,11-18 0 0,-6 9 0 16,0-2 0-16,2 1 0 15,-7 10 0-15,13-17 0 16,-13 17 0-16,8-15 0 16,-8 15 0-16,12-12 0 0,-12 12 0 15,8-15 0-15,-8 15 0 16,9-12 0-16,-9 12 0 16,8-15 0-16,-8 15 0 15,4-12 0-15,-4 12 0 16,0 0 0-16,11-11 0 0,-11 11 0 15,0 0 0-15,5-9 0 16,-5 9 0-16,0 0 0 16,0 0 0-16,0 0 0 15,5-8 0-15,-5 8 0 0,0 0 0 16,0 0 0-16,0 0 0 16,0 0 0-16,0 0 0 15,0 0 0-15,0 0-2 0,9 8-22 16,-4 12-52-16,-5-20-12 15</inkml:trace>
  <inkml:trace contextRef="#ctx0" brushRef="#br0" timeOffset="834806.1194">20904 5653 259 0,'0'0'6'0,"0"0"3"0,0 0 5 0,-4-10 3 16,4 10 1-16,-5-11 0 15,2 4 3-15,1-2 2 16,2-4-5-16,0 1-4 0,5-3-2 15,0-2-3 1,4-3-1-16,4 6-1 0,2-4-1 16,2 0-2-16,3 6 0 15,0 0-2-15,-1 1 0 0,0 4-1 16,3 2 0-16,-5 4-1 16,0 1 0-16,1 0-3 15,-4 4-4-15,2 1-18 16,-16-5-56-16,22 17-1 0</inkml:trace>
  <inkml:trace contextRef="#ctx0" brushRef="#br0" timeOffset="835355.3924">21704 5559 271 0,'0'0'8'16,"0"0"3"-16,0-10 4 15,0 10 3-15,0 0 2 0,0-12 2 16,0 12 4-16,0-10-1 16,0 10-6-16,0 0-3 15,0 0-4-15,4-11-2 16,-4 11-2-16,0 0-2 0,12 9 0 15,-3-3-2-15,2 8 0 16,3 0 0-16,2 8 0 16,1 0-2-16,-2 7-2 15,0 5 0-15,-2 0 0 16,-7 4 0-16,2-2 0 0,-6 3 0 16,-2-1 0-16,0-1 0 15,-2-5 0-15,-3 1 0 16,-2-8 0-16,0-3 0 0,3-5 0 15,0-2 0-15,4-3 0 16,0-12 0-16,-3 18 0 16,3-18-23-16,-9 5-63 15,9-5-4-15</inkml:trace>
  <inkml:trace contextRef="#ctx0" brushRef="#br0" timeOffset="835887.5927">20086 6406 359 0,'0'0'4'0,"0"0"2"0,0 0 0 16,0 0 2-16,5-7 2 15,11 4 2-15,9 1 2 16,12-3 1-16,18 0-1 15,16 0-1-15,21-4 0 16,20-5-1-16,20-1-1 0,12 3-2 16,10-3-4-16,3 3-5 15,2-3 0-15,-3 6 0 16,-7 1 0-16,-7 4 0 0,-10-2 0 16,-7 4 0-16,-11 2 0 15,-10 0 0-15,-7 0 0 16,-14 0 0-16,-16 0 0 0,-18 2 0 15,-6-1 0-15,-18 4 0 16,-9-4 0-16,-16-1 0 16,0 0 0-16,-4 11 0 15,-11-10 0-15,-3 10 0 16,-12-6-23-16,-9 4-65 0,-1 6-3 16</inkml:trace>
  <inkml:trace contextRef="#ctx0" brushRef="#br0" timeOffset="836289.0367">20337 6500 398 0,'0'0'2'0,"0"0"3"0,0 0 1 15,0 0 0-15,0 0 1 16,-9 13 1-16,-6 3 0 15,-8 9 0-15,-4 5-2 16,-8 7-2-16,-7 6-1 0,0 1-1 16,-6 1-1-16,4-6 0 15,4-2 0-15,7-7-2 16,7-7-3-16,8-1-6 0,11-12-9 16,7-10-33-16,29-5-28 15,8-9-4-15</inkml:trace>
  <inkml:trace contextRef="#ctx0" brushRef="#br0" timeOffset="836468.8483">20832 6480 345 0,'0'0'5'15,"0"6"3"-15,-11 6 3 16,-2 5 1-16,-10 8 2 16,-5 5 1-16,-9 2 0 0,-7 7 1 15,-4 1-6-15,-6 0-2 16,-1-4-2-16,8-3-2 15,4-3-5-15,4-11-8 16,14-1-18-16,17-6-53 16,8-12-1-16</inkml:trace>
  <inkml:trace contextRef="#ctx0" brushRef="#br0" timeOffset="836653.4948">21120 6513 420 0,'0'0'1'0,"-2"2"2"0,-3 8 0 15,-7 10 1-15,-6 1 1 16,-7 12-1-16,-9-1 1 16,-8 11 0-16,-8-2 0 0,-3 4-3 15,-5-1 0-15,7-9-3 16,1-3-5-16,13-7-14 16,12-10-58-16,25-15-2 15</inkml:trace>
  <inkml:trace contextRef="#ctx0" brushRef="#br0" timeOffset="836843.5071">21800 6396 387 0,'0'0'2'0,"0"5"1"16,-6 5 1-16,-4 7 1 0,-10 0 0 16,-6 8 1-16,-12 5 0 15,-7-1 1-15,-5 3-2 16,-5 6-1-16,-1-8 0 0,4-1-3 15,11-3-4-15,9-4-11 16,17-13-18-16,15-9-46 16,12 3-1-16</inkml:trace>
  <inkml:trace contextRef="#ctx0" brushRef="#br0" timeOffset="837004.4238">22351 6319 433 0,'0'0'3'0,"-7"10"1"0,-11 5 2 15,-4 5 0-15,-6 12 1 0,-14 5 1 16,-5 5-1 0,-5 8 0-16,2-3-3 0,0-2-4 15,11 2-15-15,2-11-65 16,9-6-4-16</inkml:trace>
  <inkml:trace contextRef="#ctx0" brushRef="#br0" timeOffset="838400.8467">16492 5098 265 0,'0'0'5'0,"0"0"4"0,0 0 0 16,0 0 1-16,0 0 0 15,0 0 1-15,0 0 2 16,7-10 1-16,11 5-5 0,9-3-2 16,8-1 1-16,10-1 0 15,9 0 0-15,9 2-1 16,8 4-2-16,4-4 0 0,7 6-2 16,-2-1 0-16,0 3-1 15,-4 5-1-15,2 1 0 16,-7 3 0-16,-1 3 0 15,-5 3-1-15,0 5 1 16,-6 1-1-16,3 3 1 0,-4 0 0 16,-4 3-1-16,3 3 2 15,-2 2-1-15,0-4 1 16,-3 1 1-16,-3 2 1 16,9-4 1-16,-6 0-1 15,5-3 1-15,-5 2-1 0,5-2 0 16,-2 1 0-16,0-3-1 15,2-3-1-15,-4 7-1 16,-2-4 0-16,-1-2 1 16,2 0-1-16,3-1-1 15,-8 1 1-15,6 0 0 0,-4 0 0 16,-1-3-1-16,-2 0 1 16,2 1 0-16,-6-3 0 0,1 2 0 15,-4-4 0-15,1-1-1 16,2 3 2-16,0-3-1 15,1 0 0-15,-1 1 0 16,-2 0-1-16,0 1 1 0,-3-1 0 16,-5 1-1-16,1 1 0 15,-6 0 1-15,0 0-1 16,-7 0 1-16,2-3-1 16,1 3 0-16,-3 0-1 0,-3-3 1 15,3 3 0-15,-1 3 0 16,2-5 0-16,-1 1 0 15,-1 3 0-15,1-2 1 16,1-1 0-16,4 4 1 16,-4 0-1-16,2-3 1 15,4 4-1-15,1-2 1 0,-4 0 0 16,1 1-1-16,-1-3 1 16,0 0 0-16,-4-2 0 0,-3-1 0 15,0 0 0-15,-2-5 1 16,-2-1 0-16,-3 0-3 15,-10-6 0-15,12 6 0 16,-12-6 0-16,0 0 0 16,0 0 0-16,0 0 0 0,0 0 0 15,0 0 0-15,0 0 0 16,0 0 0-16,0 0 0 16,10 9-23-16,7-9-62 0,-4-4-4 15</inkml:trace>
  <inkml:trace contextRef="#ctx0" brushRef="#br0" timeOffset="838806.7073">20369 6570 341 0,'0'0'0'0,"0"12"0"16,-7 8 1-16,-2 4-1 16,-4 8-2-16,-4 4-4 15,-1 3-5-15,-1 11-17 0,-9-8-39 16,9 2-5-16</inkml:trace>
  <inkml:trace contextRef="#ctx0" brushRef="#br0" timeOffset="838972.8399">21270 6572 459 0,'0'7'1'0,"-8"11"-1"15,-7 4 0-15,1 5 0 0,-9 6-2 16,0-1-6-16,2 7-26 16,1-1-45-16,5-9-3 15</inkml:trace>
  <inkml:trace contextRef="#ctx0" brushRef="#br0" timeOffset="865180.9425">19868 6604 130 0,'0'0'3'0,"0"0"0"15,0-9 2-15,0 9 4 16,9-13 3-16,4 8 2 0,-3-2-1 15,6-2 2-15,0 5 0 16,1-4-3-16,-1 1-1 16,1-6-3-16,-2 6-2 0,0-2 0 15,-5-4 0-15,2-1 3 16,-4 3 0-16,-1-4 3 16,1 8 1-16,-4-4 1 15,-4 11-1-15,6-9-1 0,-6 9-2 16,-6 5 0-16,-1 5-2 15,-8 10-2-15,-2 2-2 16,-7 5 0-16,-2 8-1 16,-6 0 0-16,4 2 0 0,-2-3-1 15,4 4 0-15,-2-9 0 16,3 0-1-16,8 0 0 16,-1-8-4-16,6-3-7 15,2-6-11-15,2-1-24 16,8-11-30-16,9 1-4 0</inkml:trace>
  <inkml:trace contextRef="#ctx0" brushRef="#br0" timeOffset="865415.8348">20136 6472 321 0,'0'0'6'0,"0"0"1"15,0 0 1-15,0 0 2 0,8 8 0 16,-13 7 2-16,-5 3 2 15,-10 6-2-15,-5 5-5 0,-5 7-2 16,-2 0 0-16,0 7-2 16,-5-3 0-16,7-4-2 15,5-1-3-15,4-5-3 16,7-3-6-16,3-5-8 0,7-6-10 16,4-4-14-16,0-12-33 15,17 0-6-15</inkml:trace>
  <inkml:trace contextRef="#ctx0" brushRef="#br0" timeOffset="865582.9351">20313 6515 336 0,'0'0'4'15,"0"0"-1"-15,0 0 1 0,0 0 1 16,-3 10 1 0,-8 2-1-16,2 3 2 0,-6 5-1 15,-4 7-3-15,-1-2-1 16,-5 4-2-16,3-1-6 15,-1 2-12-15,8-8-15 16,8 2-22-16,4-7-19 0</inkml:trace>
  <inkml:trace contextRef="#ctx0" brushRef="#br0" timeOffset="865775.6501">20614 6486 329 0,'0'0'3'16,"0"0"1"-16,-4 9 2 15,-3 1 1-15,-5 5 1 16,-3 5 0-16,-2 1 1 0,-5 10 0 16,-1-4-3-16,-1 3-2 15,6 0-6-15,3-3-11 16,5-8-9-16,8 1-18 16,2-20-32-16,25 12-6 15</inkml:trace>
  <inkml:trace contextRef="#ctx0" brushRef="#br0" timeOffset="865864.6928">20808 6621 266 0,'-8'13'-7'0,"-7"18"-46"15,0 0-9-15</inkml:trace>
  <inkml:trace contextRef="#ctx0" brushRef="#br0" timeOffset="870736.2371">14893 6121 315 0,'0'0'11'16,"0"0"3"-16,0-8 4 0,0 8 3 16,0 0 2-16,0-12 1 15,0 12 0-15,0-10 1 16,0 10-9-16,0 0-5 15,0 0-2-15,0 0-9 16,0 13 0-16,0 4 0 0,0 5 0 16,0 6 0-16,0 6 0 15,0 3 0-15,0 3 0 16,0-1 0-16,0-2 0 16,0 1 0-16,5-6 0 15,0-4 0-15,-3-6 0 0,-2-2 0 16,4-8 0-16,-4-5 0 15,0-7 0-15,2 10 0 16,-2-10 0-16,0-5 0 0,0 5 0 16,-10-22-19-16,7-6-58 15,3 12-12-15</inkml:trace>
  <inkml:trace contextRef="#ctx0" brushRef="#br0" timeOffset="871429.5991">14762 5920 376 0,'0'0'7'16,"0"0"4"-16,-18-12 0 15,6 7 3-15,-1 2 0 0,-4 3 1 16,-1 5 0-16,-7 13 1 16,-1 14-6-16,1 15-3 0,0 13 0 15,2 11-3-15,3 13 0 16,6 3-4-16,9 3 0 15,5-6 0-15,2-2 0 0,15-13 0 16,3-4 0 0,12-14 0-16,6-6 0 0,9-13 0 15,3-9 0-15,10-11 0 16,7-8 0-16,2-11 0 16,6-10 0-16,-1-13 0 15,-2-9 0-15,-6-6 0 16,-12-13 0-16,-12-5 0 0,-14-17 0 15,-19-1 0-15,-9-11 0 16,-15-5 0-16,-23 6 0 16,-13 0 0-16,-14 16 0 15,-7 12 0-15,-12 22 0 0,-4 21 0 16,1 20 0-16,1 22 0 16,6 20 0-16,11 20 0 0,12 15 0 15,20 10-28-15,20 13-60 16,11 3-4-16</inkml:trace>
  <inkml:trace contextRef="#ctx0" brushRef="#br0" timeOffset="877910.1743">16320 3098 392 0,'0'0'7'16,"0"0"3"-16,0 0 2 15,0 0 3-15,0 0 0 0,0 0 1 16,0 0 0-16,0 0 1 16,0-11-6-16,10 3-11 15,4 0 0-15,7-1 0 16,-2-1 0-16,4 2 0 15,2 1 0-15,-2 4 0 0,-4 3 0 16,-3 5 0-16,-7 11 0 16,-6 0 0-16,-3 9 0 15,-7 4 0-15,-11 5 0 16,-2 0 0-16,-2 1 0 0,-6 0 0 16,3-4 0-16,3-1 0 15,3-10 0-15,1-5 0 16,9-5 0-16,9-10 0 15,0 0 0-15,0 0 0 16,16-10 0-16,4-5 0 0,0-3 0 16,8-3 0-16,-1-4 0 15,5-5 0-15,-4 2 0 16,-2 4 0-16,-3-1 0 0,0 8 0 16,-11-3-19-16,-10 8-67 15,-2 12-4-15</inkml:trace>
  <inkml:trace contextRef="#ctx0" brushRef="#br0" timeOffset="878346.5785">16368 2934 379 0,'0'0'8'0,"0"0"3"15,-15-12 0-15,5 10 4 16,-6-2-1-16,-3 4 1 15,-1 0 0-15,-7 4 1 16,-3 11-6-16,2 10-3 16,-2 7 0-16,5 10-4 0,6 8-3 15,1 2 0-15,6 5 0 16,10 2 0-16,2-5 0 16,12-4 0-16,8-5 0 0,8-11 0 15,11-6 0-15,3-16 0 16,8-4 0-16,3-11 0 15,1-9 0-15,3-14 0 16,0-6 0-16,-5-9 0 16,-8-9 0-16,-5-2 0 0,-12-8 0 15,-8-3 0-15,-10-2 0 16,-13-2 0-16,-15 8 0 16,-11 2 0-16,-4 12 0 0,-14 7 0 15,1 11 0-15,-8 15 0 16,5 12 0-16,0 7 0 15,6 10 0-15,12 15 0 16,4-3 0-16,19-3-76 0,13 5-15 16</inkml:trace>
  <inkml:trace contextRef="#ctx0" brushRef="#br0" timeOffset="879119.3231">19351 1932 430 0,'0'0'4'16,"0"0"3"-16,2-12 1 16,-2 12 1-16,3-15 2 15,1 3-1-15,1-4 1 0,3 2 1 16,2-4-3-1,3 6-9-15,6-3 0 0,4 3 0 16,0 2 0-16,1 5 0 16,-4 3 0-16,2 2 0 15,-5 2 0-15,-1 5 0 0,-11 8 0 16,-1 0 0-16,-4 5 0 16,-2 2 0-16,0 1 0 15,-10 1 0-15,1-2 0 0,1-2 0 16,3-3 0-16,-4 1 0 15,9-3 0-15,0-7 0 16,2-8 0-16,13 14 0 16,-4-7 0-16,8 3 0 0,-1-7 0 15,9 2 0-15,-6-3 0 16,3 3 0-16,-4-3 0 16,2 4 0-16,-7-1 0 15,-4-1 0-15,-9-4 0 16,0 12 0-16,-7-1 0 0,-13-4 0 15,-5 1 0-15,-5 0 0 16,-7-1-6-16,0 2-1 16,-3-6-4-16,6 0-11 15,-2-3-28-15,12-8-37 0,8-6-5 16</inkml:trace>
  <inkml:trace contextRef="#ctx0" brushRef="#br0" timeOffset="879497.1053">19555 1656 393 0,'0'0'4'0,"0"0"0"16,-9-1 3-16,-5 1 2 15,-8 9 1-15,-8 6 1 16,-2 11 0-16,-8 3 0 16,1 14-3-16,-4 6 0 0,8 8-5 15,9 2 0-15,13 1-1 16,4-4-1-16,9-1 0 15,13-8 0-15,10-8 1 16,24-11 1 0,5-11-1-16,8-9-1 15,2-8 1-15,3-13 0 16,1-12 0-16,-3-12 1 16,-4-14-2-16,-26-10 1 0,-8 1 2 15,-10-11-4-15,-13 1 0 16,-4 39 0-16,-9 1 0 0,-3 4 0 15,-6 2 0 1,-30-15 0-16,-4 17 0 0,-4 17-2 16,-4 10-7-16,7 22-16 15,18 14-59-15,-2 5-4 16</inkml:trace>
  <inkml:trace contextRef="#ctx0" brushRef="#br0" timeOffset="880265.1634">22237 3851 434 0,'0'0'2'15,"0"0"3"-15,0 0 0 0,0 0 0 16,0 0 1-16,5 6 0 16,-5 4 1-16,0 3 1 15,-8 2-3-15,1 4-1 0,-3 1-2 16,-2-1 1-16,0 7-1 15,-4-5 1-15,-4 2-1 16,3-7-1-16,-3 2 1 16,1-2 0-16,1-4-1 15,0-5-1-15,4 1 1 0,6-1-1 16,8-7 0-16,0 0 0 16,4 0 0-16,12-2 0 15,6-3 0-15,6-6 2 16,4 1-1-16,5-2 1 0,0 2-2 15,1 0 0-15,-3 1 0 16,-5 1 0-16,-5 3 0 16,-6 3 0-16,-7 2 0 0,-2 0-9 15,-10 0-17-15,0 0-33 16,0 0-27-16,-11 0-4 16</inkml:trace>
  <inkml:trace contextRef="#ctx0" brushRef="#br0" timeOffset="880460.1903">22274 3921 387 0,'0'0'7'0,"0"0"2"16,0 0 1-16,0 0 2 16,0 0 1-16,-12 3 1 15,12-3 0-15,-2 19 1 16,2-3-7-16,0 4-2 0,2 1-1 16,0 4-2-16,1 2 0 15,4-4-1-15,0 2-1 16,-1-5-2-16,-1 2-4 0,-3-8-6 15,1 4-17-15,-1 0-35 16,-2-18-24-16,0 9-3 16</inkml:trace>
  <inkml:trace contextRef="#ctx0" brushRef="#br0" timeOffset="880862.5187">22322 3706 402 0,'0'0'5'16,"-4"-7"1"-16,-5-1 2 15,-6 4 1-15,0-2 2 16,-9 6 0-16,-1 0 2 16,-8 10 0-16,1 15-3 0,0 9-2 15,2 8-2-15,3 12 0 16,2 6-3-16,4 5-3 16,12-4 0-16,9 4 0 0,0-8 0 15,14-10 0-15,9-5 0 16,7-10 0-16,8-9 0 15,8-13 0-15,4-7 0 0,2-9 0 16,3-8 0-16,2-10 0 16,-5-8 0-16,-2-10 0 15,-16-8 0-15,0-8 0 16,-18-7 0-16,-11-6 0 0,-10-1 0 16,-15 2 0-16,-12 8 0 15,-10 8 0-15,-10 13 0 16,-7 17 0-16,-4 16 0 15,-2 8 0-15,6 16 0 16,4 6 0-16,7 13 0 16,14 1 0-16,19 8-11 0,13 5-79 15,9-7-4-15</inkml:trace>
  <inkml:trace contextRef="#ctx0" brushRef="#br0" timeOffset="882148.9372">20022 6456 197 0,'0'0'0'0,"0"0"-2"16,0 0 2-16,6 4 3 16,11 2 5-16,2-4 5 0,19 2 0 15,19 2 5-15,17-1 0 16,25 0 2-16,26 0 0 16,21 0-4-16,19-3-5 15,8 1-3-15,4-3-2 0,-5 0-1 16,-4 0-1-1,-8-5 0-15,-14 2-1 0,-9-6 2 16,-17 3-2-16,-16-2-1 16,-12 4-4-16,-17 2-6 15,-19-2-1-15,-16 2-4 0,-20 2-7 16,-20 0-11-16,-20 6-14 16,-17 6-24-16,-20-4-3 15</inkml:trace>
  <inkml:trace contextRef="#ctx0" brushRef="#br0" timeOffset="882447.1381">20984 6430 204 0,'0'0'2'0,"0"0"6"0,0 8 5 16,-8 10 1-16,-6 6 1 15,-14 11 1-15,-6 11 1 16,-15 7 1-16,-11 9-2 0,-1 2-6 16,-11 3-4-16,-2-3-2 15,0-4-2-15,9-10-1 16,7-11-7-16,14-5-6 0,11-9-29 15,16-12-27-15,17-13-5 16</inkml:trace>
  <inkml:trace contextRef="#ctx0" brushRef="#br0" timeOffset="882652.6479">21648 6495 350 0,'0'0'2'0,"-8"10"0"0,-7 7 2 0,-7 3-1 15,-13 12 1 1,-9 5 1-16,-9 2-1 0,-9 7 0 16,-5-2-1-16,-3-1 0 15,3-9-4-15,3 1-5 16,9-10-10-16,15-7-6 0,10-11-38 16,23-2-15-16</inkml:trace>
  <inkml:trace contextRef="#ctx0" brushRef="#br0" timeOffset="882831.7813">22076 6430 335 0,'0'0'3'0,"-13"15"0"0,-3 6 2 16,-5 8 1-16,-7 5-1 16,-11 11 3-16,-4 7-2 15,-7 6 0-15,-2-2-2 16,8-4-2-16,-1-2-8 15,5-5-9-15,10-13-7 16,13-1-28-16,14-13-25 16</inkml:trace>
  <inkml:trace contextRef="#ctx0" brushRef="#br0" timeOffset="882932.518">22175 6861 85 0,'0'13'-40'0,"-18"9"0"15</inkml:trace>
  <inkml:trace contextRef="#ctx0" brushRef="#br1" timeOffset="887435.6491">16203 4405 410 0,'0'0'7'15,"0"0"3"-15,0-13 3 16,0 13 3-16,0-13 0 0,0 13 1 16,0-9 0-16,0 9-12 15,0 0-5-15,0 18 0 16,0 3 0-16,0 9 0 15,0-1 0-15,0 9 0 0,0 4 0 16,0-3 0-16,0-1 0 16,3-8 0-16,1-1 0 15,0-8 0-15,1-2 0 16,-3-4 0-16,-2-15 0 16,3 12 0-16,-3-12 0 0,0 0 0 15,0 0 0-15,0 0 0 16,0 0 0-16,-10-8-91 15,10 8-2-15</inkml:trace>
  <inkml:trace contextRef="#ctx0" brushRef="#br1" timeOffset="888470.9809">17464 2680 418 0,'0'0'6'0,"0"0"3"15,-13-10 2-15,13 10 2 0,-10-12 1 16,8 2 0-16,0-4 1 16,2-3-4-16,4-2-11 15,12 2 0-15,1 0 0 16,5-3 0-16,3 6 0 0,3 1 0 15,-4 8 0-15,2 5 0 16,-4 1 0-16,-6 16 0 16,-4 2 0-16,-2 8 0 0,-7 2 0 15,-3 4 0-15,-4 2 0 16,-11-1 0-16,0 4 0 16,-2-11 0-16,-3 2 0 15,0-5 0-15,5-3 0 0,0-5 0 16,5-5 0-16,10-11 0 15,-5 10 0-15,12-10 0 16,9 0 0-16,3-5 0 16,9-4 0-16,4-1 0 15,-1-3 0-15,7-2 0 0,-5 0 0 16,-3 0 0-16,-6 3 0 16,-4 4 0-16,-2 1 0 15,-8 0 0-15,-10 7 0 16,12 0 0-16,-12 0 0 15,2 7 0-15,-2-7 0 0,0 18 0 16,0-18 0-16,-4 20-70 16,8-10-22-16</inkml:trace>
  <inkml:trace contextRef="#ctx0" brushRef="#br1" timeOffset="890180.9285">23343 2680 423 0,'0'0'7'0,"0"-10"2"15,0 10 2-15,-8-15 2 0,4 3 1 16,1 0 1-16,1-3-1 16,-2 0-9-16,8-1-5 15,3 4 0-15,8 0 0 16,5 2 0-16,4 3 0 16,6 2 0-16,0-3 0 0,0 8 0 15,-2 3 0-15,-3 2 0 16,-6 0 0-16,-6 7 0 0,-8 1 0 15,-5-1 0-15,-5 5 0 16,-2-1 0-16,-6 1 0 16,1 0 0-16,-4-2 0 15,4-1 0-15,3 1 0 16,1 0 0-16,3-4 0 0,5 1 0 16,0 0 0-16,5 1 0 15,10-4 0-15,-1 1 0 16,7 0 0-16,1-2 0 15,0-2 0-15,1 5 0 0,-3-7 0 16,-1 2 0-16,-6-1 0 16,-3 1 0-16,-10-6 0 15,-3 12 0-15,-11-5 0 16,-9 0 0-16,-2 3 0 16,-7-3 0-16,-3 5 0 15,-4-1 0-15,3 6 0 0,1-8-18 16,-2 7-68-16,15-1-3 15</inkml:trace>
  <inkml:trace contextRef="#ctx0" brushRef="#br1" timeOffset="890892.9694">22334 5242 433 0,'0'0'5'0,"0"0"0"16,0 0 2-16,0 0 1 15,3-8-1-15,-3 8 1 0,0 0-1 16,0 0 1-16,0 5-4 15,-1 8-2-15,-9 4-1 16,-2 0-1-16,-3 8 0 16,-3 2 2-16,-6 1-1 0,-1-6 0 15,-2 2 1-15,-1-3-1 16,1-1 1-16,3-8-1 16,5-3 1-16,7 1-2 0,12-10 1 15,-7 8 0-15,14-6-1 16,15-2 2-16,8-5-2 15,7 0 0-15,9-5 0 16,3 1 0-16,1 1 0 16,-1-2 0-16,-6 1 0 0,-9 4-3 15,-4 2-4 1,-9 3-11-16,-21 0-13 0,0 0-40 16,0 0-15-16</inkml:trace>
  <inkml:trace contextRef="#ctx0" brushRef="#br1" timeOffset="891077.4758">22356 5308 371 0,'0'0'8'0,"0"0"3"16,0 0 2-16,0 0 1 15,0 0 3-15,-5 9 0 0,2-3 2 16,3 12-1-16,0 2-5 16,6 2-3-16,-2 7-10 15,1 4 0-15,6 4 0 0,-1-3 0 16,2 7 0-16,-5-10 0 15,6-8-75-15,-1 7-14 16</inkml:trace>
  <inkml:trace contextRef="#ctx0" brushRef="#br1" timeOffset="892508.1503">13374 1709 347 0,'0'0'8'0,"0"0"2"0,0 0 4 16,-7-4 0-16,7 4 0 16,-13 1 2-16,13-1-1 0,-14 18 0 15,7-6-6-15,2 3-4 16,1 2-1-16,4-2-1 16,0-2 0-16,11-3 0 15,1-6-1-15,6-4 1 16,7-4 0-16,-1-13 0 0,8-4 0 15,-19 6-2-15,4-4-1 16,-4-6 0-16,4-2 0 16,-2-11 0-16,-5 2 0 15,-3-3 1-15,1-7-2 16,-8 7 4-16,0-1-1 0,-2 1-1 16,-4-2 0-16,-3 9-2 15,-1 3 1-15,-6 4-1 16,4 7-1-16,-1 9 1 0,1 9-1 15,-1 4 0-15,4 14 1 16,-3 22 3-16,7 27-1 16,11 9 0-16,20 8-4 15,8-7-7-15,17-15-26 16,3-22-48-16,-4-20 1 0</inkml:trace>
  <inkml:trace contextRef="#ctx0" brushRef="#br1" timeOffset="892680.6893">13864 1516 423 0,'0'0'4'0,"0"0"1"0,0 0 1 16,0 0 0-16,0 0 0 16,0 0-1-16,0 0 0 15,7-10-2-15,4 10-12 0,-1-2-32 16,5-4-42-16,-1 6-4 15</inkml:trace>
  <inkml:trace contextRef="#ctx0" brushRef="#br1" timeOffset="892842.0451">13837 1714 389 0,'0'0'6'16,"0"0"1"-16,0 0 2 15,0 0 1-15,0 0 1 0,10 3 1 16,5-3 0-16,3-5-1 15,7-2-8-15,-9-1-13 16,5-2-42-16,0-1-32 16,4-3-5-16</inkml:trace>
  <inkml:trace contextRef="#ctx0" brushRef="#br1" timeOffset="893160.2605">14399 1310 410 0,'0'0'5'15,"0"0"2"-15,0 0 0 0,0 0 2 16,0 5-1-16,0-5 2 16,-5 12-1-16,-1-2 1 15,-1 3-4-15,0 1-2 16,-3-1-2-16,0 4 0 0,0 1 1 16,-4-1-2-16,0 2 0 15,0-1 0-15,1 2-1 16,-1 0 0-16,1-5 1 15,1 2-2-15,2-4 0 16,4-1 1-16,1-3-1 16,5-9 2-16,0 11-1 0,0-11 0 15,21 0 1-15,-7 0-1 16,4-5-1-16,2-1-3 16,2 3-7-16,-2-8-19 15,-6 4-56-15,9-1-2 0</inkml:trace>
  <inkml:trace contextRef="#ctx0" brushRef="#br1" timeOffset="893376.2077">14346 1385 427 0,'0'0'5'16,"0"0"1"-16,0 0-1 15,0 0 2-15,0 0 0 0,0 0 0 16,5 7 0-16,-5-7 1 15,7 17-4-15,-1-2-2 16,-1 0 0-16,2-3 2 16,9 29-1-16,-2 0-4 15,-2 4-9-15,6 4-31 0,0-2-43 16,-9-4-1-16</inkml:trace>
  <inkml:trace contextRef="#ctx0" brushRef="#br1" timeOffset="893972.2135">13508 2403 386 0,'0'0'7'0,"0"0"4"15,0-14 2-15,0 5 2 16,0-1 2-16,-5 0-1 0,3 1 1 16,2 9 0-16,-12-8-7 15,12 8-8-15,-7 15-2 16,7 10 0-16,0 5 0 0,0 4 0 15,7 15 0-15,5-3 0 16,8-3 0-16,1 3 0 16,0-2 0-16,4-7 0 15,-2 1 0-15,-6-9 0 0,-4-7 0 16,-6 1 0-16,-7-3 0 16,-5-2 0-16,-10-4 0 15,-9-2 0-15,-6-2 0 16,-6 0 0-16,-6-2 0 0,5-4 0 15,0-4 0-15,7 0 0 16,0-10-14-16,15-7-70 16,10 5-3-16</inkml:trace>
  <inkml:trace contextRef="#ctx0" brushRef="#br1" timeOffset="894159.7787">13979 2433 456 0,'0'0'5'0,"0"0"3"16,0 0 0-16,0 0 2 0,6-13-1 15,-6 13 1-15,12-11-5 16,-4 5-5-16,8 0 0 16,-2-3 0-16,12 6-5 15,-4-2-80-15,0 1-3 0</inkml:trace>
  <inkml:trace contextRef="#ctx0" brushRef="#br1" timeOffset="894324.0249">13993 2596 446 0,'0'0'5'16,"0"0"1"-16,0 0 2 16,0 0 0-16,6 0 1 0,8-3-1 15,2-5 1-15,5-1-2 16,4-6-8-16,5-2-17 15,3 0-65-15,9 0-3 16</inkml:trace>
  <inkml:trace contextRef="#ctx0" brushRef="#br1" timeOffset="894635.8059">14527 2293 419 0,'0'0'4'0,"0"0"3"16,0 0 1-16,0 6 1 0,0 4 2 15,-4 0 0-15,-2 5 1 16,-1 2 1-16,-2 2-4 16,-3 6-1-16,-6 3-8 0,1-6 0 15,-6 2 0-15,3 1 0 16,-3-6 0-16,7 2 0 16,-2-9 0-16,6-2 0 15,12-10 0-15,-12 10 0 0,12-10 0 16,9-2 0-16,8-6 0 15,6-2 0-15,4-2 0 16,10 0 0-16,-2 0 0 16,3-4 0-16,-1 2 0 15,-5 1 0-15,-4 1 0 16,-6 4-25-16,-7 8-57 0,-15 0-7 16</inkml:trace>
  <inkml:trace contextRef="#ctx0" brushRef="#br1" timeOffset="894795.3565">14530 2346 421 0,'0'0'6'0,"0"0"1"16,-13 0 2-16,13 0 3 16,-3 5 0-16,-1 7 1 15,1 2 1-15,3 9 0 0,9 7-11 16,-2 7-3-16,5 8 0 16,4 4 0-16,3 6 0 15,-2-6-2-15,-1 11-84 16,8-4-2-16</inkml:trace>
  <inkml:trace contextRef="#ctx0" brushRef="#br1" timeOffset="896498.5276">10436 16230 379 0,'0'0'5'15,"0"0"3"-15,0-12 2 16,0 12 2-16,-2-12 1 0,2 12 0 15,0 0-1-15,0 0 1 16,0 0-4-16,-3 14-4 16,3 7-2-16,0 6-2 15,0 5-1-15,3 5 1 0,-1 1-1 16,0-4 0-16,4-2 0 16,-6-4 0-16,5-3 0 15,-5-8 0-15,2-5 0 16,1-2 2-16,-3-10 0 15,0 0 0-15,0 0 0 0,0 0 0 16,-7-17 0-16,1-5 0 16,1-3 0-16,0-8-1 15,0 1 0-15,5-2-1 16,-2 1 1-16,2 1 0 0,0 5-1 16,2 6 1-16,3 7-1 15,5 7-1-15,5 7 1 16,0 0-1-16,5 12 1 0,1 8-1 15,5-1 1-15,2 6-1 16,-4 4 1-16,-2 2-1 16,-2-4 1-16,-5-2 0 15,-2-4-1-15,-3-3 1 16,-5-2 0-16,-3-4 1 0,-2-12 0 16,3 10 1-16,-3-10 0 15,0 0-1-15,-5-12 1 16,0-6 1-16,2-2-3 15,1-10 0-15,2 0 0 16,0-3 0-16,7 0 0 0,1 3 0 16,4 3 0-16,5 4 0 15,1 11 0 1,-1 4 0-16,6 8 0 0,-3 8 0 16,3 4 0-16,-2 11 0 15,-1 4-2-15,-2 5 2 0,1 2-1 16,-6 4 1-16,-1-4 0 15,-2-2-1-15,-2-2 1 16,0-2-1-16,-1-6 0 0,-2-1-1 16,-1-7-2-16,2-4-6 15,-1-1-12-15,-3 4-55 16,-2-13-9-16</inkml:trace>
  <inkml:trace contextRef="#ctx0" brushRef="#br1" timeOffset="896829.2326">11269 16382 425 0,'0'0'4'15,"0"0"2"-15,0 0 0 16,0 0 1-16,0 0 0 16,7 5 0-16,1-5 1 15,10 0-1-15,1 0-5 0,3 0-6 16,3 0-11-16,10-10-43 15,-5 10-26-15,-5-2-3 16</inkml:trace>
  <inkml:trace contextRef="#ctx0" brushRef="#br1" timeOffset="896978.3729">11311 16481 330 0,'0'0'6'16,"0"0"4"-16,0 0 3 15,0 0 3-15,0 10 1 16,0-10 0-16,16 10 0 15,0-5 0-15,9-5-5 0,8 2-7 16,4-2-8-16,8-2-39 16,2 2-40-16,-4-8-2 0</inkml:trace>
  <inkml:trace contextRef="#ctx0" brushRef="#br1" timeOffset="897975.4184">11945 16213 398 0,'0'0'6'16,"0"0"2"-16,-5-15 3 15,5 15 2-15,-3-12 1 16,3 12 0-16,-1-15 0 16,1 6 0-16,0 9-5 0,7-15-3 15,5 12-2-15,3-2-4 16,8 2 0-16,3 3 0 15,-1 0 0-15,5 0 0 0,-2 8-2 16,-6-1 1-16,-5 5-1 16,-4-1 0-16,-9 3 1 15,-4 2-1-15,-4 0 1 16,-6 0 0-16,0-1 0 0,-6 0 1 16,4-3-1-16,0-3 1 15,5 2-1-15,-1-4 1 16,8-7 0-16,0 15 0 15,0-15 0-15,13 12 1 0,-1-4-1 16,6-1 1-16,-1 1 0 16,1-2-1-16,2 5 0 15,-3-4 0-15,0 4 0 16,-2-2 1-16,-8 1-1 16,-1 5 1-16,-6-3 0 0,-13 3-1 15,-5-3 1-15,-8 4 0 16,-8-1-1-16,-3-1-1 15,-2-2 0-15,-1-2-3 16,8-3-3-16,-1-4-7 0,11-3-34 16,10 0-38-16,2-10-2 15</inkml:trace>
  <inkml:trace contextRef="#ctx0" brushRef="#br1" timeOffset="898274.618">12689 15753 439 0,'0'0'3'0,"0"0"2"0,0 0 1 15,0 0 1 1,0 0 0-16,-9 20 1 0,-7 4 1 16,-8 16 2-16,-2 11-3 15,-4 15 0-15,-2 12-8 16,-3 11 0-16,5 6 0 0,10-3 0 15,6 4 0-15,9-9 0 16,5-5 0-16,14-9 0 0,6-5 0 16,13-14 0-16,6-7 0 15,5-10 0-15,11-9 0 16,2-10 0-16,11-17-45 16,-3-1-45-16,-3-7-3 15</inkml:trace>
  <inkml:trace contextRef="#ctx0" brushRef="#br1" timeOffset="899015.4404">13004 16211 403 0,'0'0'5'15,"0"0"3"-15,0 0 1 16,0 0 1-16,0 0 1 0,0 0 0 15,-13 12-1-15,6-2 1 16,-3 8-4 0,-5-1-4-16,-3 5-1 0,-2 0 0 15,2 3-2-15,-5-3 1 0,3-4 0 16,-3-1-1-16,9-5 1 16,-2-4 0-16,4-1-1 15,3-2 0-15,9-5 0 16,-11 7-1-16,11-7 1 15,11 0 0-15,6 0 0 0,5-7 0 16,6 5 0-16,9-3 0 16,0 0 0-16,3-3 0 15,0 6-3-15,-3-3-1 0,-10 3-7 16,-2-1-13-16,-8-4-51 16,-2 7-11-16</inkml:trace>
  <inkml:trace contextRef="#ctx0" brushRef="#br1" timeOffset="899226.851">13004 16251 415 0,'0'0'5'15,"0"0"3"1,0 0 2-16,0 0-2 0,0 0 2 16,0 10 0-16,0 4 2 0,5 6-1 15,-3 5-4-15,3 4-3 16,4 4-1-16,-3 4 0 15,7 3-2-15,-4-4 0 16,2-3-4-16,3 1-8 0,-5-6-20 16,-2-3-55-16,7-6-2 15</inkml:trace>
  <inkml:trace contextRef="#ctx0" brushRef="#br1" timeOffset="899423.3267">13342 16385 427 0,'0'0'4'0,"0"0"1"0,0 0 2 15,0 0 0 1,12-3 1-16,4 3 0 16,6-3 0-16,0 1 0 0,8-3-8 15,9 5-22-15,11-5-60 16,-9 3-3-16</inkml:trace>
  <inkml:trace contextRef="#ctx0" brushRef="#br1" timeOffset="899607.832">13772 16261 413 0,'0'0'3'0,"0"0"3"0,2 7 2 16,1 3 1-16,-1 2 1 15,1 6 1-15,3 1 0 0,0 9 0 16,2-1-2-16,2 0-4 15,0 0-1-15,2 0-4 16,-5-1-5-16,11-7-14 16,-8 6-58-16,3-16-8 15</inkml:trace>
  <inkml:trace contextRef="#ctx0" brushRef="#br1" timeOffset="899907.032">14026 15859 451 0,'0'0'2'16,"0"0"0"-16,0 0 2 15,5 6 1-15,5 6 1 16,4 7 0-16,4 8 1 0,5 8 1 16,2 7-2-16,2 13 0 15,-3 3-1-15,0 6-2 16,-4 0-3-16,-4 3 0 15,-8-3 0-15,-5-3 0 0,-3 0 0 16,-9-10 0-16,-3-3 0 16,-6-4 0-16,2-7 0 15,-5-7 0-15,2-5 0 16,1-9 0-16,3 0-5 16,-2-9-40-16,4-7-43 15,6-5-2-15</inkml:trace>
  <inkml:trace contextRef="#ctx0" brushRef="#br1" timeOffset="900128.4617">14668 16263 466 0,'0'0'1'16,"0"0"2"-16,9 0 0 15,1-2 1-15,3-4 1 0,1 5-1 16,7-2 1 0,1-3-1-16,2 2-5 0,8 4-23 15,11 0-59-15,-13-4-4 16</inkml:trace>
  <inkml:trace contextRef="#ctx0" brushRef="#br1" timeOffset="900569.8368">15279 16129 493 0,'0'0'2'0,"0"0"1"0,0-10 2 15,0 10-1-15,1-17 0 16,8 2-4-16,0 3 0 15,3-4 0-15,8 0 0 16,-2 2 0-16,7 2 0 16,3 3 0-16,-1 3 0 0,3 4 0 15,-5 4 0-15,-1 11 0 16,-1-1 0-16,-11 6 0 16,-4 4 0-16,-8 3 0 15,-5 2 0-15,-13 4 0 0,-4-2 0 16,-6 0 0-1,-6-1 0-15,1-1 0 0,1-4 0 16,2-4 0-16,8-4 0 16,2-3 0-16,4-3 0 15,16-9 0-15,-4 8 0 0,14-5 0 16,12-3 0-16,8 0 0 16,10-5 0-16,7-2 0 15,6-1 0-15,4 1 0 0,-3-6 0 16,1 1-50-16,-10 2-38 15,-3-2-3-15</inkml:trace>
  <inkml:trace contextRef="#ctx0" brushRef="#br1" timeOffset="900845.0857">15970 15797 462 0,'0'0'2'15,"0"0"1"-15,0 0 0 0,0 0 2 16,0 7 2-16,0 8 0 16,-8 8 0-16,-2 9 2 0,-2 13-3 15,-5 5-6-15,-1 10 0 16,-1 5 0-16,1 7 0 16,3-2 0-16,7-1 0 15,3-4 0-15,5-6 0 16,16-2 0-16,6-6 0 15,8-8 0-15,12-8 0 0,2-9 0 16,18-13-50-16,-2 5-42 16,2-18 1-16</inkml:trace>
  <inkml:trace contextRef="#ctx0" brushRef="#br1" timeOffset="901372.9582">16350 16067 454 0,'0'0'5'0,"0"0"2"0,0 0 0 16,0 0 1-16,0 0 0 15,0 0 1-15,-14 8-1 0,1 4-3 16,-2 5-5-16,-5 6 0 16,-3-3 0-16,-2 2 0 15,1 3 0-15,2-6 0 16,1 1 0-16,7-8 0 0,3 4 0 16,6-7 0-16,5-9 0 15,5 13 0-15,8-13 0 16,12 0 0-16,5 0 0 15,7-2 0-15,8-6 0 0,-2 3 0 16,0-2 0 0,-2-3 0-16,-4 4-13 0,-12 6-47 15,-8-4-29-15,-7-4-1 16</inkml:trace>
  <inkml:trace contextRef="#ctx0" brushRef="#br1" timeOffset="901558.4607">16311 16112 422 0,'0'0'6'16,"0"0"1"-16,0 0 2 0,0 0 1 16,0 4 0-16,3 7 2 15,1 6 0-15,2 2 0 16,3 9-5-16,2 4-3 16,-1 2-4-16,6 2 0 0,-4-2 0 15,1-2 0-15,2-1-26 16,15-9-60-16,-18-8-4 15</inkml:trace>
  <inkml:trace contextRef="#ctx0" brushRef="#br1" timeOffset="901849.7776">16565 15753 462 0,'0'0'2'16,"0"0"2"-16,0 0 0 15,12 0 2-15,-2 2 1 0,6 13 0 16,5 5 1-16,4 6 0 16,4 15-5-16,4 3-3 15,1 11 0-15,1 6 0 0,-3 4 0 16,-8 0 0-16,-2 1 0 16,-18-6 0-16,-1-4 0 15,-8 0 0-15,-10-8 0 16,-7-5 0-16,-6-8 0 0,1-6 0 15,-3-7 0-15,8-4 0 16,-4-8 0-16,14-1-10 16,-5-1-71-16,7-10-8 15</inkml:trace>
  <inkml:trace contextRef="#ctx0" brushRef="#br1" timeOffset="902360.9666">17265 16070 376 0,'0'0'5'16,"0"0"3"-16,0 0 2 15,0 0 2-15,0 0 3 16,0 0 1-16,0 0 1 0,20 0 1 16,12 0-4-16,5-8-3 15,3 4-2-15,10-5-9 16,2 0 0-16,-5 1 0 15,-2 1 0-15,-12 2 0 0,-6 0-6 16,-10-2-11-16,-2 4-29 16,-15 3-42-16,0 0-1 15</inkml:trace>
  <inkml:trace contextRef="#ctx0" brushRef="#br1" timeOffset="902756.918">18013 15891 448 0,'0'0'4'0,"0"0"1"0,0 0 0 16,0 0 2-16,-4 5 0 15,-9 5 0-15,1 4 1 16,-6 4 1-16,-1 5-3 15,-2 6-3-15,5 1-1 16,5 3-2-16,8-4 0 0,3 1 0 16,8-9 0-16,12-1 0 15,5-7 0-15,5-2 0 16,7-7 0-16,0-4 0 16,2-4 0-16,-3-10 0 15,-4-5 0-15,-4-6 0 0,-9-4 0 16,-11-8 0-16,-8-1 0 15,-14-4 0-15,-10 5 0 16,-12 2 0-16,0 8 0 16,-5 7 0-16,-5 11 0 0,7 9 0 15,0 2 0-15,20 20-32 16,12 3-56-16,3 0-3 16</inkml:trace>
  <inkml:trace contextRef="#ctx0" brushRef="#br1" timeOffset="906938.7998">13182 17169 325 0,'0'0'6'0,"0"0"5"16,10-7 4-16,-10 7 2 15,3-13 2-15,-3 13-1 16,0-17 1-16,-7 8-1 0,-5 1-4 15,-6 4-6-15,-2 4-4 16,-5 1-1-16,3 12-1 16,-3 2-1-16,5 4 0 15,3 1-1-15,4 5 0 0,8-14-1 16,3 1 0-16,4 7 2 16,12-4 0-16,5-7 0 15,6-8 0-15,7 0 0 16,0-11 1-16,3-6 1 0,-3-5 0 15,-4 0-1-15,-6-3 1 16,-4 5 1-16,-6 3 0 16,-5 2 0-16,-2 6-2 15,-5 9-2-15,0 0 0 0,-5 19 0 16,-2 3 0-16,2-5 0 16,1 3 0-16,1 3 0 15,-3 4 0-15,2 0 0 16,-2 6 0-16,2-4 0 15,-2 4 0-15,2-7 0 16,1 5 0-16,-2-2 0 0,3-5 0 16,-1 0 0-16,3 0 0 15,-3-2 0-15,3-2 0 16,0-3 0-16,0-5 0 0,-2-1 0 16,2-11 0-1,0 12 0-15,0-12 0 0,0 0-9 16,0 0-39-16,0 0-41 15,0 0 1-15</inkml:trace>
  <inkml:trace contextRef="#ctx0" brushRef="#br1" timeOffset="907394.7922">13717 17391 413 0,'0'0'6'0,"0"0"2"16,0 0 3-16,0 0 1 15,0 0 0-15,0 0 1 16,0 0 1-16,0 0 0 0,0 0-6 16,7 0-8-16,-7 0 0 15,18 0 0-15,-2 0 0 0,-2-4 0 16,4 4 0-16,-1-2 0 16,3-1 0-16,-2 1 0 15,1-1 0-15,1 3 0 0,1 0 0 16,-2-3 0-16,1 2 0 15,-3-2 0-15,-3 3 0 16,2-3 0-16,-6 3 0 16,0-2 0-16,-10 2 0 15,0 0 0-15,0 0 0 16,0 0-15-16,4 9-63 0,-4-9-12 16</inkml:trace>
  <inkml:trace contextRef="#ctx0" brushRef="#br1" timeOffset="907975.0378">14547 17219 444 0,'0'0'3'16,"4"-12"2"-16,-4 2 2 0,-4-1-1 15,0-6 1-15,-6 5 0 16,-6-3 0-16,2 0 0 16,-11 8-4-16,1 7-1 0,-4 0-2 15,1 10 0-15,2 2 0 16,2 8-1-16,4 1 1 16,13-9-2-16,-1 0 1 15,4 3 0-15,3-1 1 16,0 4 0-16,8-3 0 15,5-1 1-15,-1 4-1 16,3-3 2-16,5 2-1 0,-3-2 0 16,4 2 0-16,-2-2-1 15,1 2 1-15,-1 4 0 0,-3-4 0 16,-2 2 0-16,-3-4 1 16,-6 2-1-16,-5-2 1 15,0 3 1-15,-10-6-3 16,-3 1 0-16,-4-1 0 15,-3-5 0-15,-3 0 0 0,4-4 0 16,-4-3 0-16,8-7 0 16,1-3 0-16,4-17 0 15,4-21 0-15,19-1 0 0,17-9 0 16,8 0 0 0,11 5 0-16,-5 5 0 0,-7 16 0 15,-12 14 0-15,-7 5 0 16,-8 6 0-16,-10 7 0 15,10-3 0-15,-10 3 0 0,3 10 0 16,-6-3-4-16,0 8-29 16,11 6-53-16,-13-6-2 15</inkml:trace>
  <inkml:trace contextRef="#ctx0" brushRef="#br1" timeOffset="908737.1924">15274 17244 420 0,'0'0'4'0,"0"0"2"0,0 0 2 16,0 0-1-16,3-13 1 15,-3 13 0-15,16-12 1 16,0 8-1-16,3-4-4 16,3 5-7-16,6-2-12 0,4-8-49 15,3 13-19-15</inkml:trace>
  <inkml:trace contextRef="#ctx0" brushRef="#br1" timeOffset="908919.2268">15274 17377 351 0,'0'0'5'0,"0"0"5"16,0 0 3-16,0 0 1 16,-10 5 2-16,10-5-1 15,0 0 2-15,0 0 0 16,10 10-5-16,2-8-4 16,6-2-4-16,1 0-6 0,6 3-17 15,3-3-61-15,2 0-3 16</inkml:trace>
  <inkml:trace contextRef="#ctx0" brushRef="#br1" timeOffset="909254.013">15980 17112 450 0,'0'0'5'15,"0"0"3"-15,0 0 2 16,0 0 0-16,0 0 2 16,0 0 0-16,-7 8-8 0,4 7-4 15,0 4 0 1,0-4 0-16,1 2 0 0,2 1 0 16,-2 2 0-16,2 2 0 15,-3 1 0-15,3 1 0 16,0 2 0-16,0-2 0 15,0-2 0-15,0 0 0 0,0 2 0 16,0-5 0-16,0 0 0 16,0-2 0-16,0 1 0 15,0-5 0-15,0-13-56 0,5 15-34 16,-5-15-1-16</inkml:trace>
  <inkml:trace contextRef="#ctx0" brushRef="#br1" timeOffset="909692.9765">16360 17336 396 0,'0'0'4'0,"0"0"1"16,0 0 1-16,5-8 3 0,4 0 0 16,9 2 0-16,2-4 0 15,5-1-3-15,8 6-14 16,-18 0-40-16,2 3-30 15,16-3-5-15</inkml:trace>
  <inkml:trace contextRef="#ctx0" brushRef="#br1" timeOffset="909839.5848">16384 17411 362 0,'0'0'3'0,"0"0"6"16,0 0 2-16,0 0 0 0,0 0 0 15,0 0 2-15,0 0 0 16,0 0 0-16,6 4-5 15,9-4-11-15,5 0-42 16,-1-3-34-16,7-3-3 0</inkml:trace>
  <inkml:trace contextRef="#ctx0" brushRef="#br1" timeOffset="910422.6105">17004 17162 434 0,'0'0'5'16,"0"0"1"-16,0 0 1 15,0 0 0-15,5-3 0 0,-5 3 2 16,7 7-1-16,-2 6 1 16,0 3-4-16,-3 1-2 15,2-5-3-15,-2 3 1 16,3 0 0-16,-3-3-1 0,3 5-1 15,-2 1 1-15,1-5-1 16,-1 1 0-16,-1-2 1 16,4 1 0-16,-4-4 0 15,-2 2 1-15,0-11-1 16,8 12 0-16,-8-12 1 0,0 0-1 16,9 0 2-1,0-18-1-15,-2-6 0 0,1-3 0 16,1-1 0-16,1 1-1 15,1 7 0-15,-1 6 0 16,1 9-1-16,1 5-1 0,-2 5 1 16,1 4 0-16,-11-9-1 15,9 10 0-15,-9-10 1 16,10 12 0-16,-10-12 0 16,11 12 0-16,-11-12 0 0,7 11 1 15,-7-11 0-15,0 0 2 16,18 2 0-16,-18-2-1 15,12-17 0-15,0 2 0 16,-2-7 0-16,7-3-2 16,1 0 1-16,-5 5-2 0,6 8-1 15,-4 5 1-15,0 7-1 16,-1 5 1-16,-3 9 1 16,-1 4-2-16,-6-6-8 15,-2 3-32-15,7 3-40 16,-7-1 0-16</inkml:trace>
  <inkml:trace contextRef="#ctx0" brushRef="#br1" timeOffset="914153.3145">15415 4189 241 0,'0'0'8'0,"0"0"5"15,0 0 4 1,0-8 2-16,0 8 4 0,3-10 2 16,-3 10 2-16,2-12 3 15,-2 12-8-15,0-13-3 16,0 13-3-16,0-9-2 0,0 9-3 16,0-10-2-16,0 10-2 15,0 0-1-15,-10-13-2 16,10 13-4-16,-9-7 0 0,-2 5 0 15,4 0 0-15,-7 2 0 16,-2-3 0-16,2 3 0 16,-9 0 0-16,-3 7 0 15,-4 3 0-15,0 0 0 16,-6 2 0-16,2 5 0 16,-3 1 0-16,1 0 0 15,1 3 0-15,2 1 0 0,3 3 0 16,1 3 0-16,2 4 0 15,5 3 0-15,-5 2 0 16,4 3 0-16,3 2 0 0,-2 0 0 16,4 5 0-16,5 0 0 15,1 2 0-15,4-6 0 16,7 4 0-16,1-5 0 0,0 3 0 16,5-1 0-16,1-2 0 15,8-3 0-15,0 0 0 16,4 5 0-16,-1-8 0 0,3-4 0 15,5 1 0-15,7-6 0 16,3-4 0-16,7-5 0 16,6-4 0-16,2-7 0 15,4-2 0-15,5-5 0 16,1 0 0-16,0-2 0 16,-1-6 0-16,-4 1 0 0,3-2 0 15,-1-5 0-15,-2 2 0 16,-4-3 0-16,-1-2 0 15,0-2 0-15,-9-7 0 16,2-1 0-16,0-5 0 0,-8-2 0 16,-3-7 0-16,-2-3 0 15,-5-6 0-15,-3 1 0 16,-7-6 0-16,-6 1 0 0,-3-2 0 16,-6 5 0-16,-2 0 0 15,-6 1 0-15,-7 5 0 16,-3 1 0-16,-1 5 0 0,-3-2 0 15,-4 5 0-15,-3-2 0 16,-4 0 0-16,-1 10 0 16,-3 1 0-16,-6 6 0 15,-1 1 0-15,-7 11 0 16,-1 3 0-16,-2 6 0 16,-1 6 0-16,-2 1 0 0,0 10 0 15,-1 0 0-15,0 8 0 16,4 3 0-16,0 6 0 15,2 4 0-15,-3 8 0 16,5 6 0-16,3 3 0 0,4 5 0 16,4 1 0-16,4 4 0 15,10-4 0-15,2 2 0 16,8 2 0-16,11-9 0 0,4 1 0 16,7-6 0-16,11 2 0 15,10-6 0-15,6-5 0 16,11-7 0-16,7-5 0 15,8-9 0-15,7-5 0 0,8-11 0 16,-1-5 0-16,2-10 0 16,4-10 0-16,0-5 0 15,-6-4 0-15,-1-6 0 16,-4-5 0-16,-6-9 0 0,-4-1 0 16,-9-4 0-16,-13-8 0 15,-7-1 0-15,-11-5 0 16,-10 0 0-16,-9 2 0 15,-11 4 0-15,-11 0 0 16,-7 5 0-16,-10 7 0 0,-1 0 0 16,-7 11 0-16,-2 4 0 15,-3 5 0-15,-3 10 0 16,-5 8 0-16,1 11 0 0,-4 2 0 16,-6 14 0-16,0 10 0 15,-1 9 0-15,0 7 0 16,6 8 0-16,4 6 0 15,8 11 0-15,7 4 0 0,15-1 0 16,13 5 0-16,9 0 0 16,8-2 0-16,18-2 0 15,6-8 0-15,9-8 0 16,12-4 0-16,2-11 0 0,10-9 0 16,6-12 0-1,1-9 0-15,2-9 0 0,9-9 0 16,3-9 0-16,-6-12 0 15,-2-4 0-15,-6-3 0 16,-6-11 0-16,-9-5 0 0,-10-8 0 16,-12 0 0-16,-11-11 0 15,-13 0 0-15,-6-3 0 16,-17 4 0-16,-8 6 0 16,-13 8 0-16,-7 10 0 0,-6 11 0 15,-8 9 0-15,-4 10 0 16,-2 13 0-16,5 4 0 15,-5 7 0-15,2 14 0 0,11 5 0 16,0 12 0-16,8 9 0 16,5 10 0-16,10 9 0 15,7 5 0-15,10 1 0 16,10 6 0-16,5-3 0 0,11-4 0 16,19-6 0-16,6-8 0 15,14-13 0-15,7-4 0 16,0-13 0-16,13-11 0 15,-1-12 0-15,6-7 0 16,-1-14 0-16,0-8 0 16,-3-9 0-16,-7-6 0 0,1-10 0 15,-13-6 0-15,-5-9 0 16,-15-4 0-16,-12-5 0 16,-12-3 0-16,-11 2 0 0,-19 3 0 15,-11 5 0-15,-16 13 0 16,-8 4 0-16,-10 17 0 15,-6 9 0-15,-2 10 0 0,-6 9 0 16,1 10 0-16,3 15 0 16,2 5 0-16,6 12 0 15,9 9 0-15,11 14 0 16,11 4 0-16,19 5 0 16,11 6 0-16,18 0 0 0,13-6 0 15,16-5 0-15,11-10 0 16,9-11 0-16,9-11 0 15,6-15 0-15,1-14 0 16,-3-3 0-16,0-15 0 16,-8-10 0-16,-6-6 0 0,-6-15 0 15,-15-8 0-15,-5-8 0 16,-14-10 0-16,-11-6 0 16,-10-7 0-16,-14 3 0 0,-15 3 0 15,-12 12 0-15,-14 12 0 16,-6 16 0-16,-14 11 0 15,-1 24 0-15,-8 8 0 0,3 22 0 16,1 10 0-16,9 14 0 16,10 12 0-16,11 7 0 15,16 11 0-15,19-2 0 16,21 8 0-16,10-1-31 0,26-10-59 16,21-11-3-16</inkml:trace>
  <inkml:trace contextRef="#ctx0" brushRef="#br1" timeOffset="916046.8253">23080 2056 286 0,'0'0'6'0,"0"0"2"0,0 0 1 16,0 0 1-16,-7 0 2 16,7 0-2-16,0 0-2 0,0 0-6 15,-13-3-27-15,13 3-45 16,0 0-6-16</inkml:trace>
  <inkml:trace contextRef="#ctx0" brushRef="#br1" timeOffset="916206.3997">23080 2056 354 0,'27'57'2'16,"-27"-57"0"-16,0 0-1 0,0 0-5 15,-13 0-8-15,13 0-20 16,0 0-35-16,5-3-8 16</inkml:trace>
  <inkml:trace contextRef="#ctx0" brushRef="#br1" timeOffset="916371.7556">23130 2113 356 0,'0'0'5'0,"0"0"0"15,0 0 2-15,0 0-1 16,-8-3 0-16,8 3-3 16,0 0-8-16,0 0-16 15,0 0-45-15,0 0-14 0</inkml:trace>
  <inkml:trace contextRef="#ctx0" brushRef="#br1" timeOffset="917561.1649">23045 2110 258 0,'0'0'6'0,"0"0"3"0,0 0 4 15,0 0 3-15,0 0 1 16,0 0 3-16,-10-9-2 0,10 9 2 16,0 0-6-16,0 0-5 15,0 0-6-15,0 0-7 16,0 0-24-16,15-3-48 15,-3 3-4-15</inkml:trace>
  <inkml:trace contextRef="#ctx0" brushRef="#br1" timeOffset="917756.6771">23149 2063 335 0,'0'0'0'0,"0"0"1"15,0 0-1-15,-9 10 1 16,9-10 0-16,-13 7 1 16,13-7-1-16,-12 9 1 0,12-9-1 15,-10 0-4-15,10 0-13 16,0 0-39-16,5 3-17 16</inkml:trace>
  <inkml:trace contextRef="#ctx0" brushRef="#br1" timeOffset="918208.0384">23351 2157 363 0,'0'0'2'0,"0"0"-2"15,0 0-2-15,0 0-6 0,-5-9-15 16,-3 9-49-16,8 0-3 16</inkml:trace>
  <inkml:trace contextRef="#ctx0" brushRef="#br1" timeOffset="918352.6621">23528 2152 306 0,'0'0'-14'16,"0"0"-51"-16,0 0-5 15</inkml:trace>
  <inkml:trace contextRef="#ctx0" brushRef="#br1" timeOffset="922367.7933">17099 1601 135 0,'0'0'13'0,"0"0"1"15,-5 1 8-15,5-1 3 16,-11 15 2-16,11-15 3 16,-17 15 1-16,7-8 1 15,0 3-9-15,3-4 0 0,7-6-6 16,-11 1-4-16,11-1-3 16,0 0-4-16,0 0-1 15,0-4-2-15,0 4-1 16,6-13-2-16,-6 13 2 15,7-14-2-15,-2 2 2 16,-2 1 1-16,-1-1 0 0,-2-3-1 16,0 3 1-16,0 0-1 15,-2-4 0-15,-3 7 0 0,-2-4-2 16,-2 4 1-16,-3 1 0 16,0 4-2-16,-1-2 1 15,1 6-1-15,-1 0 1 16,1 0-1-16,3 3 1 0,9-3 0 15,-16 12 0-15,16-12 1 16,-3 10 0-16,3-10 0 16,0 0 0-16,10 5 1 0,-10-5 0 15,16 0 0 1,-6-7-1-16,0-4 1 0,-3-3 0 16,1-2 0-16,-4 2-1 15,1-4 0-15,-2 1-1 0,-3 3 0 16,0-3 0-16,-5 3-1 15,0 2 1-15,-2 2-1 16,7 10-1-16,-18-15 1 16,8 13 1-16,10 2-1 15,-12 0-1-15,12 0 1 16,-13 7-1-16,13-7 0 0,-3 16-2 16,3-16 0-16,0 12-1 15,0-12 0-15,8 15 0 16,-8-15 0-16,8 12 1 0,-8-12 1 15,0 0 1-15,5 10 1 16,-5-10-1-16,0 10 1 16,0-10-1-16,-5 10-12 15,5-10-61-15,-3 7-5 0</inkml:trace>
  <inkml:trace contextRef="#ctx0" brushRef="#br1" timeOffset="923156.468">23348 1967 433 0,'0'0'3'0,"0"0"1"16,0 0 3-16,-5-13 0 15,2 1 1-15,3-3 0 0,0 1 1 16,3-6 1-16,5-3-2 16,2-4-2-16,7 0-1 0,3 0-2 15,-7 15-3-15,-2-5 0 16,2 3 0-16,0 2 0 15,-4-3 0-15,4 2 0 16,-6 4 0-16,6-3 0 0,-5 1 0 16,-1 4 0-16,-7 7 0 15,10-15-4-15,-10 15 1 16,0 0-2-16,13-13-3 16,-13 13-10-16,0 0-59 15,0 0-11-15</inkml:trace>
  <inkml:trace contextRef="#ctx0" brushRef="#br1" timeOffset="925319.6396">15940 4371 269 0,'0'0'6'15,"-15"0"4"-15,5 0 2 16,-5 6 3-16,1-1 2 0,-2 1-2 15,-1-2 2-15,4 6 1 16,5 2-5-16,8 1-4 0,8-1-2 16,13 0-2-16,8-2 0 15,21-3 1-15,15-4 0 16,16-3 0-16,22 0 1 16,16-5 0-16,22-7 0 15,13-1-1-15,18 1 0 0,7 0-1 16,4 2 0-1,5 3-2-15,-5-1-1 0,-2 0 0 16,-6 1-1-16,-14 1 0 16,-11 5-1-16,-15-5 1 15,-20 1-1-15,-14 3 0 16,-22 0 0-16,-17-1 0 0,-22 3 0 16,-21 0-1-16,-19 0 0 15,0 0-3-15,-9 3-1 16,-16-3-6-16,0 0-18 0,1 0-54 15,-12 0-1-15</inkml:trace>
  <inkml:trace contextRef="#ctx0" brushRef="#br1" timeOffset="925974.2603">16810 3242 290 0,'0'0'9'0,"0"0"4"16,0 0 3 0,0 0-1-16,0 0 2 0,0 0 3 15,7 0 2-15,1 10 1 16,3 5-6-16,11 5-3 0,3 2-2 16,9 11 2-16,15 9-3 15,1 2-2-15,8 6-2 16,1 2-5-16,1 5-2 0,-7 2 0 15,-7 3 0-15,-6 3 0 16,-10-4 0-16,-1 1 0 16,-12-5 0-16,-4 0 0 15,-5-10 0-15,0-1 0 0,-6-7 0 16,-2-7 0-16,0-5 0 16,-2-7 0-16,-3-3 0 15,2-5 0-15,-5-4 0 16,8-8 0-16,0 0 0 15,-9 9 0-15,9-9 0 16,0 0 0-16,-5-4-20 16,5 4-24-16,-10-17-45 0,10 17 0 15</inkml:trace>
  <inkml:trace contextRef="#ctx0" brushRef="#br1" timeOffset="926358.4595">17143 4134 378 0,'0'0'6'16,"0"0"1"-16,0 0 2 0,0 0 2 16,11 0 2-16,-2 5 1 15,3-1-1-15,8 9 1 16,-3 0-4-16,11-1-2 15,-1 3-2-15,1 2-3 0,4 1 0 16,-5-3-1-16,3 2-1 16,-6-5 0-1,-3 1-1-15,-4-3 1 0,1-3 0 16,-8-1 1-16,-10-6 0 16,13 0 0-16,-13 0 2 0,9-18-4 15,-6 0 0-15,2-9 0 16,-1-5 0-16,7-3 0 15,-4-3 0-15,3 0 0 0,-1 0 0 16,2 3 0-16,-1 3 0 16,10-7-55-16,-8 16-32 15,3 1-2-15</inkml:trace>
  <inkml:trace contextRef="#ctx0" brushRef="#br1" timeOffset="930695.2503">23167 2276 277 0,'0'0'6'0,"0"0"3"16,0 0 1-16,0-10 2 16,0 10 3-16,0 0-2 15,0-12 0-15,0 12-2 0,0 0-9 16,0 0-11-16,-7-10-32 15,18 12-32-15,-11-2-8 16</inkml:trace>
  <inkml:trace contextRef="#ctx0" brushRef="#br1" timeOffset="930840.8595">23227 2142 337 0,'0'0'3'0,"0"0"0"0,0 0 1 15,0 0-2-15,0 0-1 16,0 0-9-16,0 0-38 16,4 8-23-16</inkml:trace>
  <inkml:trace contextRef="#ctx0" brushRef="#br2" timeOffset="1.08714E6">12756 3312 305 0,'0'0'1'0,"0"0"-1"15,10-7 1-15,-1 7 1 16,9 0-1-16,2 0 2 16,4 4 1-16,4 8 2 0,6 5-1 15,4 7 0-15,4 1 0 16,4 9 0-16,-2 4 0 15,3 3-1-15,3 8 0 16,-4 4 0-16,-3 6 1 16,-8 5 2-16,-1 11 1 0,-11 2 2 15,-3 5 0-15,-8 6-1 16,-7 4 0-16,-2 4-1 16,-3 4-1-16,0 4 1 15,-8 5-2-15,3 0-1 16,-2 2-1-16,2 1-1 15,3 4 0-15,-4-3 1 0,1 0 0 16,3-1-2-16,-3-8 0 16,3-3 0-16,2-2 1 0,-3-5-2 15,3-7 1-15,0-3-1 16,5-9 0-16,5-6-1 16,3-5 0-16,6-9 0 0,0-4 0 15,11-10 0-15,0-7 1 16,8-2-1-16,5-7 1 15,4-4 0-15,5-7-1 16,8-4 1-16,4-3 0 16,6-2 0-16,7-5 0 0,2-5 0 15,11-2 0-15,2-3-1 16,5-3 1-16,3-2-1 16,1-3 1-16,6-1 0 15,2-1-1-15,3 3 1 16,5-4 0-16,-2 5 1 15,2 0-1-15,5 0 0 0,4 3 0 16,-1-1 0-16,1 3 0 16,-3 2 0-16,7 0-1 0,0 0 1 15,-3 4-1-15,-3 3 1 16,0 2-1-16,-2 0 1 0,2 4-1 16,-7 7 2-1,0-1-2-15,-5 2 0 0,-4 5 0 16,-3 1 0-16,3 1 0 15,-10 3 0-15,-3 2 0 16,-3 0 0-16,-8-2 0 16,2 0 0-16,-6 2 0 0,-6-3 0 15,-3 4 0-15,-3-3 0 16,2 2 0-16,-11 4 0 16,3-3 0-16,-2 2 0 0,-3 3 0 15,-2 0 0-15,-6-1 0 16,1 1 0-16,1-3 0 15,-7 0 0-15,3 0 0 16,-5 1 0-16,3-3 0 16,-2 0 0-16,1 0 0 0,-1-4 0 15,-4 2 0-15,5-1 0 16,-3 1 0-16,1-7 0 16,-5 9 0-16,3-4 0 0,0-2 0 15,2 1 0-15,0-1 0 16,3-3 0-16,2 0 0 15,6 1 0-15,1-8 0 16,5 1 0-16,3-5 0 16,4 2 0-16,3-2 0 0,6-2 0 15,0-3 0-15,4 0 0 16,0 0 0-16,4 0 0 16,-4-6 0-16,3-1 0 15,0 0 0-15,-5 2 0 16,-2-2 0-16,2 1 0 15,-5 1 0-15,0 3 0 0,0 2 0 16,-8 2 0-16,4 6 0 16,-3 2 0-16,-3 0 0 0,-3 5 0 15,1 2 0-15,0 1-2 16,-4 4 4-16,2-2-2 0,-1 1 0 16,-5 2 0-16,1 1 0 15,-2 2 0-15,2-1 0 16,-3-1 0-16,2 0 0 15,6 1 0-15,-2-4 0 16,4-1 0-16,5-4 0 0,7-1 0 16,-5-5 0-1,8-2 0-15,-1-1 0 0,6-4 0 16,1-3 0-16,4 0 0 16,2-3 0-16,2-2 0 15,1-3 0-15,4 1 0 0,3 0 0 16,0 0 0-16,-4-1 0 15,4 0 0-15,-5 4 0 16,-3-1 0-16,-5 0 0 16,-9 3 0-16,-9 2 0 0,-8 0 0 15,-6 0 0-15,-14 0 0 16,-8 0 0-16,-10 0 0 16,-6 2 0-16,-4 0 0 0,-10-2-2 15,0 0 4-15,11 3-2 16,-11-3 0-16,0 0 0 15,0 0 0-15,0 0 0 16,0 0 0-16,0 0 0 16,0 0 0-16,0 0-2 0,0 0-1 15,0 0-1-15,0 0-4 16,-6 0-6-16,6 0-12 16,-12 5-50-16,12-5-10 15</inkml:trace>
  <inkml:trace contextRef="#ctx0" brushRef="#br2" timeOffset="1.08757E6">23286 7391 412 0,'0'0'1'15,"0"0"2"-15,20-5 0 0,2-2 1 16,13-1 1-16,20-1 0 16,14-1-3-16,23 0-11 15,15 10-48-15,15-7-20 0</inkml:trace>
  <inkml:trace contextRef="#ctx0" brushRef="#br2" timeOffset="1.11796E6">4900 15908 300 0,'0'0'7'0,"0"0"3"16,0 0 4-16,0 0-1 15,0 0 0-15,-10-2 2 16,7 9 2-16,1 18 2 0,2 15-5 15,0 11-4-15,0 14-2 16,5 10 1-16,3 11 0 16,-1 8-1-16,0 1 0 15,4-3-3-15,-6-4 0 16,4-6 0-16,-2-5-1 0,2-8-1 16,-2-9 1-16,0-6-1 15,-2-9-1-15,3-8-1 16,-6-12-1-16,3-3 1 15,-2-6 0-15,-1-7 0 16,-2-9 1-16,0 0-2 0,0 0 0 16,0 0 0-16,-7-12 0 15,2-3 0-15,-1-5 0 16,-1 0-2-16,2-4 0 16,0-1 0-16,-2-6 1 0,1 2-1 15,4-3 1-15,-3 0 0 16,0-3-1-16,3 1 1 15,0-7 0-15,-3 2-2 0,2-1 1 16,0 1 0-16,-2-3 1 16,2 7-1-16,1-3 0 15,0 2 1-15,-3 4 0 16,3 1 1-16,-1 2 0 16,1 2 0-16,2 3 0 15,-3-5 0-15,0 5 1 0,3 0-1 16,-2-2 1-16,-1 1-1 15,0 3 1-15,3-2-1 16,-1 3 1-16,-2 2-1 16,3 2 0-16,-2-1 1 0,-2 3-1 15,4 1 1-15,-1-1-2 16,1 3 1-16,0-1-1 16,-3 2 1-16,1-1-1 0,2 0 1 15,-3 5-1-15,3-5 0 16,0 2 1-16,0 3 0 15,0-4 0-15,0 2 0 0,3-4 0 16,2 2 0-16,-4-1 0 16,5 3 1-16,-2-1-1 15,2 0 0-15,-1 0 0 16,-5 10 0-16,8-15 1 16,-8 15-2-16,7-9 1 15,-7 9 0-15,0 0 0 16,10-13-1-16,-10 13 1 0,15-3-1 15,-3 3 1-15,3-3 0 16,5 3 0-16,2 0 0 0,8 0 1 16,1 3-1-16,5 0 1 15,7-1 0-15,-4 1-1 16,9-3 1-16,-4 0 0 0,6 0 0 16,-3 0-1-16,3-3 1 15,-3 1-1-15,-4-6 1 16,-1 0 0-16,-4 2 0 0,-6-2-1 15,-2-2 1-15,-9 3 0 16,-3-1 0-16,-4 3 0 16,-3 1 0-16,-11 4 0 15,10-8 0-15,-10 8-1 16,0 0 0-16,0 0-1 16,0 0 0-16,5 8 1 15,-3 6-1-15,0 6 1 16,1 10 1-16,5 7 1 0,-3 9 1 15,2 12 0-15,0 7 1 16,2 4-2-16,-2 3-2 0,0 5 0 16,3-1 0-16,-2-4 0 15,-1 2 0-15,0-9 0 16,3-1 0-16,-2-4 0 0,2-3 0 16,-3-3 0-16,3-4 0 15,-2-9 0-15,-1 2 0 16,-1-6 0-16,0-3 0 15,-1-6 0-15,3-3 0 16,-3-11 0-16,1 1 0 0,-3-3 0 16,0-1 0-16,-3-11 0 15,5 7 0-15,-5-7 0 16,0 0 0-16,0 0 0 16,0 0 0-16,0 0 0 15,0 0 0-15,0 0 0 0,0-7 0 16,0 7 0-16,0 0 0 15,0-13 0-15,0 13 0 16,-2-15 0-16,2 15 0 0,0 0 0 16,0 0 0-16,-3-10 0 15,3 10 0-15,0 0 0 16,0 0 0-16,0 0 0 16,0 0 0-16,0 0 0 15,-12 0 0-15,12 0 0 0,-10 0 0 16,2 0 0-16,1 6-20 15,-8-6-9-15,0 1-19 16,3 5-40-16,-13-4-4 0</inkml:trace>
  <inkml:trace contextRef="#ctx0" brushRef="#br2" timeOffset="1.11839E6">5226 17058 203 0,'0'0'8'0,"-8"-3"4"16,8 3 6-16,-15 0 3 0,15 0 1 15,-17 0 0-15,17 0 1 16,-12 7 1-16,12-7-3 16,4 11-3-16,14-4-4 15,10-5-3-15,9 4 1 16,12-3-1-16,8-3 0 0,7 0-1 15,9-5-2 1,-1-1-2-16,-6-1-2 0,-3-1 0 16,-8 4-2-16,-5-2-1 15,-11 4-1-15,-11-3 1 16,-11 0-2-16,-2 5 0 16,-15 0 0-16,0 0-1 0,0 0-1 15,-6 0 1-15,-8 0-1 16,-3 5 0-16,-6 0 0 15,-4 3 0-15,0-1 1 0,-1-1 0 16,4 2 0-16,4 1 0 16,-1-2-1-16,7-5-1 15,5 4-4-15,9-6-2 0,0 0-6 16,0 0-24-16,19 5-38 16,-6-5-6-16</inkml:trace>
  <inkml:trace contextRef="#ctx0" brushRef="#br2" timeOffset="1.11968E6">5029 15748 238 0,'0'0'7'0,"0"0"3"0,0 0 4 16,0 0 2-16,0 0 4 16,0 0 1-16,0 0 1 15,-2 7 2-15,2-7-6 16,0 0-3-16,0 0-3 0,0 0-3 16,0 0-1-16,2-7-2 15,5-6-1-15,4-2 0 16,6-7 0-16,3-5 0 15,5-7 1-15,5-7 0 16,2-3-1-16,8-4 0 16,3-8-1-16,8-1 1 0,-1-8-1 15,7 1 0-15,3-3 0 16,2-2-2-16,5-3 1 16,-2-6 0-16,4 7-3 15,1-1 0-15,-3-2 0 16,2 2 0-16,2 3 0 0,-7-1 0 15,1 9 0-15,-3 1 0 16,-10 6 0-16,-5 9 0 0,-8 8 0 16,-5 4 0-16,-10 11 0 15,-4 2 0-15,-8 8 0 16,-12 12 0-16,11-9 0 16,-11 9 0-16,0 0 0 0,0 0 0 15,-3 12-5-15,-7 0-19 16,-2 0-63-16,-4 12-2 15</inkml:trace>
  <inkml:trace contextRef="#ctx0" brushRef="#br2" timeOffset="1.12087E6">5524 15735 187 0,'0'0'3'16,"0"0"1"-16,0 0 0 15,0 0 3-15,0 6 1 0,0-6 1 16,0 0 1-16,0 0 3 16,3 12 0-16,-3-12 3 0,0 0 2 15,7 8-1-15,-7-8 2 16,12 0-1-16,-1-3 1 16,3-2 0-16,2-3-4 15,-1-4-1-15,7-4-2 16,-4-1-2-16,8-3-2 0,-3-4 0 15,4-1-2-15,-2-5 0 16,5 1-1-16,0-6 0 16,0 0-1-16,2 1-1 15,-3-4 0-15,4 1 0 16,-1 3 0-16,-2 0-1 0,-2 0 0 16,-4 8-1-16,3-2 1 15,-7 1 0-15,3 4-1 16,-6 1 0-16,5 2 0 0,-4-1 0 15,1 1 0-15,-1-1 0 16,-1 1-1-16,1-2 1 16,2 1 0-16,-1-2 0 15,2 1-1-15,-1-3 1 0,1 0-1 16,2 0 1-16,-3 0-1 16,1 1 0-16,5-1 2 15,-6 0-2-15,0-2 0 0,2 4 0 16,-4-3 0-1,2 3 0-15,-1-4 0 0,-3 4 0 16,1 1 0-16,-2 3 0 16,-3 1 0-16,1-2 0 0,-3 8 0 15,-1-3 0 1,2 3 0-16,-6 2 0 0,0-2 0 16,2 0 0-16,-1 1 0 15,-2-1 0-15,3 4 0 16,-2-2 0-16,-5 10 0 15,8-17 0-15,-8 17 0 0,9-12 0 16,-9 12 0-16,6-13 0 16,-6 13 0-16,5-9 0 15,-5 9 0-15,7-17 0 0,-4 6 0 16,-1 1 0-16,-2-2 0 16,4-1 0-16,-1-2 0 15,1-2 0-15,-2 3 0 16,0-4 0-16,-2 4 0 0,0-4 0 15,0 0 0-15,0 1 0 16,-2 0 0-16,2 3 0 16,-6-4 0-16,3 5 0 0,-1-5 0 15,2 6 0-15,-1-2 0 16,-2 6 0 0,3-1 0-16,-3-3 0 0,-4 4 0 15,5-2 0-15,-3-1 0 16,-5 4 0-16,1 2 0 15,-3 5 0-15,-4 0 0 0,-6 5 0 16,1 11 0-16,-4 0 0 16,2 9 0-16,-5 0-17 15,-2 7-71-15,8 3-3 0</inkml:trace>
  <inkml:trace contextRef="#ctx0" brushRef="#br2" timeOffset="1.12168E6">5412 15542 322 0,'0'0'7'0,"0"0"4"0,0 0 2 16,0 0 4-16,0 0 1 16,0 0-1-16,0 0 1 0,0 0 0 15,0 0-6-15,0 0-5 16,-7 10-2-16,7-10-2 15,-4 15-1-15,4-5-1 16,-2 0-1-16,2-1 1 0,0 3 0 16,2-1 0-16,-2-11 0 15,11 12 1-15,-11-12 1 16,9 3 0-16,1-3 0 0,-10 0 1 16,16-18 0-16,-9 6 0 15,0-1 1-15,-1-1-1 16,-3 2 0-16,-3-3-4 15,-3 2 0-15,-5 6 0 16,1 1 0-16,-3 4 0 0,-5 2 0 16,3 8 0-16,-2 2 0 15,4 2 0-15,2 5 0 16,0 1 0-16,0-6 0 16,2 3 0-16,6-4 0 0,0-2 0 15,0-9 0-15,19 4 0 16,-9-4 0-16,5-4 0 15,-3-5 0-15,-2-5 0 0,0-1 0 16,0 3 0-16,-10-5 0 16,0 2 0-16,-5 5 0 15,-8 5 0-15,-1 2 0 16,-6 3 0-16,0 3 0 0,2 7 0 16,1 0 0-16,5 7-10 15,4-4-19-15,-5-4-56 16,22 2-5-16</inkml:trace>
  <inkml:trace contextRef="#ctx0" brushRef="#br2" timeOffset="1.12358E6">4289 16632 285 0,'0'0'4'0,"0"0"2"16,0 0-1-16,0 0 0 16,0 0 0-16,0 0 3 15,0 12 3-15,7-2 0 0,3 8-2 16,5 0 0-16,4 3 2 16,4 1-1-16,7 1 2 15,4-3-4-15,7 2 1 16,1-5-2-16,3 3-1 15,4-3-1-15,4-1 0 0,-1-4 0 16,4 0-1-16,4-2 0 16,-6 0-2-16,9 0 0 15,-3-3 0-15,2 1-1 16,0-4 0-16,0 1 0 0,4-2 0 16,-2-3-1-16,1 0 1 15,1-3 0-15,-1-2 0 16,2-2-1-16,1 0 0 15,-4-3 0-15,-2 0 1 0,-2 1-1 16,-3-5 0-16,-3 2 1 16,1 0-1-16,-10-3 1 15,-3 3-1-15,-2-3 2 16,-6-2-1-16,-4-1 1 0,-2-2 0 16,-6 1 0-16,1-6 0 15,-4 0-1-15,-1-3 0 16,-6-1 0-16,1 2 1 0,-3 0-1 15,0 1 0-15,-5-1 1 16,0 5-1-16,0 5 1 16,-3 0 1-16,1 2-1 15,-3 0 1-15,0 2-1 16,0 3 0-16,0 1 1 0,0 9-1 16,0-13-1-16,0 13 1 15,0 0-1-15,-3-8 0 16,3 8-1-16,0 0 0 15,0 0 1-15,0 0-1 0,0 0 0 16,0 0 0-16,0 0 0 16,0 0 1-16,0 0-1 15,0 0 0-15,0 0 1 16,0-9-1-16,0 9 1 16,0 0-1-16,0 0 2 0,-2-7-2 15,2 7 0-15,0 0 0 16,-3-14 0-16,3 14 0 15,0 0 0-15,-2-12 0 0,2 12 0 16,0 0 0-16,0 0 0 16,0 0 0-16,0 0 0 15,-10-4 0-15,10 4 0 16,-18 10 0-16,9-4 0 0,-4 8 0 16,-4 1 0-16,-3-1 0 15,0 1 0-15,0 2 0 16,4-8 0-16,2 2 0 15,4-2 0-15,-2-3 0 0,12-6 0 16,-7 5 0-16,7-5 0 16,0 0 0-16,0 0 0 15,0-5 0-15,0 5 0 16,16-18 0-16,-3 9 0 0,1-9 0 16,2 1 0-16,4-1 0 15,0-1 0-15,0 2 0 16,-3-4 0-16,1 4 0 15,-4 2 0-15,-1 3 0 0,-6 5 0 16,-7 7 0-16,10-8 0 16,-10 8 0-16,11 6 0 15,-11-6 0-15,9 19 0 16,-3-7 0-16,4 3 0 0,4 5 0 16,-4 0 0-16,0-2 0 15,2-4 0-15,-2 3 0 16,3-4 0-16,-3-1-7 15,5 0-20-15,4-3-60 16,-8-6-3-16</inkml:trace>
  <inkml:trace contextRef="#ctx0" brushRef="#br2" timeOffset="1.12419E6">4236 16562 311 0,'0'0'1'0,"0"0"0"0,0 11 1 16,0-1 0-16,3 6 2 15,-1 0 0-15,0 6 1 16,1 2-1-16,-3-3 1 16,2 1-2-16,-2-5 1 15,0-2 0-15,0-3 0 0,0-12 1 16,0 0 1-1,0 0-1-15,0 0-1 0,0-10 0 16,0-12 2-16,0 0-3 16,-2-2-2-16,-1-6 0 0,-1 5 0 15,-1 3 1-15,2 4-2 16,3 3 1-16,0 15-2 16,0 0 3-16,15 0-1 0,0 6-3 15,10 6-17-15,26-4-56 31,7-8-2-31</inkml:trace>
  <inkml:trace contextRef="#ctx0" brushRef="#br2" timeOffset="1.12827E6">6722 14608 285 0,'0'0'7'16,"0"0"2"-16,0 0 3 16,0 0 5-16,-9 0 1 15,9 0 2-15,0 0 0 0,-11 3-1 16,11-3-5-16,0 0-3 16,0 0-3-16,4 9-1 15,10-1-2-15,5 2 1 0,11-3 1 16,10 3 0-16,10 0 0 15,4-3 0-15,9 0-1 16,3-1-1-16,7-4-1 16,-4 2-1-16,1 2-1 0,0-1 0 15,-1 1 1-15,-3-2-3 16,5 1 0-16,-3 0 0 16,-2 0 0-16,-1 2 0 15,-3 1 0-15,0-1 0 16,-5 1 0-16,1-1 0 0,-6 3 0 15,-1-2 0-15,-5 2 0 16,-2-1 0-16,-3 2 0 16,-7-2 0-16,-1-1 0 15,-4-1 0-15,-1 0 0 0,-1 1 0 16,-3-4 0-16,1 4 0 16,0-3 0-16,-2-1 0 15,0 2 0-15,-3-4 0 0,1 4 0 16,-1-5 0-16,-1 2 0 15,0-3 0-15,0 3 0 16,-3 0 0-16,4-3 0 16,-3 0 0-16,3 2 0 0,0-2 0 15,-1 2 0-15,4-2 0 16,0 0 0-16,-2 4 0 16,-1-4 0-16,1 1 0 15,-2-1 0-15,1 3 0 16,-2-3 0-16,-4 0 0 15,4 2 0-15,-6-2 0 0,4 0 0 16,-4 0 0-16,-3 0 0 16,2 3 0-16,-1-3 0 15,-3 3 0-15,-7-3 0 0,15 0 0 16,-15 0 0-16,15 0 0 16,-15 0 0-16,15 0 0 15,-15 0 0-15,14-3 0 16,-14 3 0-16,16-5 0 0,-7 2 0 15,-1-2 0-15,2 1 0 16,2-2 0-16,-2 3 0 16,1-4 0-16,-2 2 0 0,1-2 0 15,-2 0 0-15,2-3 0 16,-1 0 0 0,2 2 0-16,-2-4 0 0,1 0 0 15,-3-2 0-15,4 5 0 16,-1-6 0-16,-3 1 0 15,1-4 0-15,-2 4 0 0,0-3 0 16,1-4 0-16,-4 1 0 16,-1 0 0-16,-2-2 0 15,0 5 0-15,0-4 0 0,-5 0 0 16,-2 3 0-16,-3-1 0 16,0 4 0-16,-2 1 0 15,-4-3 0-15,4 3 0 0,-2 2 0 16,-4-1 0-16,6 6 0 15,-1-3 0-15,1 0 0 16,-1 5 0-16,1-2 0 16,12 7 0-16,-15-5 0 0,15 5 0 15,-8 0 0-15,8 0-7 16,0 0-58-16,-2 15-25 16,2-15-3-16</inkml:trace>
  <inkml:trace contextRef="#ctx0" brushRef="#br2" timeOffset="1.12973E6">6734 13944 263 0,'0'0'3'0,"0"0"3"16,0 0 2-16,-7-3 1 0,7 3 1 16,0 0-1-16,0 0 1 15,-10 0 3-15,10 0-2 16,15 5 1-16,10 4-1 15,10-3 0-15,12 4 3 16,15 1 0-16,14 1 0 0,17 0-2 16,9 0-1-16,7 3-1 15,8 2-2-15,3-2-1 16,4 5-2-16,0 0-1 16,6 2-1-16,-6-2-1 15,-2-1 0-15,-1 4-1 0,-1-5 0 16,-4 1 0-16,-6-2 0 15,-8 3 1-15,-8-4-1 16,-14 1 0-16,-5-2 0 16,-13-3-1-16,-13-2 1 0,-6 0-1 15,-11-6 0-15,-9 2 0 16,-9-1 1-16,-4-4 1 16,-10-1 0-16,8 3 1 0,-8-3 0 15,0 0 0-15,0 0 2 16,0 0-5-16,0 0 0 15,0 0 0-15,0 0 0 16,0 0 0-16,-8 0-11 0,8 0-13 16,-12 18-52-16,2-15-13 15</inkml:trace>
  <inkml:trace contextRef="#ctx0" brushRef="#br2" timeOffset="1.13049E6">8659 15034 49 0,'0'0'1'0,"0"0"0"16,0 0 2-16,0 0 0 16,0 0 3-16,0 0 4 15,0 0 0-15,0 0 4 0,0 0 2 16,0 0-1-16,0 0 4 16,0 0-2-16,0 0 0 15,-2-9-2-15,2 9-2 0,0 0 0 16,0 0 1-16,0 0-1 15,0 0-4-15,0 0 0 16,0 0-3-16,0 0-2 16,0 0-14-16,0 0-21 15,0 0-29-15,0 0-7 0</inkml:trace>
  <inkml:trace contextRef="#ctx0" brushRef="#br2" timeOffset="1.13321E6">8751 14979 93 0,'0'0'3'16,"0"0"2"-16,0 0 2 15,-6 0 1-15,6 0 4 0,0 0 2 16,-9 0 3-16,9 0 3 16,0 0-1-16,0 0 2 15,0 0-1-15,0 0-1 16,0 0 0-16,0 0-1 0,0 0-3 16,-8-9 0-16,8 9-2 15,0 0-1-15,0 0-1 16,0 0-1-16,0 0 0 15,0 0-1-15,0 0-3 16,0 0-1-16,0 0-1 0,0 0 0 16,0 0 0-16,0 0-1 15,16-3 0-15,-2 3 1 16,11 0 1-16,5 0 0 16,7 0 1-16,7 0 0 0,7-2 0 15,3-1 0-15,8 0-1 16,1 1 0-16,4-3 0 15,3 3-1-15,-1-1-1 16,3 3 0-16,1-2 0 0,0 0 0 16,2 2-1-16,5 0 0 15,-4 0 0-15,7 0 0 16,-1 0-1-16,-7 0 1 16,2 2 0-16,-11-2-1 0,-1 2 0 15,-10-2 0-15,-10 0 0 16,-8 0 0-16,-7 0 0 15,-7 0 0-15,-4 0 2 16,-6-2-3-16,-3 0 0 16,-10 2 0-16,14-3 0 15,-14 3 0-15,0 0 0 0,0 0 0 16,0 0 0-16,0 0 0 16,0 0 0-16,0 0 0 15,0 0 0-15,0 0 0 0,-5-3 0 16,5 3 0-16,-19 0 0 15,6 0-16-15,-4 0-16 16,-8 0-54-16,5 0-3 0</inkml:trace>
  <inkml:trace contextRef="#ctx0" brushRef="#br2" timeOffset="1.13466E6">9121 14326 219 0,'0'0'6'0,"0"0"8"0,0 0-1 16,0 0 0-16,0 0 1 15,0 0 2-15,0 0 0 0,0 0 3 16,5 2-6-16,10 3-3 16,2 0 2-16,6 0 1 15,7 2 1-15,4 1-1 16,7-4-2-16,8 4 0 15,3-3 0-15,2 0-3 0,4 0 0 16,-1-2-2-16,0 0-1 16,0-3 0-16,-2 4-2 0,-1-2 0 15,1-2 0-15,-5 3-1 16,-2 0 0-16,-1-1-1 16,-2 1 1-1,-3-3 0-15,-3 2-1 0,-1-2 0 16,-5 2 1-16,-6-2-1 0,3 0 0 15,-6 3 1-15,-4-3-1 16,3 0 0-16,-4 0 1 16,4 0-1-16,-4 0 0 15,0 0 0-15,2 0 0 16,-1 2 0-16,0-2-1 0,-2 0 0 16,-1 3 1-16,-2-3-1 15,-3 2 0-15,-3 1 0 16,4-3 1-16,-2 2-1 0,1 1 1 15,-2-3-1-15,0 2 1 16,2 0-1-16,-2 1 2 16,2-3-2-16,1 5 0 15,-3-5 0-15,0 2 0 0,0 1 0 16,-3 0 0-16,-7-3 0 16,15 4 0-16,-15-4 0 15,10 5 0-15,-10-5 0 16,11 10 0-16,-11-10 0 15,0 0 0-15,12 10 0 16,-12-10 0-16,0 0 0 16,7 10 0-16,-7-10 0 0,0 0 0 15,0 0 0-15,0 0 0 0,2 11 0 16,-2-11 0-16,0 0 0 16,0 0 0-16,0 0 0 15,0 0 0-15,0 9 0 16,0-9 0-16,0 0 0 0,0 10 0 15,0-10 0-15,0 0 0 16,-2 10 0-16,2-10 0 16,0 0 0-16,-2 12 0 0,2-12 0 15,-3 13 0-15,3-13 0 16,0 16 0-16,0-8 0 16,0 5 0-16,-2-3 0 15,2 0 0-15,0-1 0 16,0 4 0-16,0-1 0 15,2 1 0-15,-2-4 0 0,0 3 0 16,3 4 0-16,-1-6 0 16,-2-3 0-16,0 3 0 15,2 0 0-15,-2-10 0 16,3 15 0-16,-3-8 0 0,0-7 0 16,0 15 0-16,0-15 0 15,0 13 0-15,0-13 0 16,0 13 0-16,0-13 0 0,-5 14 0 15,5-14 0-15,-5 15 0 16,5-15 0-16,-7 12 0 16,7-12 0-16,-13 15 0 0,6-8 0 15,-3 3 0-15,-3-3 0 16,-1 1 0-16,-4-1 0 16,-1-1 0-16,-4 2 0 15,-2-2 0-15,0 0 0 16,-3-2 0-16,1-1 0 15,3 2 0-15,-1-3 0 0,2 1 0 16,1 0 0-16,4-2 0 16,3-1 0-16,0 0 0 15,9 3 0-15,6-3 0 16,-16 0 0-16,16 0 0 0,0 0 0 16,-9 0-11-16,9 0-12 15,-3 22-44-15,3-22-21 16</inkml:trace>
  <inkml:trace contextRef="#ctx0" brushRef="#br2" timeOffset="1.13579E6">10782 14581 274 0,'0'0'8'0,"0"0"5"0,0-8 1 15,0 8 5-15,0-12 1 16,0 12 2-16,0-15 3 0,0 15 0 15,-6-10-7-15,6 10-6 16,0 0-2-16,-9 0-3 16,6 7-2-16,-4 5-2 15,5 6-2-15,-1 8 0 16,1-5-1-16,2 9 1 16,-4-1 0-16,4 0-1 15,0-3 0-15,4-1 1 0,-2-2-1 16,-2-4 0-16,3-4 0 15,-1 1 1-15,-2-9 0 16,0-7 1-16,0 9 1 0,0-9 1 16,0 0 1-16,0 0-1 15,0-7 0-15,0-8 1 16,-2-7-3-16,-3 0-2 16,1-6 0-16,0-4 0 0,-4 5 0 15,4-3 0-15,-1 5 0 16,0 5 0-16,3 8 0 15,-4 3 0-15,6 9 0 0,0 0 0 16,0 0 0 0,-7 19 0-16,7 3 0 0,-3 5 0 15,3 6-2-15,0 1 2 16,0 6 0-16,5-5 0 16,0-1 0-16,-3-5-1 15,6-3 1-15,-3-4 0 0,-2-6 0 16,1-5 1-16,-4-11 1 15,5 12-2-15,-5-12 0 16,0 0 0-16,-2-14 0 16,-3-6 0-16,0-5 0 15,-2-7 0-15,-4-3 0 0,2-6 0 16,1-4 0-16,-2 6 0 16,3 1 0-16,-1 6 0 0,3 7 0 15,3 5 0-15,0 8 0 16,2 12 0-16,0 0 0 15,0 0 0-15,-4 10 0 0,4 7 0 16,0 0 0-16,0 5 0 16,4 3 0-16,-2 0 0 15,3 0 0-15,0-5 0 16,0 0 0-16,-3-6-12 0,5 2-5 16,-7-16-7-16,11 12-27 15,-1-12-37 1,-10 0-1-16</inkml:trace>
  <inkml:trace contextRef="#ctx0" brushRef="#br2" timeOffset="1.13607E6">10709 14591 282 0,'0'0'4'0,"0"0"2"15,-9-8 1-15,9 8 0 0,0 0-1 16,0 0 0-16,-12-2 0 16,12 2-1-16,0 0-6 15,0 0-4-15,0 0-6 0,4 2-9 16,-4-2-16-16,10 4-16 15,2 2-18-15</inkml:trace>
  <inkml:trace contextRef="#ctx0" brushRef="#br2" timeOffset="1.13682E6">10709 14591 270 0,'-69'-62'7'16,"69"62"1"-16,0 0 3 16,0 0 2-16,0 0 3 0,0 0 0 15,0 0 1-15,0 0 1 16,0 0-5 0,0 0-3-16,0 0-1 0,0 0 0 15,12-5-2-15,8 5 1 16,8 0-2-16,4 2 2 15,7 1 0-15,9 2 0 16,2-3 0-16,4 3-2 0,1-3-1 16,2 1 0-16,-4-3-1 15,-4 2-1-15,-2-2 0 16,-2 0-1-16,-13 0-1 0,-2 0 1 16,-7-2 1-16,-10 2-1 15,-13 0 1-15,8-3-1 16,-8 3-2-16,-6-7 0 0,-7 5 0 15,-4-3 0-15,-8 0 0 16,-7 2 0-16,-5 1 0 16,-9-1 0-16,0 3 0 15,-9 0 0-15,-2 0-4 16,-8 0 2-16,5 0 1 0,1 3-1 16,1-3 1-16,8 2 0 15,8-2 1-15,7 0 0 16,8 0 0-16,12 0 0 15,15 0-1-15,0 0 2 16,0 0-1-16,20-2 0 0,12-1 1 16,8 1 0-16,8 0 0 15,4 2 0-15,5-3 0 16,2 1 0-16,1-1 0 0,-8 3 0 16,-4 0 0-16,-12 0 1 15,0 0-2-15,-9 0 0 16,-10 0 0-16,-4 0 0 0,-13 0 0 15,10 0 0-15,-10 0 0 16,-8 0 0-16,-1 0 0 16,-7 0 0-16,-5 3 0 15,-8-3 0-15,-1 0 0 16,-3 2 0-16,-3-2 0 0,1 3 0 16,1-1-7-16,4-2-1 15,5 2-5-15,0 1-3 16,10 2-9-16,3 3-27 15,12-8-33-15,-5 14-1 16</inkml:trace>
  <inkml:trace contextRef="#ctx0" brushRef="#br2" timeOffset="1.13772E6">10660 14872 368 0,'0'0'4'0,"0"0"4"0,0 0 3 15,0 0 0-15,0 0 0 16,-2-9 0-16,2 9 1 15,9-8 0-15,8 6-3 16,8-3-3-16,8 3-2 16,5-3-1-16,6 0 1 0,11 2 1 15,-3-1-1-15,2-1 0 16,4 2-1-16,-8-2 0 16,-4 1-1-16,-8 1 0 15,-5 0 0-15,-8 1-1 0,-11 2 0 16,-2 0 1-16,-12 0 0 15,0 0 0-15,0 0-1 0,-10 0 2 16,-4 0-3-16,-9 0 0 16,-4 2 0-16,-3 1 0 15,-9 2 0-15,-7 0 0 16,2 0 0-16,-6 3 0 16,3-4 0-16,2 1 0 0,2-3 0 15,10 1 0-15,5-1 0 16,5 1 0-16,8-3 0 15,5 0 0-15,10 0 0 16,0 0-2-16,12 2 1 0,6-2 0 16,7 0 1-1,8 0 0-15,1 2 0 0,11-2 0 16,2 0 0-16,3 0 0 16,-3 0 1-16,-4-2-1 0,-9 2 0 15,-4 0 0-15,-8 0 1 16,-9 0 1-16,-1 0-2 15,-12 0 0-15,0 0 0 16,-12-2 0-16,-2 2 0 0,-7 0 0 16,-7 0 0-16,-6 0 0 15,-3 0-2-15,-6 2 0 16,-1 0 1-16,1 1-1 16,3 0 1-16,0-1-1 15,10 3 1-15,4-5-1 0,6 0 0 16,8 2-1-16,1 0 1 15,11-2 0-15,0 0 0 16,2 11 1-16,16-7 0 16,7-1 1-16,8-3 1 0,6 0 0 15,6 0 0-15,2 0 0 16,3-3-1-16,-2-4 1 0,-9 5-1 16,-5-4 1-16,-6 4 0 15,-7 0 0-15,-7 0-2 16,-14 2-2-16,0 0-2 15,0 0-5-15,-13 0-7 0,-7 0-19 16,5 0-48-16,-10 0-2 16</inkml:trace>
  <inkml:trace contextRef="#ctx0" brushRef="#br2" timeOffset="1.13881E6">10645 14566 338 0,'0'0'3'16,"0"0"2"-16,0 0 0 0,0 0 3 15,13 0 2-15,-4 0 1 16,14-3 3-16,5 3 0 15,6-5-2-15,13 2 0 16,7 2-1-16,6-5-1 16,5 1-2-16,4 1-1 0,-3 1-2 15,-5-1-1-15,0-4-1 16,-10 5 0-16,-3-2-1 16,-9 1-1-16,-9-1 1 0,-5 2-1 15,-5 0 1 1,-10 3 0-16,-10 0 1 15,10-1-1-15,-10 1 1 16,0 0 0-16,0 0-1 0,0 0 0 16,0 0-1-16,-8-3 1 15,8 3-2-15,-12 0-2 0,2 7 2 16,0 3-1-16,-4 2 1 16,5 5 0-16,2 6 0 15,-2 7 1-15,0-1 1 0,2 1-2 16,2 0 0-16,5 2 0 15,0-5 0-15,0-5 0 16,0 4 0-16,0-12 0 16,5 4 0-16,-2-9 0 0,-1 1 0 15,-2-10 0-15,5 12 0 16,-5-12 0-16,0 0 0 16,0 0 0-16,0 0 0 15,0 0 0-15,0 0 0 16,2-9 0-16,-2-4 0 0,0-1 0 15,0-4 0-15,-7-1 0 16,2 1 0-16,0 1 0 16,-2-1 0-16,-1 6 0 0,3 3 0 15,-2-2 0-15,7 11 0 16,-12-10 0-16,12 10 0 16,-13 3 0-16,11 7 0 15,-1 7 0-15,-2 0 0 0,5 3 0 16,-2 5 0-16,2 0 0 15,0-3 0-15,2-2 0 16,3-3 0-16,-2-2 0 16,-1-6 0-16,-2-9 0 0,5 11 0 15,-5-11 0-15,0 0 0 16,0 0 0-16,2-11 0 16,-2-1 0-16,0-10 0 15,0 2 0-15,0-12 0 0,-2 0 0 16,-1 0 0-1,1 3 0-15,0 3 0 0,-1 3 0 16,1 9 0-16,2 14 0 16,0 0 0-16,-3 7 0 15,3 13 0-15,0 5 0 0,0 3 0 16,5 1 0-16,0 6 0 16,0-5 0-16,3-6 0 15,-3-4 0-15,0-5 0 0,-1-3 0 16,-4-12 0-16,0 0 0 15,0 0 0-15,0 0 0 16,0-18 0-16,0-6 0 16,-2 0 0-16,-4-6 0 15,2 0 0-15,0 3 0 0,0 2 0 16,2 8 0-16,-3 1 0 16,5 16 0-16,-5 6 0 15,5 14 0-15,0 2 0 0,0 2 0 16,3 1-60-1,6 8-29-15,-1-3-1 16</inkml:trace>
  <inkml:trace contextRef="#ctx0" brushRef="#br2" timeOffset="1.14119E6">8785 14643 371 0,'0'0'3'0,"0"0"1"16,0 0 1-16,0 0-1 16,0 0 0-16,-2 7 1 15,2-7-1-15,0 12 1 0,0-12-2 16,0 13-1-16,0-13 1 16,2 12 0-16,6-4 1 15,4-6 0-15,1-2 2 0,3 0 0 16,0-6 2-16,2 0 0 15,-1-4 0-15,-2-3 1 16,-5 1-1-16,-3-2 0 16,-2-2-1-16,-5 7-2 0,-5-1 0 15,-5 0-3-15,1 6 0 16,-7 4-2-16,2 0-1 16,-1 9 0-16,0 3 0 15,2-2 0-15,6 2-1 16,2 3 1-16,5-2 1 0,0-1 0 15,12-5 0-15,1-2 1 16,6-2-1-16,2-3 1 16,1-6 1-16,0-1-1 0,-4-3 1 15,-4-5 0-15,-3-2 1 16,-9 0-3-16,-2 3 0 16,-9-4 0-16,-9 7 0 15,-5 2 0-15,0 3 0 16,-1 6 0-16,4 8-7 0,0 2-15 15,10 4-62-15,15 4-4 16</inkml:trace>
  <inkml:trace contextRef="#ctx0" brushRef="#br2" timeOffset="1.14206E6">10301 13868 258 0,'0'0'6'0,"0"0"1"16,0 0 0-16,0 0-3 16,0 0 0-16,0 0 2 0,0 10 0 15,0 9 0-15,0 6-3 16,0 17-3-16,4 5 0 16,0 7 2-16,1 6-1 0,0 2-4 15,1 2-2-15,-1-4-5 16,2-1-8-16,0-7-6 0,-1-5-7 15,5-4-2-15,-3-7-2 16,-1-1 1-16,1-5 1 16,-1-3 11-16,1-5 8 15,-3-2 10-15,-1-2 11 16,2-1 9-16,-3 0 5 16,-1-2 2-16,-2 2 1 0,0-1-4 15,0 3-4 1,0-6-11-16,0 14-37 0,-2-15-19 15</inkml:trace>
  <inkml:trace contextRef="#ctx0" brushRef="#br2" timeOffset="1.14226E6">10371 15242 250 0,'0'0'4'16,"-2"10"0"-16,0 0 2 15,2-10-1-15,-3 20 0 16,3-11 2-16,-3 8-1 0,1-3-1 16,2-2-7-16,0-2-6 15,0 0-15-15,0 5-12 16,0-15-15-16,5 19-3 16</inkml:trace>
  <inkml:trace contextRef="#ctx0" brushRef="#br2" timeOffset="1.14237E6">10361 15426 222 0,'0'0'8'0,"0"0"3"15,0 0 3-15,0 0 1 16,0 0 0-16,-12 4 0 16,12-4-2-16,0 0-5 15,0 0-26-15,-10-1-40 0,10 1-11 16</inkml:trace>
  <inkml:trace contextRef="#ctx0" brushRef="#br2" timeOffset="1.14329E6">10896 14677 211 0,'0'0'4'16,"0"0"4"-16,0 0 1 0,0 0 3 16,-3 5 2-16,3-5 1 15,0 0 1-15,0 0-1 16,0 0-6-16,0 0 0 15,-7 15-4-15,2-4-3 16,-4 6-1-16,-7 9-2 0,-4 6 0 16,-6 11 1-16,-4 1 0 15,-6 9 0-15,-1-1-2 16,-3 0-2-16,3-5-5 16,-2-5-7-16,8 0-10 0,9-13-13 15,-5-4-26-15,12 0-7 16</inkml:trace>
  <inkml:trace contextRef="#ctx0" brushRef="#br2" timeOffset="1.14398E6">10931 14578 240 0,'0'0'5'0,"0"0"3"16,0-15 1-16,2 3 0 0,8-3 1 15,5-5 1-15,3-7-1 16,7-5 0-16,4 0-4 16,6-5-2-16,2-1-2 15,0 1-1-15,1 0 0 16,-5 4 0-16,-6 4 1 0,-5 7 1 16,-7-1 1-16,-5 8-1 15,-5 0-1-15,-5 15 0 0,0 0-1 16,0 0-1-16,-8-2-1 15,8 2-2-15,-7 10 0 16,7-10-1-16,-5 18-5 16,5-18-12-16,0 15-31 0,0-15-19 15</inkml:trace>
  <inkml:trace contextRef="#ctx0" brushRef="#br2" timeOffset="1.14519E6">11483 14601 290 0,'0'0'8'16,"0"0"2"-16,0 0 5 16,0 0 0-16,-11-14 3 15,11 14 0-15,-9-6 1 16,9 6-2-16,-17 0-5 15,4 5-5-15,1 10-2 0,-4 2-3 16,4 5 0-16,-1 3-1 16,6 1 0-16,-2 3-1 15,6-2 1-15,3-5 0 16,4-5 1-16,9-2-1 0,2-7 2 16,5-3-1-16,0-5 1 15,5-5 2-15,-2-9 0 16,1 1 1-16,-2-10-1 0,-4 1 1 15,-6-7 0-15,-5-2-1 16,-7-3 0-16,0 2-1 16,-7 2 0-16,-5 0-1 15,-6 3-1-15,-1 10 0 0,-6 7-2 16,0 5 0-16,-2 10 0 16,-1 7 0-16,3 11 0 15,0 3 0-15,7 9 0 16,4 2 0-16,9 3 0 0,3-1 0 15,6-1 0-15,9-6 0 16,9-2 0-16,8-7 0 16,0-9 0-16,8-5 0 15,-6-3 0-15,5-6 0 16,-5-6 0-16,-2-6 0 0,-6-5 0 16,-6-5 0-16,-3-6 0 15,-10-1 0-15,-5-6 0 16,-5-5 0-16,-10 6 0 0,-3-3 0 15,-3 6 0-15,-7 7 0 16,-4 12 0-16,0 7 0 16,-3 5 0-16,5 14 0 15,0 6 0-15,8 4 0 0,1 7 0 16,14 1 0-16,5 0 0 16,4 1 0-16,11-9 0 15,9 1 0-15,5-10 0 16,3-2 0-16,6-11 0 15,-2-2 0-15,-1-5 0 0,-6-8 0 16,-3-4 0 0,-6-3 0-16,-11-4 0 0,-4-4 0 15,-3 3 0-15,-10-1 0 16,-2 3 0-16,-6 3 0 0,-2 8 0 16,1 1 0-16,-2 11 0 15,4 3 0-15,5 15-15 16,2-5-29-16,10 8-43 0,0 4-4 15</inkml:trace>
  <inkml:trace contextRef="#ctx0" brushRef="#br2" timeOffset="1.14569E6">11582 14732 356 0,'0'0'6'16,"0"0"3"-16,0 0 1 15,0 0 2-15,-9-7-1 0,9 7 0 16,0-17 0-16,2 0 1 16,10-4-6-16,1-4-2 15,9-2-2-15,2-5-1 16,9 0 0-16,-1 2 0 16,3 3 0-16,3-4-1 0,1 9 0 15,1 5 0-15,0 5 1 16,2 5-1-1,-5 4-1-15,0 3 1 0,-3 3-1 16,-2 4 1-16,-6 8-1 0,-1-3 1 16,-9 5-1-16,-2-2 1 15,-3-2-1-15,-2-3 1 16,-4 0 1-16,-5-10-1 16,10 9 1-16,-10-9 1 0,0 0-1 15,13-2 0-15,-4-5-4 16,1-5-8-16,5-1-29 15,3-3-39-15,2 0-3 16</inkml:trace>
  <inkml:trace contextRef="#ctx0" brushRef="#br2" timeOffset="1.1462E6">12574 14307 406 0,'0'0'4'16,"0"0"2"-16,-8 16 2 15,3 1 2-15,-2 2 0 16,0 7 1-16,2 6 0 16,-1 2 0-16,2 10-2 15,4-3-3-15,0 4-2 16,4-3-1-16,2 0-1 0,4 1-1 16,-3-9 0-16,-2-2-1 15,1-5 1-15,-2-4-1 0,-4-6 1 16,0-7 1-16,0-10 2 15,0 0-4-15,0 0 0 16,0-10 0-16,-4-12 0 16,-2-11 0-16,-1-11 0 0,2-11 0 15,0-4 0-15,0-6 0 16,3-1 0-16,-2-1 0 16,4 7 0-16,0 6 0 15,4 7 0-15,3 9 0 0,3 7 0 16,3 8 0-16,3 9 0 15,5 1 0-15,6 10 0 16,1 3 0-16,6 5 0 16,-4 9 0-16,2 7 0 15,-4-1 0-15,-7 7 0 16,-5 0 0-16,-11 3 0 0,-10-3 0 16,-20 0 0-16,-5-2 0 15,-14 0 0-15,-4-5 0 0,-5-1 0 16,4-6 0-1,9-1 0-15,3-2 0 0,18-10-69 16,8 2-18-16</inkml:trace>
  <inkml:trace contextRef="#ctx0" brushRef="#br2" timeOffset="1.15001E6">7727 15908 314 0,'0'0'5'0,"0"0"4"15,0 0 0-15,-17-7 2 0,7 5 0 16,-3-1 2-16,-2 3 1 16,-7 5-1-16,2 5-6 15,0 4-1-15,3 6-2 16,1 5-1-16,7 5 0 15,6 2 0-15,3-2-1 16,15 0 0-16,5-6 1 16,7-4 0-16,8-5 0 15,2-9-1-15,4-6 1 0,3 0 0 16,-7-10 0-16,-2-6 0 0,-8-3 0 16,-7-6-1-16,-5 0 0 15,-7-5 0-15,-8 0-1 16,-13-2 0-16,-4 5-1 15,-6 0 0-15,-4 5 0 0,2 5-1 16,-5 9 1-16,3 5-2 16,2 3-1-16,5 11-4 15,5 0-7-15,8 9-9 16,4-3-20-16,3 7-39 0,10-4-3 16</inkml:trace>
  <inkml:trace contextRef="#ctx0" brushRef="#br2" timeOffset="1.15049E6">8094 15904 361 0,'0'0'5'0,"0"0"4"15,0 0 1-15,0 0 0 16,0-10 0-16,0 10-1 16,0 0 1-16,-4 14 0 0,1 3-3 15,3 12-4-15,0 0-2 16,7 11 0-16,3-1 1 15,3 5-1-15,4 0 0 0,3-3 0 16,-2-2-1-16,1-3 0 16,-1-7 0-16,-1-2 0 15,-7-4 0-15,-2-9 0 16,-6-1 1-16,-2-13-1 0,0 0 0 16,-14 0 1-16,-2-11-1 15,-4-10 1-15,1-9-1 16,-2-10 1-16,2-5-2 15,-1-9 1-15,5-1-1 16,5-2 1-16,3 6-1 0,2 4 1 16,5 5-1-16,0 9 0 15,7 6 1-15,3 10-1 16,5 6 1-16,2 4-2 16,1 4 1-16,1 3 0 15,-4 10 0-15,3 6 0 0,-3 3 0 16,-8 6 0-16,-6 4 1 15,-1 5 0-15,-6-5-1 16,-7 3-3-16,-1-10-4 0,-1-1-7 16,0-4-10-16,5-15-41 15,10-2-16-15</inkml:trace>
  <inkml:trace contextRef="#ctx0" brushRef="#br2" timeOffset="1.15085E6">8361 15881 321 0,'0'0'1'0,"0"0"1"16,0 0 1-1,0 0 1-15,0 0 0 0,0 0 0 16,0 0 2-16,4 10 0 16,-4-10 0-16,12 5 0 15,-1-5 0-15,3 0 0 0,2-2-1 16,-2-4 2-16,2-1-1 15,-2-2-1-15,-7-1-1 16,-2 0 0-16,-5 0-1 16,0-1-1-16,-9 7-1 15,-6 1-1-15,-5 3-1 0,-3 3 0 16,2 7 0-16,-2 3-1 16,5 2 1-16,1 4 0 15,10 1 1-15,1-1-1 0,6-1 1 16,8-1 1-16,7-5 0 15,5-1 0-15,10-6 0 16,0-3-6-16,2-2-11 16,5-15-50-16,-1 12-12 15</inkml:trace>
  <inkml:trace contextRef="#ctx0" brushRef="#br2" timeOffset="1.15168E6">8661 15829 292 0,'0'0'7'0,"0"0"2"16,0 0 4-16,0 0-1 16,0 0 0-16,0 0-1 0,0 0 2 15,0 0-2-15,0 5-5 16,0 3-3-16,3 4-4 0,4 0 0 15,0 3 1-15,0 3 0 16,4-6 1-16,-4 0-1 16,1-2 0-16,-8-10 2 15,10 12 1-15,-10-12 0 0,0 0 1 16,12 0 0-16,-9-9 0 16,-1-4 0-16,-2-4 0 15,6-3-1-15,-1-4-1 16,-1 1-1-16,1 0 0 15,0 7-1-15,2-2 0 0,-2 9-1 16,-5 9 0-16,15-5 0 16,-5 7 0-16,1 5-1 15,1 6 1-15,6 1 1 16,-4 1 0-16,6 3 0 16,-5-3 0-16,5-1 1 0,-6 1-4 15,4-5-10-15,0-5-35 16,-4 5-28-16,2-5-6 15</inkml:trace>
  <inkml:trace contextRef="#ctx0" brushRef="#br2" timeOffset="1.15199E6">9280 15673 366 0,'0'0'6'0,"0"0"1"0,0-10 2 16,0 10 1-16,0-12 0 16,0 12 0-16,-13-10 0 15,1 7 0-15,0 3-5 16,-3 3-2-16,-2 10-2 16,-1 2-1-16,6 4 0 0,0 4 0 15,1 4-1-15,11-3 1 16,0-2 0-16,11 1 1 15,8-9-1-15,6 2 1 0,5-8-2 16,7-6-4-16,-1-2-9 16,13-8-26-16,1-2-40 15,-8-4-3-15</inkml:trace>
  <inkml:trace contextRef="#ctx0" brushRef="#br2" timeOffset="1.15267E6">9420 15492 353 0,'0'0'5'15,"0"0"3"-15,0 0 1 16,-5-8 1-16,5 8-1 0,0 0 1 16,-6 6-1-1,1 4 1-15,5 12-5 0,0 3-2 16,5 5-2-16,3 1 1 16,4 5-1-16,0 0 0 15,6-4-1-15,0-3 2 16,-4-8-2-16,2-1 0 0,-4-5 1 15,-4-8 1-15,3-4 0 16,-3-3 1-16,-8 0 0 0,15-12 0 16,-9-3 0-16,3-3 0 15,1-1-1-15,-2 1-1 16,2 1-1-16,-3 2-1 16,0 5 1-16,-7 10-2 0,15-7 1 15,-15 7 0-15,17 7-1 16,-9 3 1-16,4 0-2 15,1 4-2-15,0-1-2 16,3 0-2-16,2-3-3 16,-2-1-2-16,0-3-1 15,1-4 1-15,1-2 1 16,-2-2 4-16,-7-8 2 0,1-3 4 16,-8-3 5-16,-2-2 4 15,0-5 2-15,-2 4 2 0,-8-1-1 16,-3 2 2-16,1 6-2 15,-6 1-1-15,4 11-2 16,2 0-2-16,-1 8-2 0,3 4-1 16,5 1-1-16,3 4 1 15,2 1-1-15,5-3 1 16,7-3 1-16,1 0 0 16,1-7 1-16,4-2 0 15,5-3 0-15,-4-6 2 16,1-3-3-16,-1-6 2 0,-1 0-1 15,0 0-1-15,-6-2 1 16,-2 5-2-16,-2 3-1 16,-8 9-1-16,10-11 0 15,-10 11 0-15,0 6-1 0,0 5 0 16,0 2-1 0,0 1-2-16,2 1-5 0,-2-2-4 15,7 1-16-15,4-2-49 16,1-7-3-16</inkml:trace>
  <inkml:trace contextRef="#ctx0" brushRef="#br2" timeOffset="1.15283E6">10060 15582 395 0,'0'0'3'0,"0"0"-2"16,0 0 1-16,0 0 0 16,0 0-1-16,0 9 1 15,0-9 0-15,0 20 0 16,3-6-5-16,0-1-4 0,4 3-13 15,-7-1-20-15,7-6-34 16,9-1-6-16</inkml:trace>
  <inkml:trace contextRef="#ctx0" brushRef="#br2" timeOffset="1.15315E6">10267 15554 340 0,'0'0'2'0,"0"0"-2"16,0 0 2-16,0 0-1 0,0 8 1 15,0-8-1-15,-2 17 0 16,2-8 1-16,0 2-2 16,0-2 1-16,0 3 0 15,0-12 1-15,2 14 3 0,-2-14 1 16,0 0 2-16,0 0-1 16,10-8 2-16,-5-4-1 15,0-6-1-15,-2 1-1 16,8-5-2-16,-3 2-2 15,2 3-1-15,-2 1-2 0,-4 4-1 16,-4 12 1 0,15-8-1-16,-15 8 0 15,15 11 1-15,-12 4-1 0,4 2 1 16,2 6 2-16,2 1-2 16,-1-4-14-16,-10 5-59 0,16-6-2 15</inkml:trace>
  <inkml:trace contextRef="#ctx0" brushRef="#br2" timeOffset="1.15498E6">18802 14152 189 0,'0'0'8'0,"-3"-10"4"0,3 10 6 16,-5-12 4-16,5 12 3 0,-15-12 3 16,15 12 0-16,-17-15 0 15,8 12-7-15,9 3-2 16,0 0-7-16,0 0-3 15,26 10-4-15,9-2 0 0,15-1 1 16,17 2 1-16,20 2 1 16,19 3 0-16,9 4 1 15,9 2 1-15,3 9-1 16,2 8-2-16,-2 11-1 0,-5 8 0 16,-11 11 0-16,-6 6-6 15,-11 3 0-15,-4 3 0 16,-10 3 0-16,-6 6 0 15,-10-10 0-15,-4 3 0 0,-10-3 0 16,-2-3 0-16,-11-9 0 16,-2-7 0-16,-8-9 0 15,-4-10 0-15,-9-8 0 16,-4-12 0-16,-2-2 0 16,-4-9 0-16,-4-9 0 15,0 0 0-15,0 0 0 0,0 0 0 16,0 0 0-16,0-8 0 15,-2-2 0-15,-2-2 0 0,-2-1 0 16,-6-6-10-16,-13 0-79 16,10-1-4-16</inkml:trace>
  <inkml:trace contextRef="#ctx0" brushRef="#br2" timeOffset="1.15583E6">18633 14195 313 0,'0'0'5'16,"0"0"4"-16,0 0 2 0,0 0 2 15,0 0 1-15,0 0-1 16,0 0 1-16,-6 0 0 16,6 5-5-16,0 7-3 0,3 5-2 15,0 3-2 1,9 1 0-16,-2 2 1 0,2 2-1 16,1-3 0-16,-1-4 0 15,3-3 0-15,-8-5-1 0,2 0 1 16,-9-10 1-16,11 10 1 15,-11-10 2-15,0 0-1 16,0 0 0-16,3-8 0 0,-6-2 0 16,-2-5 0-16,-2-8-2 15,-1-4-2-15,-2 0-1 16,-5-8 1-16,6 1 0 16,-2-1 0-16,-1 3 0 0,2 0 1 15,0 5-1-15,0 0 1 16,1 4 0-16,-2 3 0 15,4 3-1-15,0 2 1 16,2 6 0-16,2-2-1 16,3 11 0-16,-4-12-1 0,4 12 0 15,0 0 0-15,14-3-1 16,1 3 1-16,5 3-1 16,7 0 1-16,5-1 1 15,11 4 0-15,6-6 1 16,1 0-1-16,5 0 2 0,-1-4-3 15,3-3 0-15,-2-2 0 16,-2-5 0-16,-11 7 0 0,-4-2 0 16,-4 3 0-16,-12 1 0 15,-7 0 0-15,-3 5 0 16,-12 0 0-16,0 0 0 16,7-2 0-16,-7 2 0 15,0 0 0-15,0 0 0 0,0 0 0 16,0 7 0-16,0-7-19 15,11 11-63-15,-3 5-6 16</inkml:trace>
  <inkml:trace contextRef="#ctx0" brushRef="#br2" timeOffset="1.15699E6">20440 16047 215 0,'0'0'6'0,"0"0"2"0,0 0 4 16,0 0 2-16,0-10 3 15,0 10 3-15,-3-10-1 16,3 10 4-16,-2-10-4 16,2 10-1-16,0 0-3 0,-2-9-3 15,2 9-1-15,0 0-2 16,0 0-2-16,0 0-2 15,0 0-1-15,0 0-2 0,0 0 0 16,0 0-1-16,0 0 0 16,0 0-1-16,0 0 0 15,0 0 0-15,0 0 0 0,0 0 0 16,0 0 0-16,0 0-1 16,0 0 0-16,0 0 1 15,0 0-3-15,0 0 1 16,0 0 0-16,0 0-1 0,0 0 1 15,0 0-1-15,0 0 2 16,0 0-1 0,0 0 1-16,0 0 2 15,0 0 1-15,0 0 1 0,0 0 2 16,0-10 1-16,0 10 1 0,4-10 0 16,-4 10 1-16,3-15-1 15,-3 15 0-15,-7-10-2 16,-4 8-1-16,-6 2-2 15,-6 2 0-15,-4 13-1 0,-3 2 0 16,0 5-1-16,0 4 1 16,3 4-1-16,4-1 0 15,11 2 0-15,5-1 1 16,7-2-2-16,5-3 1 0,9-5 1 16,9-5 0-16,4-3 0 15,-2-9 0-15,5-3 1 16,3-5 0-16,-4-11 1 0,-3-4-1 15,-1-9 1-15,-6-5-1 16,-4-9-1-16,-5-9 1 16,-5-5 0-16,-5-2-2 15,-3-6 0-15,-6 6 0 16,-4 2 0-16,-2 7 0 16,2 10 0-16,1 9 0 0,3 10 0 15,-2 19 0-15,4 10 0 16,7 16 0-16,0 11 0 15,2 13 0-15,9 6 0 0,1 8 0 16,6 4-2-16,1-1 0 16,8-4-4-16,-2-8-9 15,5-2-25-15,5-8-47 0,-10-9-1 16</inkml:trace>
  <inkml:trace contextRef="#ctx0" brushRef="#br2" timeOffset="1.15733E6">20772 16073 376 0,'0'0'3'0,"0"0"4"15,-6 0-1-15,-7 4 1 16,5 6 1-16,-6 3 0 16,8 3 0-16,-3 4 0 15,1 3-1-15,8 2-4 0,0-1-1 16,12 1 1-16,4-7-1 15,8-3 0-15,3-6 1 16,3-3-1-16,0-6 1 0,0-3 0 16,-3-7 1-16,-6-4 0 15,-7-7 0-15,-6-1 0 16,-5-5-1-16,-9 0 1 16,-6-3-2-16,-8 0-1 0,-5 6-1 15,-4 6 0-15,-5 6-1 16,0 6-1-16,5 6-6 15,-1 6-6-15,10 6-13 0,0 10-39 16,12-5-17-16</inkml:trace>
  <inkml:trace contextRef="#ctx0" brushRef="#br2" timeOffset="1.15758E6">21039 15743 387 0,'0'0'7'0,"0"0"3"15,0-13 3-15,0 13 1 16,-3-13 0-16,3 13 0 16,-10 0 1-16,3 12 0 0,-3 9-6 15,3 11-4-15,4 13-1 16,3 5-2-16,2 9 0 16,6 3-2-16,7-1 0 15,4-1 0-15,0-8 0 0,5 0 0 16,-2-12-4-16,-2-1-8 15,-7-7-14-15,-4-11-59 16,-1-1-4-16</inkml:trace>
  <inkml:trace contextRef="#ctx0" brushRef="#br2" timeOffset="1.15775E6">20979 16112 396 0,'0'0'2'0,"0"0"2"15,0 0 1-15,8-10 1 16,6 8 0-16,9-4 0 16,11-1 1-16,9 2-4 15,2-2-18-15,-4-1-61 0,17 0-2 16</inkml:trace>
  <inkml:trace contextRef="#ctx0" brushRef="#br2" timeOffset="1.15811E6">21655 15933 431 0,'0'0'4'0,"0"0"2"0,0 0 1 16,0 0 1-16,0 0-1 15,0 0 1-15,15 0 0 0,0 0 0 16,4-2-5 0,6 2-9-16,0-8-21 15,8 8-57-15,1-3-2 0</inkml:trace>
  <inkml:trace contextRef="#ctx0" brushRef="#br2" timeOffset="1.15827E6">21676 16053 381 0,'0'0'3'0,"0"0"2"16,0 0 3-16,0 0 2 0,0 0 2 16,7 9 0-16,12-6 1 15,8-1-1-15,12 1-2 16,5-3-15-16,10 0-72 16,9 0-5-16</inkml:trace>
  <inkml:trace contextRef="#ctx0" brushRef="#br2" timeOffset="1.15915E6">22396 15717 414 0,'0'0'5'15,"0"0"2"-15,-8-9 1 0,8 9 3 16,0 0-1-16,-10-13 1 16,10 13 0-16,-11 5-1 15,10 7-4-15,-7 11-1 0,1 7-3 16,0 5-2-16,-1 4 0 16,-2 6 1-16,6-4-1 15,-1-3 1-15,-1-1 0 16,4-8-1-16,-1-9 0 0,3-4 1 15,-2-6 1-15,2-10 1 16,0 0-1-16,0 0-2 16,0 0 0-16,-10-16 0 15,4 0 0-15,3-12 0 0,-3-6 0 16,-1-4 0-16,2 1 0 16,-2 3 0-16,7 4 0 15,-3 3 0-15,3 4 0 16,0 11 0-16,0 12 0 15,10 0 0-15,8 12 0 0,1 5 0 16,11 5 0-16,2 4 0 16,5-2 0-16,6 6 0 15,1-3 0-15,-1-4 0 0,-1-1 0 16,-9-5 0-16,1-2 0 16,-9-5 0-16,-7-3 0 15,-4-4 0-15,-4-3 0 16,-10 0 0-16,0-15 0 15,-3 0 0-15,-6-2 0 0,-1-8 0 16,-1-5 0-16,2 1 0 16,-3-1 0-16,-1 3 0 15,6-1 0-15,1 4 0 0,2 6-10 16,-3 3-15-16,8 1-37 16,-1 14-27-16,16-3-4 15</inkml:trace>
  <inkml:trace contextRef="#ctx0" brushRef="#br2" timeOffset="1.15948E6">22894 15886 418 0,'0'0'3'0,"0"0"1"15,-13 5 1-15,13-5 0 16,-17 13 0-16,4-4 0 15,2 6 1-15,1-2-1 0,3 4-1 16,7 1-1-16,3-1-1 16,10-2 0-1,3 0 1-15,5-6-1 16,6-1 0-16,0-5 0 0,-1-3 0 0,-5-3-1 16,0-8 1-1,-4-3-1-15,-9-6 1 0,-6-2-2 16,-2 3 1-16,-7-7 0 15,-6 4-1-15,1 2-2 16,-9 3-2-16,0 7-7 0,-2 3-14 16,1-3-57-16,6 13-2 15</inkml:trace>
  <inkml:trace contextRef="#ctx0" brushRef="#br2" timeOffset="1.15989E6">23768 15723 406 0,'0'0'3'0,"0"0"2"16,-15-8 0-16,0 4 1 15,-2 4 1-15,-3-3 0 16,-5 3-1-16,1 4 1 0,-5 9-3 15,5 5-2-15,4 1 0 16,6 3-2-16,1 3 0 0,8 0 0 16,5 0 0-16,0-7 0 15,9-1 1-15,9-3 1 16,1-6-1-16,4-5 1 16,0-3 1-16,1-6 0 15,-1-3 0-15,-3-9 1 0,-7-2-1 16,-4-1 0-16,-6-8 0 15,-3 0-1-15,-10 0-1 16,-5 0 0-16,-8 0-1 0,-1 9-1 16,-2 6 0-1,-3 4-1-15,2 10-3 0,-3 0-5 16,7 10-15-16,1 15-48 16,10-13-12-16</inkml:trace>
  <inkml:trace contextRef="#ctx0" brushRef="#br2" timeOffset="1.16015E6">24052 15314 438 0,'0'0'3'16,"0"0"2"-16,-3-12 1 15,3 12 1-15,-17-8 0 16,5 8 0-16,-6 5 1 0,-1 15 0 15,0 10-2-15,4 14-2 16,6 7-1-16,3 9-1 16,6 8 0-16,8-2-1 15,7 1-1-15,2-4-1 16,3-10-4-16,1 0-9 16,-4-16-22-16,-4-3-50 0,-4-6-1 15</inkml:trace>
  <inkml:trace contextRef="#ctx0" brushRef="#br2" timeOffset="1.16033E6">23967 15723 428 0,'0'0'3'0,"0"0"0"0,0 0 1 16,0 0-1-16,12-12 2 16,6 9-1-16,7-2 1 15,10 2 0-15,4-2-4 16,10 5-10-16,-4 0-28 0,6 5-44 15,-1 6-2-15</inkml:trace>
  <inkml:trace contextRef="#ctx0" brushRef="#br2" timeOffset="1.16081E6">22963 16387 416 0,'0'0'1'0,"0"0"1"16,0 0 0-16,5 7 1 16,-5 5 1-16,0 1 1 15,2 12 0-15,0 0 1 16,7 9-3-16,-5 8 3 16,6 3-2-16,0-1 1 0,0 4-2 15,-2-1 0 1,1 0 0-16,-6-3-1 0,-3-4 2 15,-8-5-1-15,-4-6-2 16,-10 1 2-16,-6-8-1 16,-4-4 0-16,-3-8 0 0,-3-3 0 15,1-7-1-15,0 0 0 16,0-5-1-16,7-5-2 0,5-2-3 16,7-3-5-16,6-3-8 15,12-2-18-15,15 4-49 16,7-4-2-16</inkml:trace>
  <inkml:trace contextRef="#ctx0" brushRef="#br2" timeOffset="1.16109E6">23171 16687 362 0,'0'0'4'0,"0"0"4"16,0 0 3-16,-4 12 0 16,-3-2 1-16,1 4 2 0,-1 4-1 15,-5 4 0 1,4 1-2-16,0 2-5 15,4-1-1-15,4-2-2 0,2-5 0 16,8-1-1-16,10-7 0 16,2-1 1-16,3-8-1 0,2 0 1 15,0-12-1-15,-2-3 1 16,-4-8-1-16,-7-1 0 16,-3-3 0-16,-11-3-2 0,-3 2 1 15,-10 6-1-15,-4 2-2 16,-8 5-1-16,-2 8-3 15,2 7-11-15,-3 0-17 16,-9 7-53-16,22 6 1 0</inkml:trace>
  <inkml:trace contextRef="#ctx0" brushRef="#br2" timeOffset="1.16127E6">23477 16629 426 0,'0'0'3'0,"0"0"1"16,0 0 1-16,0 11 0 0,0-2 2 16,3 6-1-16,-3 3 2 15,2 2-2-15,1 1-2 0,2 6-8 16,-5-3-11-16,8-12-49 16,-4 10-20-16</inkml:trace>
  <inkml:trace contextRef="#ctx0" brushRef="#br2" timeOffset="1.16217E6">23657 16670 418 0,'0'0'3'0,"0"0"0"16,0 0 0-16,0 0 2 0,0 0-1 16,0 9 0-1,0 2 1-15,2-2 0 16,8 6-2-16,-6-3-1 0,6 3 0 15,0-3 0-15,3-2-1 16,-3-3 1-16,2-1-1 0,3-6 1 16,-5-2-1-16,2-9 0 15,1-4 0-15,2-4 1 16,-2-4-2-16,-1 1 1 16,-3 4-1-16,0-2-1 0,-2 6-1 15,-2 1 1-15,-5 13 0 16,12 0-3-16,-4 8 4 15,2 6 0-15,-1 1 0 0,7 3 1 16,4-2 0-16,4 0 1 16,1-1-1-1,2-7 2-15,1-4-2 0,-3-4 0 16,0-2 0-16,-3-10 2 16,-2-8-1-16,-6-3 1 15,-2-7 0-15,-8-4 0 16,-4 0 1-16,0-2 1 0,0 5 0 15,-4 6-4-15,3 4 2 16,-4 15-1-16,5 6 0 0,-6 12 0 16,6 12-4-16,4 9 0 15,4 5-2-15,0 3-2 16,2 4-4-16,-2-3-7 0,4-5-12 16,-7-3-18-16,0-5-15 15,1-10-2-15,-6-5 3 16,0-14 17-16,0 0 18 15,0 0 16-15,-6-7 23 16,6-7 25-16,0-1 18 0,0-6 2 16,1-1-8-16,8 5-13 15,3-5-12-15,2 0-9 16,2 1-7 0,2-1-4-16,7 2-4 0,-1 3-1 15,4-3 0-15,-1 1 0 16,1 0-1-16,1 3 3 0,-4-1 1 15,-4 4 2-15,-2 1 0 16,-6 0 0-16,-3 2 0 0,-10 10 0 16,0 0-1-16,-8-4-1 15,-5 10-1-15,-3 4-2 16,-3 4 0-16,3 4-1 16,2 2 1-16,3 4-2 15,4 2 3-15,7-2 0 0,0 1 0 16,12-3 0-16,0 3 0 15,2-5 0-15,1 0 0 16,3-6 2-16,-1 1-3 16,-1 0 0-16,-7-4 1 0,-1 1-1 15,-5 0 1-15,-3 1-1 16,-8 1 1-16,-4 1 0 16,-14-1 0-16,-1 4-3 15,-3 2-6-15,-13-2-21 16,-13-1-54-16,4 2 0 0</inkml:trace>
  <inkml:trace contextRef="#ctx0" brushRef="#br2" timeOffset="1.16276E6">20947 17229 393 0,'0'0'1'0,"0"0"1"0,-10 7 4 0,10-7 2 16,7 3 2-16,23-3 2 16,25 0 2-1,34-3 1-15,38-4 0 0,37-6-2 16,48 4-2-16,36 6-3 15,33 1-5-15,15 2-3 0,10 2 0 16,-1 10 0-16,-163-1 0 16,10-2 0-16,-16 4 0 15,4 1 0-15,-24-1 0 0,1-1 0 16,-24 1 0-16,-7 2 0 16,-22-3 0-16,-9 3 0 15,-25-5 0-15,-10-1 0 16,-27 2-4-16,-19-2-2 15,-28 0 1-15,-20 0-1 0,-26-3 2 16,-29 3 0-16,-20-4 1 16,-15 2 2-16,-13 1 2 15,-4-1 1-15,-1 0 1 16,6 1 1-16,5-6 0 16,13 3 0-16,20-5 2 0,28 2-1 15,24-2-1-15,37 0-4 16,49 0 0-16,30-7 0 15,40 5 0-15,38-3 0 16,30 0 0-16,23 2 0 0,24 1 0 16,6 0 0-16,14-1 0 15,-5 3 0-15,2 0 0 16,-13 5-10-16,-15 0-79 0,-10 5-4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41:48.62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B0F0"/>
    </inkml:brush>
  </inkml:definitions>
  <inkml:trace contextRef="#ctx0" brushRef="#br0">12810 1362 269 0,'0'0'2'0,"0"0"-1"15,0 0 1-15,0 0 4 16,0 12 0 0,0 3 3-16,0 10 3 0,3 25 0 15,-3 9 0-15,3 20 1 16,1 11-1-16,-1 9-3 15,2 8 0-15,-3-6 1 0,5-9-4 16,-4-8 0-16,2-7 0 16,-2-6-1-16,-1-6 1 0,-2-6-2 15,0 4-2-15,0-17-6 16,0-4-4-16,-2-5-2 16,-1-12-4-16,1-8-6 15,2-17 1-15,0 0 0 16,-6-14-3-16,4-18-6 15,2-9-9-15,0-12-14 0,2-12-7 16</inkml:trace>
  <inkml:trace contextRef="#ctx0" brushRef="#br0" timeOffset="913.0088">12835 1688 166 0,'0'0'6'0,"0"-9"4"16,0-3 6-16,0-6 2 15,-3 1 5-15,3-2 1 0,0-1 1 16,-2-1 2-16,2 0-5 15,0-2-5-15,0 1-5 16,-2 2-2-16,2 6-3 0,-3 2-3 16,3 12-2-16,0 0 1 15,-2 34 1-15,2 30-1 16,0 33 2-16,0 14-1 16,2 16 2-16,3 9 1 0,2-1 1 15,4-23-4-15,-4-8 1 16,3-15-1-16,-2-4 1 15,-1-8 0-15,-2-8-1 0,-3-5-3 16,-2-4 0 0,0-13-1-16,-6-10 0 0,5-10-1 15,-6-14-1 1,7-13 2-16,-8-5-1 0,5-22 0 16,-2-13 0-16,1-17 0 15,-1-15-3-15,2-12-1 0,-2-13-1 16,2-12-2-16,3-12 0 15,-2-5 1-15,-1 5 1 16,3 61 0-16,0-5 1 16,0 3 4-16,0-2 2 0,0 4 1 15,0-1 0-15,0 6 1 16,-2 3 0-16,2 5 1 16,0 0-1-16,-2 12 0 0,2 10-2 15,-3 10 1-15,3 15-2 16,0 0 2-16,-5 37 0 15,3 48 0-15,2 25 1 16,0 18 1-16,7 18 3 16,0-2-2-16,4-10 2 0,1-23-3 15,0-14 1-15,2-17 0 16,0-8-1-16,-4-14-1 16,-4-9-2-16,3-6-1 15,-8-19-2-15,2-9 1 16,-3-15-2-16,0-12 0 0,-7-20 0 15,1-13-1-15,0-14 1 16,-4-16-3-16,-4-19 0 16,6-12 2-16,-3-8-1 0,2-8 1 15,6 65-1-15,1-7 0 16,-3 0 2-16,2-3 3 16,0-5 0-16,-2 0 0 15,3 8 1-15,0-3 0 0,-1 5 1 16,1 2 1-16,-1 11-2 15,1 0 0-15,0 8 0 16,-1 7-2-16,0 10 0 16,0 8 0-16,3 16-1 15,-2 11 2-15,0 40 1 16,2 46 0-16,2 26 0 0,6 24 1 16,-1 9 1-16,3 8 2 15,3-16 0-15,1-34-3 16,4-15 0-16,-3-20-1 15,-2-9-3-15,-1-16-6 0,-3-9-3 16,-1-18-9-16,-3-12-6 16,-5-15-5-16,0-18-12 15,0-14-18-15,0-22-16 0</inkml:trace>
  <inkml:trace contextRef="#ctx0" brushRef="#br0" timeOffset="1730.1916">12910 1151 292 0,'0'0'6'0,"0"0"1"0,0-12 3 0,0 3 1 16,0 9 0-16,-2-15 0 15,2 15-1-15,-3-10 2 16,3 10-6-16,0 0-2 16,0 17 0-16,0 7-3 15,3 4 2-15,-1 11 2 16,-1 56 1-16,8 24-1 0,-2 17 1 15,3 18-1-15,0 10 2 16,0-4 0-16,0-20 0 0,-6-36-2 16,4-9-1-16,-3-18 0 15,-3-12 0-15,-2-11-2 16,3-13-2-16,-3-10-2 16,0-16-2-16,0-15 0 0,-5-12-1 15,2-22 0-15,1-12-2 16,0-15-2-16,2-22-1 15,0-18 2-15,0-11 0 16,0 53-1-16,2-5 1 16,0-6 4-16,1 1 3 0,-1 0 4 15,1-5 3-15,-1 6 1 16,-2-6 0-16,0 9 2 16,0-2-2-16,0 10-3 15,0 6-2-15,0 12 0 0,4 6-2 16,-4 15 0-16,2 8-1 15,-2 30 2-15,0 35 1 16,0 35 1-16,0 28 0 16,4 20 0-16,-1 9 1 0,0 4 2 15,-1-25 1-15,3-27-4 16,2-10 1-16,3-16 0 0,0-10 0 16,-5-13 0-16,6-8-2 15,-6-13-2-15,-1-11 0 16,-4-18-1-16,0 0 0 15,0-21-1-15,-2-15 0 16,-3-15-2-16,-1-14-2 16,-1-14 1-16,0-16 1 0,-3-6 0 15,2-9 0-15,3 59-1 16,0-6 0-16,3 2 3 16,0 4 3-16,-4 1-2 15,2 0 1-15,-2 11-2 16,4 0 1-16,-1-7 5 15,1 32-1-15,2 24 0 0,0 40-2 16,0 24 0-16,0 27 3 16,0 10 2-16,2 16-1 0,3-11-2 15,-1-4 1-15,-2-8-1 16,2-21 2-16,2-11-1 16,1-9-2-16,0-11-4 15,-1-14-3-15,-2-9-14 0,-1-2-57 16,-3-27-4-16</inkml:trace>
  <inkml:trace contextRef="#ctx0" brushRef="#br0" timeOffset="2515.1268">11987 2440 264 0,'0'0'6'0,"0"0"5"0,-12 2 3 15,12-2 0-15,0 0 2 16,-10 3 0-16,10-3 0 16,0 0 2-16,0 0-5 15,8-3-4-15,14-6-1 16,6-6-1-16,11-8-1 16,14-7-1-16,10-6 1 15,15-9-1-15,11-7 0 0,8-5-1 16,8-8-1-16,6-1-1 15,4-2 2-15,-1 2 0 16,-2 6-1-16,-58 31-2 0,1-3-1 16,-1 3 0-16,4 3-1 15,-7 1 0-15,0 3 0 16,-8 4-1-16,1 1 0 0,-9 2 1 16,-3 3 0-16,-7 4-1 15,0 1-1-15,2-1 0 16,-17 8-4-16,-10 11-4 15,-21 6-7-15,-18 12-8 16,-11 9-23-16,-8 6-31 0,-7 6-5 16</inkml:trace>
  <inkml:trace contextRef="#ctx0" brushRef="#br0" timeOffset="4047.9052">12281 2420 142 0,'0'0'8'16,"-23"6"5"-16,9 1 2 0,-7 0 3 15,1 0 2-15,3 1 3 16,-3-1-2-16,1 0 3 16,19-7-8-16,0 0-3 0,10-12-1 15,15-5-2-15,14-3 1 16,16-12-3-16,9-8 0 16,19-7 2-16,6-5-2 0,15-2 2 15,6-13-2-15,9 2 0 16,1-4-2-16,-2 5 0 15,-1 4 0-15,-59 33-3 16,1-6-2-16,-4 9 0 16,0-3-1-16,-9 7-1 0,2-2-1 15,-11 7-2-15,0 0 0 16,14-3 2-16,-19 11-2 16,-32 7-4-16,-4 11-3 15,-27 10-5-15,-26 11-2 16,-12 13-4-16,-16 7-4 0,-5 8-3 15,-7-1-1-15,-7 8-3 16,-6-5 2-16,0 7 6 16,2-4 8-16,-2-11 11 15,16-2 6-15,7-10 6 0,9-3 4 16,14-8 8-16,15-4 8 16,8-10-3-16,20-7-2 15,5-6-1-15,16-4 0 0,0-9-1 16,21-6 1-16,13-9-2 15,13-12-4-15,13-8 3 16,17-6-1-16,10-11-3 16,14-12-2-16,12-4 0 0,5-1-1 15,2 3-1-15,-57 37-3 16,4-3-3-16,-3 2 0 16,3-2-2-16,-5 7 0 15,4-3-1-15,-10 7 0 16,-1-2 0-16,-10 10 1 15,2-1 0-15,-12 6-1 0,-3 4-1 16,-10 4-3-16,-4 1-4 16,-18 8-1-16,-6 9-4 15,-45 25-4-15,-29 12-2 0,-22 16-3 16,-12 12 4-16,-8 1 2 16,-5 9 2-16,6-9 4 15,-1 2 6-15,5-6 4 16,11-8 3-16,14-12 2 15,16-10 0-15,14-12 3 0,18-7-1 16,17-10 0-16,14-12-1 16,15-7-1-16,21-13 1 15,11-10 0-15,16-9 3 16,17-13 0-16,18-13 1 0,12-10 0 16,17-6 0-16,-54 39-2 15,9-2 1-15,1 0-3 16,5-4 0-16,-3 4-4 15,3-1 0-15,-11 6-1 16,3-4 0-16,-7 8 1 0,-3 4-2 16,-10 5 1-16,-4 4-1 15,-11 7-2-15,-5 3-2 16,-15 7-2-16,-12 5-1 0,-12 12-1 16,-38 24-1-16,-32 15-1 15,-17 13 1-15,-8 3 1 16,-1 3 0-16,10-11 3 15,20-14-1-15,16-6 2 0,13-13 3 16,13-5 1-16,20-18 1 16,16-3 3-16,12-22-1 15,20-4 2-15,8-8 1 16,9-3 2-16,14-8 0 16,-29 21-3-16,9-5-1 15,1 5 0-15,4-5-2 0,-1-1 1 16,3 3-2-16,-5 1-2 15,2 2 0-15,-4 5 2 16,-6-1-2-16,-5 5 0 0,-5 1-1 16,-10 8-2-16,1 0-2 15,-18 6 2-15,0 0-1 16,-48 33-1-16,-22 9-1 16,-16 5 1-16,-6 3 1 0,2-6 1 15,16-2 2-15,17-7-1 16,7-10 1-16,17-12 2 15,17-9 3-15,16-4 1 0,14-15 3 16,16-2-1-16,12-17 2 16,10-4-1-16,-19 18-2 15,4-2-1-15,2-2-1 16,7-5-1-16,1 5-1 16,-3-1 0-16,2 1-1 15,-4-1 0-15,-8 5 0 16,-2 2-3-16,-6 4-3 0,-4 2-4 15,-12 7-9-15,-10 5-8 16,0 0-4-16,-17 22-1 16,-40 10-4-16,-21 10 3 0,-1 3 1 15,4-5 5-15,18-8 12 16,17-15 13-16,33-12 11 16,7-5 3-16,15-10 1 15,5 0 5-15,6-5 2 0,10 0-1 16,-4-3 1-16,3 4-2 15,-3-1-5-15,0-2 0 16,-4 5 1-16,-6-1-4 16,-1 9-1-16,-12 1-1 0,8-5-5 15,-4 8-13-15,-13 0-56 16,-16 18-3-16</inkml:trace>
  <inkml:trace contextRef="#ctx0" brushRef="#br1" timeOffset="10331.4443">8985 1451 262 0,'0'0'4'16,"0"0"2"-16,0 0 3 15,0 0-2-15,0 0 3 0,0 0-2 16,0 0 1-16,0 0 2 16,17-3-4-16,-4 3 0 15,6 0-2-15,6 3 1 0,10-3 1 16,2 3 0-16,8-1 0 16,4-2-1-16,8 3 0 15,6-2-1-15,7 3-1 0,4-2 0 16,5 0-2-16,3 2 1 15,1 1-1-15,1-4-1 16,-5 2 0-16,-1 0 0 16,-9-1-1-16,-2 1 1 0,-6 2-1 15,-10-3-2-15,-3 0-3 16,-9 4-6-16,-9-4-11 16,-5 3-28-16,-10 0-28 15,-15-5-7-15</inkml:trace>
  <inkml:trace contextRef="#ctx0" brushRef="#br1" timeOffset="10679.6774">8935 1662 221 0,'0'0'7'0,"0"0"3"0,0 0 1 15,0 0 0-15,0 0 2 16,5-7 3-16,2 7 0 16,11 0 1-16,2-3-6 15,10 0-1-15,9 1-1 16,8-1 0-16,3 3-1 0,10-2-3 16,2-1 0-1,7 3 0-15,1 0-2 16,5-2-1-16,34-3 2 15,35 5-1-15,-9-2 0 0,-29 2-2 16,-28 2-1-16,-39 3-2 16,-27 2-3-16,-17-2-7 0,-25 2-9 15,-12 1-17-15,-10 4-22 16,-17-3-15-16</inkml:trace>
  <inkml:trace contextRef="#ctx0" brushRef="#br1" timeOffset="10886.3195">9112 1706 222 0,'0'0'2'0,"0"0"3"16,0 0 0-16,9-6 5 16,9 6 1-16,8-6 2 0,10 0 2 15,16 0 0-15,11-2-1 16,-24 7-4-16,3-8-3 16,0 7-2-16,3-4-2 15,-2 5-2-15,-3-2 1 16,41-2-1-16,-11 2-2 15,-14 3 1-15,-15 5-6 16,-17 5-20-16,3 0-41 0,-27 3-4 16</inkml:trace>
  <inkml:trace contextRef="#ctx0" brushRef="#br2" timeOffset="15831.1122">12840 1119 229 0,'0'0'5'16,"0"0"3"-16,0 0 2 15,0 0 2-15,0 0-1 16,0 0 2-16,0 0-1 0,-10-2 0 16,10 2-3-16,0 0-4 15,0 0-2-15,0 0-1 0,-7 5-1 16,7-5 0-16,0 0 0 16,-3 9 1-16,3-9 1 15,0 0 1-15,0 11 0 16,0-11 2-16,0 0-1 0,0 0 2 15,0 0 0-15,0 0-1 16,8 7-1-16,-8-7-1 16,0 0 0-16,0 0-2 15,2-7 0-15,-2 7 0 16,0-8-1-16,0 8 0 0,0 0 0 16,-5-12 1-16,5 12-1 15,-5-10 0-15,5 10 0 16,0 0 0-16,-7-7 0 0,7 7 0 15,0 0-1 1,0 0-1-16,0 0 2 0,0 0-1 16,0 0 1-16,0 0 0 15,5 0 0-15,-5 0 0 16,17 2 1-16,-4-2 1 0,-1 2-1 16,3-2 0-16,5 0-1 15,0 0 0-15,2 0 1 16,0 0-1-16,5 0 0 15,3 0 0-15,0-2 0 0,2 0 0 16,3-3 2-16,1 2-1 16,1 1-1-16,2-1 1 15,-2 1-1-15,4 2 1 0,-4-2-1 16,2-1 0-16,4 3-1 16,-3-2 0-16,-1-1 1 15,4 3-1-15,-4 0 0 16,1 0 0-16,0 0 1 15,0-3 0-15,-1 3 0 0,1 0 0 16,0 0-1-16,-3 0 2 16,3 0-1-16,0-1 0 15,-4-5 0-15,4 6-1 16,-2-2 1-16,2-1-1 16,-3 0 0-16,3 1 0 0,0 0 0 15,-4-4 0-15,2 6 0 16,-1 0 0-16,0 0-1 15,2 0 1-15,-5-2 1 0,2 2-1 16,2 0 0-16,0-3 1 16,-1 3-1-16,-2 0 1 15,5 0-1-15,0-2 1 0,-3 2-1 16,3 0 0-16,-1 0 1 16,4 0-1-16,-4 0-1 15,-2 0 1-15,4 0 0 16,-3-3 0-16,0 3 0 15,-3 0-1-15,3 0 1 16,-6 0 0-16,3 0 0 0,-3 0 0 16,-2 3 0-16,-2-1 0 15,1 1-1-15,-5-3 1 16,2 2 1-16,1 4-1 0,-4-2-1 16,-1 2 1-16,3-6 0 15,-1 8 0-15,-3-4 0 16,6 1 0-16,-4 0-1 15,0 0 1-15,0 0 0 0,2 2 0 16,0 1 0-16,-2-1-1 16,1 1 0-16,-4 1 1 15,1-2-1-15,-2 3 1 0,-1-2-1 16,-2 2 0-16,1 0 0 16,2-2 1-1,-5 1-1-15,0 3 1 0,-2-2 0 16,2 2 0-16,-3 1 0 15,-2-3 0-15,-2 1-1 16,4 1 1-16,-4 0-1 0,0 0 0 16,-2 3 0-16,3-3 0 15,0 6 1-15,-1-4-1 16,0 4 0-16,1 2 1 0,-3-3 0 16,2 5 0-16,1 9 2 15,-1 10 0-15,1-2 1 16,-1 2-1-16,-4-7 1 15,-1 1-1-15,-2-5 1 0,0-5-1 16,-2-1-2-16,-1-2 0 16,-2-2-1-16,-2-2 1 15,-1 2-3-15,1 2-1 16,-5-1-4-16,1 5-5 0,-3-6-8 16,-2 2-29-1,-1 5-30-15,-3-5-6 0</inkml:trace>
  <inkml:trace contextRef="#ctx0" brushRef="#br2" timeOffset="17412.9433">12748 2930 240 0,'0'0'6'16,"0"0"4"-16,0 0 0 16,0 0-2-16,0 0 2 0,0 0 1 15,0 0 0-15,0 0 1 16,0 0-4-16,15 0-1 16,-3 0 0-16,8 0 2 15,8 0 1-15,-1 0 2 16,4 0 0-16,9-4-1 0,6-5 0 15,1 2-1-15,5-3-1 16,8-2 0-16,2 0-1 16,2-1-2-16,4 1 0 15,-4 0-2-15,4 3 0 0,-6-5-1 16,0 4-1-16,-4 0 0 16,-2 3 0-16,1 2-1 0,0 0-1 15,-2-2 1-15,-2-1 0 16,2 3-1-16,-4 1 1 15,2-4-1-15,-1 0 1 16,-5 7-1-16,-1-7 1 16,2 3 0-16,-3 1 0 0,-3 3 0 15,1-4 0-15,0 2-1 16,0 0 1-16,0 1-1 16,-3-3 1-16,2 3-1 15,0-4 0-15,0 1 1 16,-4 1-1-16,-1-4 1 0,0 4 0 15,0-1-1-15,-2 0 1 16,3 0 0-16,-6-2 0 16,1 2-1-16,0 0 1 15,-3 2-1-15,3-1 0 0,0-4 1 16,-6-1-1-16,3 6 0 16,-3-3 1-16,-2-4 0 15,3 2 0-15,-2 3-1 0,-4 1 1 16,2-4 0-16,1 1 0 15,-4 2 0-15,4-2-1 16,-2 2 1-16,0-2-1 16,2 2 0-16,-4-2 1 0,-3 1-1 15,7 1 0-15,-6-1 1 16,2 3-1-16,-1-6 0 16,-1 4 1-16,-1-2-1 15,-4 2 0-15,4-2 1 16,0-1-1-16,-4-1 0 0,-2-1 0 15,4 2 0-15,-2 1 0 16,2-1 1-16,-2-1-1 16,-1-2 0-16,2 1 1 15,0 1-1-15,-3 1 0 0,2-2 0 16,-1 3 1-16,1-3-1 16,-5-2 0-16,1 0-1 15,0 0-2-15,-2-2 0 0,-2 2 0 16,-3-3 1-16,4 3 0 15,-1-6-1-15,-3 6 1 16,1-3 1-16,1-2 1 0,0-4 1 16,0 2 0-16,0-3 0 15,3 0 0-15,-3-4 1 16,-1-1-1-16,1 6 1 16,-2-12-1-16,-1 7 0 15,0 0 0-15,-2-1 0 16,0 2 0-16,0 8 0 15,0-1-1-15,-2 6 0 0,2 12 0 16,-7-10-1-16,7 10-3 16,-10 0-4-16,2 0-12 15,8 0-55-15,-14 5-12 0</inkml:trace>
  <inkml:trace contextRef="#ctx0" brushRef="#br2" timeOffset="18045.6458">15982 1388 311 0,'0'0'5'15,"0"0"3"-15,0 0 0 0,0 0 2 16,0 0 0-16,0 0 3 16,0 0-1-16,8-3 3 15,-8 3-4-15,20-3-2 16,-6 3 1-16,11-2-1 15,5 2-1-15,7-6 0 16,6 5 0-16,8-2-2 16,7-5-2-16,7 4 0 0,9-2-1 15,1 1 0-15,7-5-2 16,5 5 1-16,3 0-1 16,-1 1 0-16,1-4 1 0,-1 3-1 15,-4 0 0-15,-6 1 0 16,-4-1 1-16,-8 2-1 0,-7-2-1 15,-8 1 1-15,-8 4-2 16,-7 0-2-16,-7 0-4 16,-10 0-10-16,-5 1-27 15,-15-1-41-15,11 11-4 16</inkml:trace>
  <inkml:trace contextRef="#ctx0" brushRef="#br2" timeOffset="18462.2844">15940 1816 347 0,'0'0'4'0,"0"0"1"16,0 0 2-16,0 0 2 16,5-13 0-16,12 8 2 15,11-1 2-15,12 0 0 16,16-3-1-16,19 3-2 16,17-5 0-16,12 2-1 15,16-1-1-15,2 0-1 16,-1 0-2-16,1 1-1 0,-10-1-1 15,-2-4 0-15,-13 8-1 16,-12 0 0-16,-21-1 1 16,-10 0-1-16,-11 4-1 15,-13 0 1-15,-13 3-1 0,-17 0 0 16,0 0-2-16,-8 3 0 16,-6 2-3-16,-2 0-4 15,4 5-18-15,12-1-59 0,-7 0-1 16</inkml:trace>
  <inkml:trace contextRef="#ctx0" brushRef="#br1" timeOffset="25576.4105">13081 1468 37 0,'0'0'1'0,"0"0"-1"16,0 0 1-16,0 0 1 16,0 0-1-16,0 0 0 0,0 0 0 15,0 0 0-15,0 0 0 16,0 0 1-16,2 6-2 16,-2-6 1-16,0 0 0 15,0 0 1-15,0 0 3 16,0 0 3-16,0 0 3 0,6 10 2 15,-6-10 5-15,0 0-1 16,0 0 3-16,0 0-1 16,0 0-3-16,0 0 0 15,0 0-2-15,0 0-3 16,0 0-2-16,0 0-2 0,0 0 0 16,5 10 0-16,-5-10-2 15,0 0-1-15,0 0 1 16,0 0-2-16,0 0 2 0,0 0 0 15,0 0-1-15,0 0 1 16,7 10 1-16,-7-10 0 16,0 0 0-16,0 0 1 0,0 0-1 15,7 9 2-15,-7-9-1 16,0 0 0-16,0 0 1 16,0 0 0-16,13 5 2 15,-13-5-2-15,0 0 2 16,0 0-2-16,0 0-1 0,7 8-1 15,-7-8 0-15,0 0-1 16,10 0 0-16,-10 0-1 16,8 0 0-16,-8 0 0 15,12 0 0-15,-12 0 0 16,18-3-1-16,-12 1 0 0,4 2 1 16,1-3-1-16,-2 1 0 15,4 2 0-15,3-3-1 0,-5 1 0 16,2 0 0-16,0-1 0 15,1 1-1-15,-1-1-1 16,-1 3 1-16,1-3-1 16,-3 3 1-16,2-2-1 15,-2 2 0-15,2 0 0 0,-2 0 0 16,1 0 0-16,-3 0 0 16,3 0 1-16,-3 2-1 15,2-2 0-15,-10 0 0 16,14 6 1-16,-14-6-1 0,17 2 0 15,-17-2 1-15,13 5-1 16,-13-5 0-16,13 2 1 16,-13-2-1-16,12 3 0 15,-12-3 1-15,7 2-1 16,-7-2 0-16,0 0 0 0,13 3 1 16,-13-3-1-16,0 0 1 15,0 0-1-15,8 0 0 16,-8 0 1-16,0 0-1 0,0 0 1 15,0 0-1-15,0 0 0 16,0 0 0-16,9 0 0 16,-9 0 1-16,0 0-1 15,0 0 0-15,0 0-1 0,0 0-2 16,0 0-4-16,8 2-10 16,-8-2-41-16,0 0-28 15,0 0-3-15</inkml:trace>
  <inkml:trace contextRef="#ctx0" brushRef="#br1" timeOffset="28577.7128">12689 1531 172 0,'0'0'5'16,"0"0"0"-16,0 0 5 16,0 0 1-16,0 0 2 0,0 0 2 15,-6-8 0-15,6 8 1 16,0 0-5-16,-7-2 0 15,7 2-3-15,-10 0-3 0,10 0-1 16,-13-3 0-16,13 3-1 16,-13 0 0-16,5 0 1 15,8 0-1-15,-16 0 2 16,9 0-1-16,-6 0 0 0,6 0-1 16,-3 0 1-16,1 0 0 15,-2 3-1-15,-1-3 1 16,1 0-1-16,-3 0 0 15,2 2 0-15,-4-2 0 0,4 0 1 16,-3 0-3-16,1 0 2 16,-4 0 0-16,2 3-1 15,0-3 1-15,-2 0-1 16,2 0 0-16,-1 0 2 16,1 0-2-16,-2 0 0 15,1 0 0-15,-1 0-1 0,1 0-1 16,-1 0 1-16,1 0 0 15,0 0-1-15,-1 0 1 16,0 0-1-16,4 0 1 0,-2 0 0 16,-1 0 0-16,3 0 0 15,-4 0 1-15,4 0-2 16,-2 0 1-16,2 0 0 16,-1 0-1-16,0 0 0 15,-3 0 1-15,4 0-1 0,-2 0 0 16,2-3 0-16,-2 3 1 15,-1-2-1-15,0 2 0 16,-1 0 1-16,4 0-1 16,-4 0 0-16,1 0 0 15,-3-3 0-15,0 3 0 0,0 0 0 16,0 0 0-16,0 0 0 16,0-2 0-16,-2 2 0 15,4 0 1-15,-3 0-1 0,0 0 1 16,-1 0 0-16,2-3-1 15,0 3 1-15,-2 0 0 0,2 0 0 16,-2 0-1-16,-1-2 1 16,0 2 1-16,4 0-1 15,-3-2 0-15,-1 2 1 16,4 0-1-16,-6-3 1 0,2 3-1 16,0 0 0-16,2 0 0 15,-2 0 0-15,-2-2-1 16,5 2 1-16,-2 0-1 15,2 0 0-15,-3-3 1 16,3 3-1-16,0 0 0 16,-2 0 0-16,3 0 1 15,-1 0-1-15,0 0 0 16,0 0 0-16,0 0 0 0,2 0 1 16,1 0-1-16,-3-3 0 15,3 3 0-15,-1 0 1 0,1 0-1 16,0 0 0-16,-1-2 1 15,0 2-1-15,1 0 0 16,3-2 0-16,-4 2 0 0,4-2 0 16,-2 2 0-16,2 0 0 15,-4 0 0-15,4 0 0 16,-2 0 0-16,-2 0 0 0,4 0 0 16,-4 2 0-1,1 0 1-15,-3 0-1 0,3 1-1 16,-3 0 2-16,2 2-1 15,-1-1-1-15,1-1 2 16,1 2-1-16,-3-3 0 16,2 3 0-16,1-2 0 15,2 1-1-15,-2 1 2 0,2-2-2 16,0 2 1-16,2-2 0 16,1-2 0-16,-2 2 0 15,3 0 0-15,2-1 0 0,-2 1 0 16,1-2 0-16,-2 4 0 15,4-4 0-15,-4 1 0 16,2 4 1-16,0-1-2 0,0-3 1 16,3 1 0-16,-4 2 1 15,2 0-1-15,-6 2 2 16,-5 3 1-16,6 2-1 16,-2-2 0-16,4 2 1 15,-3-2-1-15,5-2 0 0,2 1 0 16,8-9-3-16,-10 12 1 15,10-12 0-15,-7 17-1 16,7-17 1-16,-3 14-1 16,3-14 1-16,-4 15-1 0,4-5 1 15,0-1 0 1,0-2-1-16,0 6 1 0,0-3-1 16,0-1 1-16,0 0-1 15,0 0 1-15,4 2 0 0,-1-4-1 16,0 3 1-16,-3-10 0 15,7 17 0-15,-5-9-1 16,3 4 1-16,1 0 0 0,-6-12 0 16,9 18 0-16,-1-9 0 15,-4 4-1-15,5-1 1 16,-2-2 0-16,-7-10-1 16,12 12 1-16,-4-2 0 0,-1-2 0 15,-7-8 0-15,12 15 0 16,-12-15-1-16,18 17 1 15,-11-11 0-15,3 1 0 16,3 0 0-16,-3-2-1 16,3-3 1-16,-1 6 0 15,2-6 0-15,-2 3 0 16,1 2 0-16,3-4 0 0,-2 5 0 16,-1-3 0-16,1 2 0 15,4 1 0-15,-1-1 0 0,1-2 0 16,2 2 0-16,2-2 0 15,0 3 0-15,1-3 0 0,2 0-2 16,2 0 4 0,-2-1-2-16,-1 4 0 0,2-6 0 15,-2 3 0-15,2 0 0 16,-5 0 0-16,2 0 0 16,0 3 0-16,-2-7 0 15,4 5 0-15,-2-1 0 0,2-2 0 16,-1-2 1-16,1 2-1 15,-2-3 1-15,2 3-1 16,2 0 0-16,-4-3 1 16,-2 2 0-16,2 1-1 15,-3 1 0-15,3-1 0 0,-1-1 0 16,-3 1 1-16,1 2-1 16,3 0-1-16,-3-3 1 15,3 1 1-15,-2-1-1 0,2 3 0 16,-1-3 0-16,1 1 0 15,-1 2 0-15,-2 0 0 16,0-3 0-16,-1 1 1 0,-1-1-1 16,3 1 0-16,-2-1 0 15,1 0 1-15,0-2-1 16,-3 0 0-16,6 3 1 16,-1-3-1-16,-2 0 0 15,2 5 2-15,-2-2 1 16,-3-3-2-1,3 1-1-15,1-1 2 0,-5 3-1 16,2 0 1-16,-1 2 1 16,-2-2-2-16,2-3-1 15,1 2 2-15,-3 0 1 0,0 0-1 16,5-2 0-16,-5 4-1 16,0-4 0-16,0 0-1 15,-3 0 0-15,1 0 1 0,-1 0-1 16,-2 0 0-16,2 0 0 15,0 0 0-15,1 0 0 0,-1 0-1 16,1 0-1-16,-1 0 2 16,6 0 0-16,-3-4 0 15,0 4 1-15,0 0-1 16,-2-2-2-16,3 2 3 16,-6 0 0-16,3 0-1 15,-13 0 0-15,14 0 0 0,-14 0 0 16,11 0 0-16,-11 0 2 15,10 2-1-15,-10-2 0 16,0 0 0-16,9 4-1 16,-9-4 1-16,0 0-1 15,0 0 2-15,0 0-1 16,0 0 0-16,0 0 0 0,0 0 0 16,0 0-1-16,-9 8 1 15,9-8-2-15,-12 0 1 0,12 0-1 16,-16 2 0-16,16-2 0 15,-14 0 0-15,14 0-1 0,-13 7 1 16,13-7-2-16,-10 5-1 16,10-5-2-16,-13 5-4 15,13-5-5-15,-7 10-5 16,7-10-6-16,-5 10-15 16,5-10-31-16,-9 7-12 15</inkml:trace>
  <inkml:trace contextRef="#ctx0" brushRef="#br3" timeOffset="37388.3888">12124 2002 170 0,'0'0'8'0,"0"0"6"16,0 0 3-16,0 0 3 15,0 0 3-15,0 0 2 16,0 0 1-16,0 0 1 0,0 0-6 16,0 0-3-16,0 0-2 15,0 0-3-15,0 0-1 16,0 0-3-16,0 0 0 16,0 0 1-16,-7-3-4 0,7 3 0 15,-11-11 0-15,11 11 0 16,-12-9-1-16,12 9 0 15,-15-12 0-15,8 6-1 0,-3-6 1 16,1 0-1 0,-2 2 0-16,1-3-1 15,-3 6 0-15,1-2 0 0,0-2 0 16,-1 1-1-16,1 5 1 16,-3 3-3-16,3-4 0 15,-4 5 0-15,2-2 0 0,-3 3 0 16,4 0 0-16,-2 0 0 15,0 0 0-15,-3 0 0 16,2 3 0-16,-2-2 0 0,-1 10 0 16,-2-2 0-16,3 2 0 15,1 1 0-15,-3 1 0 16,4-1 0-16,-2 0 0 0,1 3 0 16,1-7 0-16,1 1 0 15,1 2 0-15,-2 1 0 16,2-2 0-16,-2 0 0 15,2 2 0-15,2 1 0 0,-1-1 0 16,1 0 0-16,-4 0 0 16,4 3 0-1,3 0 0-15,-4-2 0 0,3 2 0 16,-3-1 0-16,1-2 0 16,3 1 0-16,-5-1 0 15,7 4 0-15,-2-4 0 0,0 1 0 16,-3-4 0-16,5 4 0 15,-3 1 0-15,-2 1 0 16,0 0 0 0,-1 0 0-16,3 3 0 15,-3-4 0-15,1 1 0 16,2 0 0-16,0 0 0 0,5-3 0 16,0 3 0-16,-2-4 0 15,2 5 0-15,-1-1 0 16,-1 0 0-16,2 2 0 15,0-2 0-15,1 0 0 16,1 5 0-16,-3-3 0 16,4-2 0-16,0 2 0 0,-1 0 0 15,3-1 0-15,-2 1 0 16,-1 0 0-16,3 1 0 16,0-2 0-16,0 0 0 0,0 0 0 15,0 1 0-15,0-3 0 16,3-2 0-16,-1 3 0 15,-2-5 0-15,3 2 0 16,-1 3 0-16,0-6 0 0,2 8 0 16,-2-3 0-16,1-4 0 15,1 0 0-15,1 2 0 16,0-4 0-16,2 1 0 0,-1 2 0 16,1-5 0-16,-7-6 0 15,17 18 0-15,-6-10 0 16,-2 2 0-16,4-3 0 15,-1 1 0-15,0-1 0 16,4-2 0-16,1 2 0 0,0 1 0 16,0-3 0-16,1-1 0 15,-2 4 0-15,0-4 0 16,2 5 0-16,-3-7 0 16,0 3 0-16,4-3 0 0,-1 3 0 15,2-2 0-15,-3 0 0 16,2-3 0-16,3 2 0 15,-6-2 0-15,0 0 0 16,-2 0 0-16,-3 0 0 0,0 0 0 16,-11 0 0-16,13 3 0 15,-13-3 0-15,0 0 0 16,0 0 0-16,7 4 0 16,-7-4 0-16,0 0 0 0,0 0 0 15,0 0 0-15,0 0 0 16,0 0 0-16,0 0 0 15,0 0 0-15,0 0 0 16,0 0 0-16,10 0-65 0,-10 0-30 16</inkml:trace>
  <inkml:trace contextRef="#ctx0" brushRef="#br3" timeOffset="38145.517">11589 2856 350 0,'0'0'7'0,"0"0"5"16,0 0 4-16,-7 0 1 16,7 0 2-16,0 0 1 15,0 0 2-15,-9-5 0 0,9 5-6 16,0 0-6-16,0 0-10 16,3 0 0-16,-3 0 0 15,16 8 0-15,-6-1 0 0,2 3 0 16,4-3 0-16,0 6 0 15,4-1 0-15,-2 0 0 16,2 2 0-16,2-2 0 16,-2 0 0-16,0-3 0 0,0 1 0 15,0-2 0-15,-5-1 0 16,2 1 0-16,-2-2 0 16,-3 0 0-16,0 2 0 15,-4-4 0-15,-8-4 0 0,11 8 0 16,-11-8 0-16,0 0 0 15,10 10 0-15,-10-10 0 16,0 0 0-16,0 0 0 16,-3 10 0-16,3-10 0 15,0 0 0-15,-10 7 0 0,10-7 0 16,-12 10 0-16,12-10 0 16,-16 10 0-16,7-2 0 15,-3-1 0-15,-6 3 0 0,0-1 0 16,-4 2 0-16,0-1 0 15,-6-3 0-15,-2 0 0 16,3 4 0-16,-6-2 0 16,4-4 0-16,1 0 0 0,3 0 0 15,6-3 0-15,-1 4 0 16,5-4 0-16,0 0 0 16,5 1 0-16,10-3 0 15,-13 4 0-15,13-4 0 0,0 0 0 16,-7 5 0-16,7-5 0 15,0 0 0-15,0 0 0 16,3 10 0-16,-3-10 0 0,10 0-60 16,2 3-34-1</inkml:trace>
  <inkml:trace contextRef="#ctx0" brushRef="#br3" timeOffset="41346.0238">11768 2697 69 0,'0'0'4'0,"0"0"0"15,0 0 4-15,0 0 3 16,0 0 4-16,0 0 3 0,0 0 3 16,-7 3 1-16,7-3 1 15,0 0-3-15,-13 0 0 16,13 0-1-16,-12 0-3 16,12 0-2-16,-7 0 0 0,7 0-3 15,-13 2 1-15,13-2-2 16,0 0-1-16,-10 7 0 15,10-7-2-15,0 0 2 16,0 0-2-16,0 0 1 16,0 0 0-16,10-2-1 0,3-5 2 15,4-4-1-15,5-1 1 16,1-2-1-16,5-6-1 16,0 5-1-16,1-2-1 15,-2-1-1-15,-3 3-1 16,-1 1 0-16,-3 1-1 0,-3 4-1 15,-2 4 1-15,-3-5-1 16,-1 7 0-16,-11 3 0 16,12-7 1-16,-12 7-1 0,0 0 0 15,10-5 1-15,-10 5-1 16,0 0 0-16,0 0 0 16,0 0 0-16,0 0-3 15,0 0-6-15,0 7-16 0,0-7-57 16,2 18 1-16</inkml:trace>
  <inkml:trace contextRef="#ctx0" brushRef="#br3" timeOffset="42404.9533">13704 1521 181 0,'0'0'4'16,"0"0"1"-16,0 0 2 16,0 0 5-16,0 0 1 15,4-8 3-15,-4 8 2 16,12-7 1-16,-12 7 1 0,20-10-3 16,-7 0 1-16,-2 2-2 15,10-2-2-15,-4-2 1 16,3 0-3-16,3-1-3 15,1 1-1-15,-1 0-1 0,2-3-2 16,0 0-2-16,-4 2 0 16,1-1 0-16,-2 1-1 15,1 3-1-15,-4 0 1 0,-5 3-1 16,4 0 0-16,-7 2 0 16,-9 5-1-16,11-5 0 15,-11 5-1-15,0 0 1 16,0 0-3-16,-3 10-1 0,3-10-2 15,-13 12-4-15,6-2-3 16,-2 0-7-16,-2-1-15 16,-3 2-43-16,3-2-5 15</inkml:trace>
  <inkml:trace contextRef="#ctx0" brushRef="#br3" timeOffset="45187.7627">12472 567 224 0,'0'0'8'0,"0"0"3"0,0 0 5 15,0 0 3-15,0 0 1 16,0 0 1-16,0 7 2 16,0 3 0-16,0 0-5 0,-5-1-4 15,5-9-4-15,0 0-3 16,-5 11 0-16,0-2-3 16,-3 2 0-16,3 2-1 15,5-13 1-15,-12 6-1 16,3 2-1-16,-4 0 0 0,2 1-1 15,0-3 0-15,-2 1 1 16,1-2 0-16,-31 14-2 16,19-7 1-16,24-12-1 15,-30 18 0-15,0-3 1 16,30-15-1 0,-28 20 0-16,2 0 0 0,26-20-1 15,-25 19 1-15,-1 1 0 16,-1 10 1-16,17-15 0 0,10-15-2 15,-15 27 1-15,10-12 1 16,3 2 0-16,-1-1 0 16,3-2-1-16,0 6 0 0,0-5 0 15,0 0 0-15,0 0 0 16,3-1 0-16,2 2 0 16,-3-1-1-16,4-1 1 0,-4-2 0 15,1 1 0-15,1 4 0 16,1-5-1-16,0-3 1 15,0 0-1-15,1 2 1 16,1-2 0-16,-1 1-1 16,2 0 1-16,-3-3-1 0,6 0 1 15,-2 1 0-15,1-1 0 16,1 1 0-16,-2-3 1 16,3 2-1-16,1-1 0 15,-1-1 1-15,4-1-1 16,-2 1 0-16,4 1 0 15,-1-2 1-15,1 1-1 0,2-5 0 16,-1 3 1-16,0-3-1 16,1 2 0-16,3-2 0 0,0 0 1 15,-1 0-1-15,3 0 0 16,-3-2 0-16,3 2 0 16,-2-3 1-16,-1-2 0 15,2 1-1-15,-1-2 1 0,0 4-1 16,-1-4 0-16,0 5 0 15,0-4 0-15,1-1 1 16,2 1-1-16,-5-2 0 16,2 1 0-16,3-1 1 15,-2 0-1-15,-2 2 1 0,2 0-1 16,0-2 1-16,-1 2-1 16,0 0 0-16,0-2 1 15,1 2-1-15,-2-5 1 16,0 2 0-16,-1-1 0 15,-3 3 0-15,3-4 1 0,-2 2 1 16,-1-1-1-16,-1-1 0 16,0 0 1-16,-4 0 0 0,1 1-1 15,0-3 2-15,-13 12-3 16,0 0 1-16,17-24-1 16,0 4 0-16,-17 20 0 15,0 0 1-15,8-12-1 16,0 0 0-16,2 0 0 15,0 0 1-15,-6-1 0 0,1-2 0 16,0 2 0-16,3 1-1 16,-8 12 1-16,5-12 0 15,-2 4-2-15,1-2 0 16,1-2 0-16,-5 12 0 16,0 0 0-16,0 0 0 15,0 0 0-15,0 0 0 16,0 0 0-16,0 0 0 15,3-5 0-15,-3 1 0 0,2-1 0 16,-2-1 0-16,0 2 0 16,2-1 0-16,-2 0 0 15,4-1 0-15,-4 6 0 16,0 0 0-16,0 0 0 0,0 0 0 16,0 0 0-16,0 0 0 15,0 0 0-15,0 0 0 16,0 0 0-16,0 0 0 15,0 0 0-15,0 0 0 16,0 0 0-16,0-5-3 16,0 0-1-16,-4-3-1 15,4 7-5-15,-2-5-7 16,0 1-16-16,-1 1-53 0,-2-1 0 16</inkml:trace>
  <inkml:trace contextRef="#ctx0" brushRef="#br3" timeOffset="48279.0606">13066 909 223 0,'0'0'6'16,"0"0"5"-16,0 0 2 15,0 0 4-15,0 0 2 16,0 0 2-16,0 0 1 0,0 0 0 15,0 0-4-15,0 0-3 16,0 0-3-16,0 0-2 16,0 0-1-16,0 0-1 15,0 0 0-15,0 0 0 16,0 0 1-16,0-3-1 0,5 0-1 16,0 1 1-16,0 2-3 15,25-14 2-15,-20 11 0 16,0-1-2-16,21-14 0 15,-7 5 0-15,-24 13-2 16,22-19-3-16,0 1 0 16,-22 18 0-16,25-20 0 0,-2 1 0 15,-23 19 0-15,0 0 0 16,9-10 0-16,4 0 0 16,-3-2 0-16,2-2 0 15,-12 14 0-15,6-9 0 16,-1-1 0-16,-1 0 0 15,4-2 0-15,-8 12 0 16,0 0 0-16,0 0 0 0,0 0 0 16,0 0 0-16,0 0 0 15,0 0 0-15,0 0 0 16,0 0 0-16,0 0 0 16,0 0 0-16,0 0 0 0,0 0 0 15,0 0 0 1,0 0 0-16,0 0 0 0,0 0 0 15,0 0 0-15,0 0 0 16,0 0 0-16,0 0 0 16,0 0 0-16,0 0 0 15,0 0 0-15,4 0 0 0,1 0 0 16,1 2 0 0,-1 1 0-16,0 0 0 15,-1-3 0-15,19 16 0 0,-13-8 0 16,-1 0 0-16,4-1 0 15,-3 4 0-15,1-2 0 16,-2-2 0-16,3 4 0 16,-1-5-22-16,-4 2-65 0,3-3-2 15</inkml:trace>
  <inkml:trace contextRef="#ctx0" brushRef="#br3" timeOffset="49422.4081">12203 478 264 0,'0'0'6'0,"0"0"4"16,0 0 2-16,0 0 3 0,0 0 3 15,0 0 1 1,0 0 2-16,0 0 3 0,0 0-6 16,-2 5-4-16,-1 0-2 15,1-1-3-15,0 2 0 16,-1-2-1-16,3 1-2 15,-3 15-1-15,3-10 1 16,0 1 0-16,0-2-2 0,6-9 3 16,3-2-3-16,2-1-1 15,31-10 2-15,-15 1-3 16,-4 8 0-16,-3-4 0 16,4 0-2-16,-1-1 0 15,-3-1 0-15,2 0 0 16,-2 5 0-16,0-2 0 0,-20 7 0 15,25-6 0-15,-6 2 0 16,-19 4 0-16,0 0 0 16,0 0 0-16,0 0 0 15,0 0 0-15,0 0 0 16,0 0 0-16,0 0 0 16,0 0 0-16,0 0 0 15,3 0 0-15,-3 4 0 16,2 2 0-16,-2-2 0 0,0 2 0 15,0 20 0-15,0-15 0 16,-5 1 0-16,3 2 0 16,-3-4 0-16,2 4 0 15,1-5 0-15,-5 25 0 0,1-13 0 16,6-21 0-16,-2 20 0 16,-3 0 0-16,5-20 0 15,0 0 0-15,-5 9 0 16,5 1 0-16,-5 0 0 15,3 2 0-15,2-12 0 16,0 0 0-16,0 0 0 0,0 0 0 16,0 0-4-16,0 0-11 15,0 0-16-15,0 0-57 16,0 0-1-16</inkml:trace>
  <inkml:trace contextRef="#ctx0" brushRef="#br3" timeOffset="51069.8408">12158 560 123 0,'0'0'4'15,"0"0"2"-15,0 0 1 16,0 0 2-16,0 0 1 15,0 0 2-15,0 0-1 16,0 0 2-16,0 0 1 0,0 0-1 16,-1-8 1-16,-2 5 2 15,3-1 0-15,-2-2 1 16,-2 2 3-16,3-1-2 16,-2 0 0-16,0-3-3 15,3 8 1-15,0 0-1 16,0 0-3-16,0 0 1 15,0 0-2-15,0 0 1 16,0 0-2-16,0 0 0 0,6 0-2 16,-1 0 0-16,50 18-1 15,-29-14-1-15,-3-4-1 16,-1 0-1-16,3 0-1 16,0 0 1-16,2 0-1 0,-2 0-1 15,0-2 0-15,-1 0 0 16,-4 2 0-16,5 0-2 15,-25 0 0-15,25 0 0 16,0 0 0-16,-25 0 0 16,0 0 0-16,0 0 0 15,12 2 0-15,-3 0 0 16,0 2 0-16,3 1 0 16,-12-5 0-16,0 0 0 15,0 0 0-15,0 0 0 0,0 0 0 16,0 0 0-16,0 0 0 15,0 0 0-15,0 0 0 16,0 0 0-16,0 4 0 16,-5-1 0-16,-2 2 0 15,5-2 0-15,-35 24 0 0,26-23 0 16,1 1 0-16,-22 10 0 16,14-2 0-16,18-13 0 15,-19 10 0-15,-3 0 0 16,22-10 0-16,-21 9 0 15,2-1 0-15,19-8 0 0,0 0 0 16,-13 5 0-16,1-1 0 16,2 1 0-16,-3 1-2 15,13-6 2-15,-9 0 0 16,-1 0-1-16,-3 0 2 16,1 2-1-16,12-2-1 15,0 0 1-15,0 0 1 16,0 0-1-16,-5 0 0 15,-1-5-1-15,2 0-1 16,-1 2 2-16,0-1-1 0,0 2 0 16,0-4 0-16,-3 1 0 15,8 5-1-15,0-4 2 16,-2-1 0-16,-1-1-1 16,1 2 1-16,2-2 0 0,-3 2 1 15,1-2-1-15,7-9 1 16,5 8 0-16,3 0-1 15,21-3 1-15,-11 8 0 16,-23 2 1-16,27-3-2 16,3-2 1-16,-11 3 0 15,3-1 2-15,-2 1-3 0,0 0 0 16,-20 2 0-16,28-6 0 16,-3 1 0-16,-25 5 0 15,0 0 0-15,12 0 0 16,-1-3 0-16,-2 2 0 15,3-2 0-15,-12 3 0 16,0 0 0-16,0 0 0 16,0 0 0-16,0 3 0 15,0 1 0-15,0 1 0 0,-24 44 0 16,11-24 0-16,13-25 0 16,-14 22 0-16,-2 3 0 15,16-25 0-15,-14 23 0 16,1 2 0-16,13-25 0 0,0 0 0 15,-5 9 0-15,0 1 0 16,1 1 0-16,-5 1 0 16,9-12 0-16,0 0 0 15,0 0 0-15,0 0 0 16,0 0 0-16,0-3 0 16,0-2 0-16,0-2 0 15,13-45 0-15,-6 29 0 16,-7 23 0-16,9-19 0 15,-2-3 0-15,-7 22 0 0,0 0 0 16,0 0 0-16,0 0 0 16,0 0 0-16,0 0 0 15,0 0 0-15,0 0-2 0,0 0-5 16,2 3-9-16,0 0-68 16,1 3-4-16</inkml:trace>
  <inkml:trace contextRef="#ctx0" brushRef="#br3" timeOffset="54492.0521">12090 1709 211 0,'0'0'10'16,"0"0"4"-16,-5-7 6 15,5 7 2-15,0 0 1 0,-11-10 3 16,11 10 0-16,-7-10 3 16,7 10-7-16,0 0-5 15,-10-6-2-15,10 6-4 0,0 0-1 16,0 0-3-16,0 0-1 15,0 0-2-15,0 0 0 16,-2 6-2-16,2-6 0 16,7 15 0-16,0-7 0 0,3 4 1 15,3-3 0-15,-1 4 0 16,2-1 0-16,4-4 0 16,-6 4-1-16,4 0 0 15,-2-3 0-15,-1 2-1 16,-1 2 0-16,-4-3 0 0,2-1-1 15,-3 1 2-15,-7-10-2 16,11 18 0-16,-11-18 0 16,5 9 0-16,-5-9 0 0,-3 12 0 15,3-12 0-15,-18 18 0 16,9-7 0-16,-2-2 0 16,-1 3 0-16,-1-4 0 0,1 6 0 15,0-6 0-15,-3-1 0 16,0 3 0-16,0 0 0 15,-4 1 0-15,-2-2 0 16,1 1 0-16,3 0 0 0,2 0 0 16,-2-3 0-16,4-2 0 15,3-2 0-15,10-3 0 16,-10 2 0-16,10-2 0 16,0 0 0-16,-12 0 0 15,12 0 0-15,0 0 0 16,0 0 0-16,0 0 0 15,0 0-31-15,0 0-58 0,15 2-2 16</inkml:trace>
  <inkml:trace contextRef="#ctx0" brushRef="#br3" timeOffset="89599.4482">19181 11831 269 0,'0'0'-3'0,"0"0"-13"16,0 0-44-16,18 9-2 15</inkml:trace>
  <inkml:trace contextRef="#ctx0" brushRef="#br3" timeOffset="101325.5367">19711 13568 198 0,'0'0'-5'0,"0"0"-27"0,0 0-23 15</inkml:trace>
  <inkml:trace contextRef="#ctx0" brushRef="#br3" timeOffset="121651.8338">11182 10531 143 0,'-2'12'-1'16,"2"5"-6"-16,-3 8-7 0,3 0-19 16,0 8-12-16</inkml:trace>
  <inkml:trace contextRef="#ctx0" brushRef="#br3" timeOffset="122408.5882">18663 11576 444 0,'0'-15'-64'0,"0"15"-13"15</inkml:trace>
  <inkml:trace contextRef="#ctx0" brushRef="#br3" timeOffset="126758.0851">10195 11517 198 0,'0'0'9'0,"0"0"7"16,0 0 3-16,0 0-1 15,-10-3 2-15,10 3-1 16,0 0-2-16,-5 9-1 0,5-9-14 15,0 11-21-15,5 1-39 16,-5-12-13-16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31:17.512"/>
    </inkml:context>
    <inkml:brush xml:id="br0">
      <inkml:brushProperty name="width" value="0.05292" units="cm"/>
      <inkml:brushProperty name="height" value="0.05292" units="cm"/>
      <inkml:brushProperty name="color" value="#FF0000"/>
    </inkml:brush>
  </inkml:definitions>
  <inkml:trace contextRef="#ctx0" brushRef="#br0">18873 13080 239 0,'0'0'8'0,"0"0"4"16,-7-3 6-16,7 3 2 0,0 0 1 16,0 0 2-16,0 0 1 15,-7-10 2-15,7 10-9 16,0 0-4-16,0 0-4 16,0 0-1-16,5 5-2 0,-1 5-1 15,4 2-1-15,5 0 0 16,-1 6 1-16,2 8 0 15,4 0 0-15,0 3 0 16,3 6 0-16,1 5 0 0,-1 2-1 16,-1 3 1-16,2 4-1 15,-2-1 0-15,1 3 0 16,-5 5-1-16,2-2-3 16,-6 5 0-16,-1 0 0 15,-2 6 0-15,-4 2 0 0,-5 4 0 16,0-1 0-16,-5 2 0 15,-5-1 0-15,0-1 0 16,-2 0 0-16,-1-4 0 0,1-4 0 16,-1 0 0-16,1-3 0 15,3-2 0-15,-2-3 0 16,1-1 0-16,-2-6 0 16,-1 0 0-16,-1 0 0 0,-2 4 0 15,0-8 0-15,-7 0 0 16,-1 1 0-16,5-4 0 15,2-2 0-15,-5-6 0 16,10-6 0-16,-4-6 0 0,9 2 0 16,0-9 0-16,0-2 0 15,7-11 0-15,-9 11 0 16,9-11 0-16,0 0 0 16,0 0 0-16,0 0 0 15,0 0 0-15,-9 3 0 0,9-3 0 16,0 0 0-16,-5-5 0 15,5 5 0-15,-5-12-9 16,5 12-74-16,-7-13-11 0</inkml:trace>
  <inkml:trace contextRef="#ctx0" brushRef="#br0" timeOffset="532.5904">18714 15104 358 0,'0'0'7'0,"0"0"6"0,0 0 1 16,0-10 2-16,0 10 0 16,0 0 1-16,0 0 0 0,0-11 1 15,0 11-5-15,8 8-5 16,-4 1-1-16,4 7-2 16,0 1-3-16,1 3-2 0,-1 5 0 15,0 1 0-15,-3 3 0 16,-1-3 0-16,-1 2 0 15,-3-3 0-15,0-5 0 16,0-1 0-16,-3-7 0 16,1 1 0-16,0-6 0 15,2-7 0-15,0 0 0 0,0 0 0 16,0 0 0-16,7 0 0 16,2-10 0-16,7-4 0 15,9-8 0-15,0-1 0 16,5-3 0-16,4 0 0 15,-1 0 0-15,-1 0 0 0,-5 6 0 16,-5 2 0-16,-2 7 0 16,-7 1 0-16,-13 10 0 0,10-13-3 15,-8 1-80-15,-2 12-8 16</inkml:trace>
  <inkml:trace contextRef="#ctx0" brushRef="#br0" timeOffset="2221.0808">18769 13139 345 0,'0'0'7'16,"0"0"3"-16,0 0 4 16,3-9 2-16,-3 9-1 15,0 0 2-15,0 0-1 16,2-11 1-16,-2 11-6 0,0 0-4 15,0 5-3-15,0 4-1 16,0 2-1-16,0 4 0 16,2 5-1-16,-2-1 1 15,3 1 0-15,-1 2-1 16,-2 1 1-16,0-3-1 0,0-1 0 16,0-1 1-16,-2-4-1 15,-1-1 0-15,1-1 0 16,2-12 1-16,-5 13 0 0,5-13 1 15,0 0 0-15,0 0-3 16,-2-7 0-16,2-6 0 16,0-1 0-16,0-7 0 15,5-1 0-15,-1-5 0 0,1-1 0 16,0-2 0-16,3 3 0 16,-3 1 0-16,0-1 0 15,2 3 0-15,-2 5 0 0,-3 2 0 16,1 2 0-16,0 6 0 15,-3 9 0-15,3-11 0 16,-3 11 0-16,0 0 0 16,0 0 0-16,0 0 0 15,2 8 0-15,0 2 0 16,3 4 0-16,-2 6 0 0,4-1 0 16,1 5 0-16,-1 0 0 15,3 1 0-15,-3 0 0 16,6-4 0-16,-6 0 0 0,3-4 0 15,-4-2 0-15,1-3 0 16,-5-2 0-16,-2-10 0 16,8 12 0-16,-8-12 0 0,0 0 0 15,0 0 0-15,0 0 0 16,0 10 0-16,0-10 0 16,0 0 0-16,0 0 0 15,0 0 0-15,0 0 0 16,0 0 0-16,0 0 0 0,0 0 0 15,-5 0 0-15,5 0 0 16,0 0 0-16,-11-5 0 16,11 5 0-16,0 0 0 15,-11-8 0-15,11 8 0 16,0 0 0-16,-8-7 0 16,8 7-8-16,0 0-2 0,-10-12 0 15,10 12 1-15,-8-17 1 16,6 7 1-16,2-2 2 0,-3-3 2 15,1 0 1-15,-1-1 2 16,3 2 1-16,0-3 0 16,-2 2 1-16,0 0 1 0,2 3 1 15,-5 1 0-15,2-1 1 16,1 4 0-16,-1-1 0 16,3 9 0-16,-5-15 0 0,5 15 1 15,-3-12-2-15,3 12 1 16,-2-10-1-16,2 10-1 15,0 0-3-15,0 0 0 16,0 0 0-16,0 0 0 16,2 0 0-16,9 3 0 0,3 6 0 15,4 4 0-15,0-1 0 16,6 2 0-16,4 4 0 16,-1-3 0-16,-2 3 0 15,2-1 0-15,-5-2 0 16,1-3 0-16,-1 0 0 0,-7-2 0 15,0-3 0-15,-5 0 0 16,-1-1 0-16,-9-6 0 16,11 8 0-16,-11-8 0 0,0 0 0 15,0 0 0-15,-8-11 0 16,1 1 0-16,-5-2 0 16,-6-1 0-16,-1-1 0 0,-9-3 0 15,-2 2 0-15,-5 0 0 16,5 3 0-16,-1 1 0 15,1 2 0-15,2 1 0 16,6 1 0-16,4 4 0 16,11-2 0-16,7 5 0 0,-10-2 0 15,10 2 0-15,7 0 0 16,3 0 0-16,8 5 0 16,2 0 0-16,4 4 0 15,2 6 0-15,8-3 0 16,6 12-24-16,0-2-62 0,-1-3-4 15</inkml:trace>
  <inkml:trace contextRef="#ctx0" brushRef="#br0" timeOffset="6610.6824">19707 13432 152 0,'0'0'7'0,"0"0"5"0,0 0 4 16,0 0 3-16,0 0 3 16,0 0 1-16,0 0 1 15,0 0 3-15,0 0-5 16,0 0-4-16,0 0-2 0,0 0 0 16,0 0-2-16,0 0-1 15,0 0-2-15,0 0 0 16,0 0-3-16,0 0 0 15,-10-8-2-15,10 8-2 0,0 0-1 16,0 0 0-16,0 0-1 16,0 0 0-16,0 9-1 15,0-9 2-15,0 14-1 16,0-5 1-16,0 1 0 0,0 3 0 16,0-1 1-16,0 2 0 15,0 2-1-15,0 0 0 16,0 2 0-16,0-1-1 0,0 1 1 15,0-1-2-15,0 2 1 16,0-1-1-16,-3 0 0 16,3-1 0-16,-5 1 0 15,0 1 0-15,3-2 0 0,-6 4 1 16,3-4-1 0,-5 3 0-16,3-1 1 0,-3-2-2 15,2 7 0-15,-2-4 0 16,-2 1 0-16,-1 4 0 15,-4-5 0-15,4 4 0 0,-1-3 0 16,1 1 0-16,-2-3 0 16,-2 4 0-16,2-4 0 15,2-1 0-15,-2 2 0 16,3-1 0-16,-3 1 0 0,0 1 0 16,0-1 0-16,0-3 0 15,1-1 0-15,-4 2 0 16,3 2 0-16,-2-4 0 15,-3 3 0-15,0-1 0 0,2-2 0 16,-1 1 0-16,-4 2 0 16,3 2 0-16,1-4 0 15,-1 1 0-15,-1-1 0 16,2 1 0-16,-1 1 0 0,0-1 0 16,1-1 0-16,1 0 0 15,-2 1 0-15,0-2 0 16,2-1 0-16,2 2 0 15,-7 0 0-15,3-3 0 16,-3 4 0-16,-1-4 0 0,1 1 0 16,1-3 0-16,0 2 0 15,-3 3 0-15,2-8 0 16,-2 3 0-16,3-2 0 0,3 0 0 16,-2 0 0-16,-1-3 0 15,2 3 0-15,0 0 0 16,0-2 0-16,3-1 0 15,-3 4 0-15,3-4 0 0,-1 0 0 16,0 3 0-16,2-5 0 16,0 2 0-16,-1-2 0 15,1 0 0-15,3 0 0 16,3 0 0-16,-1-3 0 0,2 0 0 16,9-2 0-16,-18 6 0 15,18-6 0-15,-12 5 0 16,12-5 0-16,-12 7 0 15,12-7 0-15,0 0 0 16,-11 3 0-16,11-3 0 0,0 0 0 16,0 0 0-16,0 0 0 15,0 0 0-15,0 0 0 16,0 0 0-16,0 0 0 0,0 0 0 16,0 0 0-16,0 0 0 15,0 0 0-15,0 0 0 16,6-3 0-16,4 0 0 15,2-1 0-15,3-4 0 0,4-1 0 16,2-2 0-16,6 2 0 16,0-1 0-16,3-5 0 15,5 3 0-15,-3-3 0 16,3 3 0-16,-3-4 0 16,3 4 0-16,-1-5 0 15,2 2 0-15,-4-2 0 0,5-6 0 16,-2 3 0-16,2-2 0 15,-6 0 0-15,7 3 0 16,-5-7 0-16,-3 7 0 0,0-1 0 16,-3-2 0-16,0 2 0 15,-2-3 0-15,0-2 0 16,0 3 0-16,-4 0 0 0,5-3 0 16,-3 3 0-16,-1-1 0 15,1 4 0-15,-1-1 0 16,-5 2 0-16,4-1 0 0,-5 4 0 15,2-2 0-15,-1-5 0 16,-1 6 0-16,-2-5 0 16,3 0 0-16,1-3 0 15,-1 2 0-15,0-3 0 16,1 2 0-16,-2-2 0 16,-4 3 0-16,-1 0 0 15,-2 0 0-15,0 2 0 0,-1 0 0 16,-4-2 0-16,2 2 0 15,1-1 0-15,-2 0 0 16,2 1 0-16,-2 0 0 16,1 1 0-16,4-1 0 0,-6-1 0 15,6 2 0-15,-2-1 0 16,0 1 0-16,1-1 0 0,-4 2 0 16,3-2 0-16,-1 0 0 15,-2 3 0-15,0 0 0 16,-3 0 0-16,2 1 0 15,0 1 0-15,-1 1 0 0,-1-4 0 16,-2 6 0-16,2-3 0 16,1 1 0-16,0 1 0 15,-3-2 0-15,0 5 0 0,0-3 0 16,0 1 0 0,0 5 0-16,0-3 0 15,0 0 0-15,-3 1 0 0,0-2 0 16,1 1 0-16,2 0 0 15,-2-2 0-15,-1 2 0 16,3-2 0-16,0 0 0 0,-4 1 0 16,4-4 0-16,-1 5 0 15,-2 1 0-15,3-2 0 16,-2 5 0-16,2 6 0 0,-2-13 0 16,2 13 0-16,-3-10 0 15,3 10 0-15,-5-10 0 16,5 10 0-16,-3-9 0 15,3 9 0-15,-1-11 0 0,1 11 0 16,-3-9 0-16,3 9 0 16,0 0 0-16,-7-10 0 15,7 10 0-15,0 0 0 16,-1-11 0-16,1 11 0 0,0 0 0 16,0 0 0-1,-2-9 0-15,2 9 0 0,0 0 0 16,0 0 0-16,0 0 0 15,0 0 0-15,0 0 0 16,0 0 0-16,-5-8 0 0,5 8 0 16,0 0 0-16,0 0 0 15,0 0 0-15,0 0 0 16,0 0 0-16,0 0 0 0,0 0 0 16,0 0 0-16,0 0 0 15,0 0 0-15,0 0 0 16,0 8 0-16,0-8-18 15,2 12-71-15,1-3-3 0</inkml:trace>
  <inkml:trace contextRef="#ctx0" brushRef="#br0" timeOffset="7365.4606">19682 13106 361 0,'0'0'8'0,"0"0"1"0,0-12 5 16,0 12 0-16,0-10 3 15,0 10 0-15,0-12 1 16,0 12-1-16,0 0-5 0,0 0-2 15,0 8-4-15,-5 6-1 16,-1 4-2-16,-1 2-3 0,-5 5 0 16,-1 7 0-16,1-5 0 15,-3 0 0-15,-3-2 0 16,3 0 0-16,1-9 0 0,4 3 0 16,-3-7 0-16,3-5 0 15,10-7 0-15,-9 12 0 16,9-12 0-16,0 0 0 15,0 0 0-15,-7-9 0 0,7-3 0 16,7-1 0-16,0-4 0 16,0-4 0-16,2 2 0 15,2-6 0-15,1 0 0 16,4 5 0-16,-2-4 0 0,-4 4 0 16,3-1 0-16,-1 7 0 15,-2-1 0-15,0 3 0 16,-3 0 0-16,1 2 0 15,-8 10 0-15,8-11 0 16,-8 11 0-16,0 0 0 0,0 0 0 16,9 0 0-16,-9 0 0 15,10 18 0-15,-2-6 0 16,-1 3 0-16,5 2 0 16,1 1 0-16,4 2 0 0,1 0 0 15,1-3 0-15,6-3 0 16,5 4 0-16,-5-10-9 15,5 7-82-15,-2-3-3 0</inkml:trace>
  <inkml:trace contextRef="#ctx0" brushRef="#br0" timeOffset="8680.3774">18542 14587 302 0,'0'0'7'0,"0"0"6"16,5-9 1-16,-5 9 4 15,0-10 3-15,0 10 2 16,4-13 0-16,-4 13 2 16,0-12-7-16,0 12-2 0,0 0-5 15,0-7-2-15,0 7-2 16,0 0-3-16,0 0-4 15,-6 5 0-15,3 2 0 16,-1 6 0-16,-1-1 0 16,0 6 0-16,-2 2 0 0,-4-1 0 15,2 3 0-15,-1-2 0 16,-3 5 0-16,1-5 0 16,-2 0 0-16,1 0 0 0,-1-3 0 15,5-2 0-15,-3-4 0 16,0-2 0-16,4 1 0 15,8-10 0-15,-12 10 0 16,12-10 0-16,0 0 0 16,-11 7 0-16,11-7 0 0,0 0 0 15,0 0 0-15,0 0 0 16,0 0 0-16,0-10 0 16,0 10 0-16,8-14 0 15,-8 14 0-15,10-20 0 0,-1 10 0 16,-1-1 0-16,2-1 0 15,-4 2 0-15,-6 10 0 16,13-12 0-16,-13 12 0 16,0 0 0-16,0 0 0 0,0 0 0 15,0 5 0-15,-4 7 0 16,-6 3 0-16,-5 2 0 16,-2 1 0-16,0 2 0 15,-1-1 0-15,-2-1 0 0,3-4 0 16,-1-2 0-16,6 1 0 15,-1-5 0-15,4-3 0 16,1 2 0-16,8-7 0 0,0 0 0 16,-10 5 0-1,10-5 0-15,0 0 0 0,0 0 0 16,0 0 0-16,0 0 0 16,0 0 0-16,0 0 0 15,2-5 0-15,-2 5 0 16,0 0 0-16,8-10 0 15,-8 10 0-15,0 0 0 0,12-5 0 16,-12 5 0-16,10-5 0 16,-10 5 0-16,13 0 0 0,-13 0 0 15,14-2 0-15,-3 2 0 16,1 0 0-16,-2 0 0 16,3 2 0-16,4 2 0 0,0 0 0 15,-1-2 0-15,8 4 0 16,-4-2 0-16,3-1 0 15,-2-1 0-15,2 1 0 16,-3-1 0-16,-3 1 0 16,-1 0 0-16,-7-3 0 0,-9 0 0 15,10 1 0-15,-10-1-3 16,2 18-81-16,-2-18-5 16</inkml:trace>
  <inkml:trace contextRef="#ctx0" brushRef="#br0" timeOffset="11511.419">20183 14554 321 0,'0'0'8'0,"0"0"3"0,0 0 3 16,0 0 3-16,0 7 2 15,0-7 1-15,-2 9 0 0,2-9 2 16,-5 13-7-16,5-13-3 16,-7 13-2-16,7-13-1 15,-7 15-2-15,7-15-1 16,-11 12-6-16,11-12 0 16,-12 15 0-16,5-10 0 0,7-5 0 15,-18 12 0-15,11-8 0 16,-4-1 0-16,4 2 0 15,0-2 0-15,7-3 0 0,-15 2 0 16,15-2 0-16,-18 0 0 16,18 0 0-16,-12-2 0 15,2 2 0-15,2-3 0 16,-2-2 0-16,-1 2 0 16,3 2 0-16,0-5 0 0,-6 4 0 15,14 2 0-15,-13-7 0 16,13 7 0-16,-15-5 0 15,15 5 0-15,-12-8 0 16,12 8 0-16,-12-10 0 0,12 10 0 16,-11-12 0-16,11 12 0 15,-10-15 0-15,10 15 0 16,-9-15 0-16,9 15 0 16,-9-17 0-16,5 4 0 15,-4 4 0-15,4-1 0 0,1 0 0 16,1-2 0-16,-2 0 0 15,0-4 0-15,1 1 0 16,1 2 0-16,-1-1 0 16,3-1 0-16,-2 1 0 0,0-1 0 15,-1-1 0-15,1-2 0 16,2 4 0-16,-3-3 0 16,3 2 0-16,0-2 0 0,0-3 0 15,0 2 0-15,3-1 0 16,-3-4 0-16,2 7 0 15,1-4 0-15,-1-1 0 16,-2 1 0-16,2 1 0 0,1 2 0 16,-1-3 0-16,1 2 0 15,-1-4 0-15,0 2 0 16,4-2 0-16,-3 3 0 16,1-5 0-16,1 3 0 15,0-2 0-15,-3 1 0 16,3 1 0-16,1-3 0 0,-1 2 0 15,0 2 0-15,2-2 0 16,0 0 0-16,1 2 0 16,4 0 0-16,0-2 0 0,1 5 0 15,2-3 0-15,-2 2 0 16,4 0 0-16,-4 1 0 0,-1 3 0 16,0-3 0-16,3 7 0 15,0-6 0-15,-2 6 0 16,-1-2 0-16,1 7 0 15,-1-5 0-15,1 5 0 16,1-2 0-16,-4 2 0 0,3 0 0 16,-4 1 0-16,7-2 0 15,-7 4 0-15,8 2 0 16,-4-2 0-16,-1 2 0 16,4 0 0-16,-4 0 0 0,1 2 0 15,-4 0 0-15,1 1 0 16,1 2 0-1,-2 0 0-15,1 4 0 0,0-4 0 16,0 6 0-16,0-4 0 16,-2 5 0-16,-1-1 0 0,0 6 0 15,0-7 0-15,2 7 0 16,-7-3 0-16,5 3 0 16,-4-2 0-16,2-1 0 0,-3 1 0 15,0-3 0-15,-2 0 0 16,0-2 0-16,3 2 0 15,-3-2 0-15,2-3 0 16,-2 3 0-16,0-10 0 0,0 16 0 16,0-16 0-16,4 9 0 15,-4-9 0-15,0 11 0 16,0-11 0-16,0 0 0 16,0 9 0-16,0-9 0 15,0 0 0-15,0 0 0 0,0 0 0 16,0 0 0-16,0 0 0 15,0 0 0-15,0 0 0 16,0 0-23-16,0 0-67 16,0 0-3-16</inkml:trace>
  <inkml:trace contextRef="#ctx0" brushRef="#br0" timeOffset="12196.071">20273 13793 326 0,'0'0'7'16,"0"0"4"-16,-8-10 2 16,8 10 3-16,-7-7 3 15,7 7 1-15,-8-10 1 16,8 10 2-16,0 0-6 0,-5-10-2 15,5 10-3 1,0 0-1-16,0 0-11 0,0 0 0 16,0 0 0-16,0 0 0 0,0 0 0 15,0 0 0-15,5-2 0 16,-5 2 0-16,13 0 0 16,-13 0 0-16,20 5 0 15,-10-3 0-15,0 5 0 16,3-4 0-16,-1 5 0 0,0-1 0 15,1 3 0-15,-1-1 0 16,1 1 0-16,-1 0 0 16,1-1 0-16,-1 4 0 0,-3-6 0 15,0 7 0-15,0-10 0 16,-4 7 0-16,-5-11 0 16,10 12 0-16,-10-12 0 15,2 12 0-15,-2-12 0 16,0 0 0-16,1 7 0 0,-1-7 0 15,0 0 0-15,0 0 0 16,0 0 0-16,0 0 0 16,0 0 0-16,0 0 0 15,5-7 0-15,-5 7 0 0,5-17 0 16,-3 5 0-16,3-6 0 16,2-2 0-16,4 1 0 15,1-6 0-15,-3 0 0 0,6 2 0 16,-6 1 0-16,1 5 0 15,4 5 0-15,-7 2 0 16,-7 10 0-16,7-11 0 16,-7 11 0-16,0 0 0 15,0 0 0-15,0 0 0 0,0 13 0 16,-4-3 0-16,1 9 0 16,-4-1-14-16,-3 7-78 15,2 7-1-15</inkml:trace>
  <inkml:trace contextRef="#ctx0" brushRef="#br0" timeOffset="12918.8911">20031 14450 257 0,'0'0'9'15,"0"0"4"-15,0 0 3 0,0 0 2 16,0 0 3-16,0 0 1 16,6-3 3-16,-6 3 1 15,0 0-6-15,0 0-3 0,0 0-2 16,12 3-2-16,-12-3-1 16,20 0-1-16,-3-3-1 15,1-5-4-15,7 1-6 16,-1-3 0-16,1 0 0 15,3 1 0-15,-3-3 0 16,-3 4 0-16,-6-2 0 0,1 4 0 16,-8 1 0-16,-9 5 0 15,12-7 0-15,-12 7 0 16,0 0 0-16,0 0 0 0,9 4 0 16,-7 7 0-16,0-1 0 15,-2 5 0-15,3 0 0 16,-3 5 0-16,2 1 0 0,-2 5 0 15,0-2 0-15,0-1 0 16,0-4 0-16,0 4 0 16,0-6 0-16,0-1 0 15,3-4 0-15,-3-12 0 16,0 0-60-16,17 9-34 0</inkml:trace>
  <inkml:trace contextRef="#ctx0" brushRef="#br0" timeOffset="20270.0693">15642 15936 214 0,'0'0'5'0,"19"5"3"16,19 3 1-16,22-3 5 15,21 4 0-15,31-2 2 16,43 1 1-16,32 0 1 16,41-6-1-16,28 0-4 0,24-2-2 15,20 0-2-15,29 0 0 16,12 0 0-16,10-2-3 16,9 2-1-16,6-2 1 15,2 2-1-15,32-3-1 0,-40 3 1 16,-15 0-1-16,-11 5 0 15,-25 0-1-15,-22 2 0 16,-36 1-1-16,-32-1 0 0,-75 3 0 16,1-6-1-16,-45 2 2 15,-29-1-3-15,-49-2 0 16,-39-3 0-16,-49-3-2 0,-44-2 1 16,-44-5-1-16,-43 0 1 15,-49 0-1-15,-45-2 0 16,-42 0 0-16,-34 0 1 15,-24 4 1-15,-22 3 0 16,-10 3 1-16,-11 2 0 16,1 7 1-16,3 5-1 0,24 10 1 15,19 6 0-15,24-2-1 16,35 10 2-16,31-2-3 16,55-2 1-16,45-2-1 15,51-5 0-15,48 2 0 0,56-9 0 16,52-6 1-16,60-5 0 15,54-2 2-15,58-2 1 16,81-3 1-16,16 0 1 0,46-8 0 16,63 1 0-16,7-2 1 15,30-2 1-15,25 4-1 16,8-4-1-16,14 4 0 0,-2 0 0 16,-3 0-6-16,-40 1 0 15,2 4 0-15,-32 2 0 16,-44 0 0-16,-42 8 0 15,-92 4 0-15,-18 0 0 16,-52 3 0-16,-57 3 0 16,-42 7-37-16,-53 1-52 0,-59-9-4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31:43.973"/>
    </inkml:context>
    <inkml:brush xml:id="br0">
      <inkml:brushProperty name="width" value="0.05292" units="cm"/>
      <inkml:brushProperty name="height" value="0.05292" units="cm"/>
      <inkml:brushProperty name="color" value="#FF0000"/>
    </inkml:brush>
  </inkml:definitions>
  <inkml:trace contextRef="#ctx0" brushRef="#br0">2917 15557 23 0,'0'0'4'0,"0"0"5"16,9 2 3-16,6 4 2 16,6-2 1-16,13 1 2 0,2 0 2 15,24 3-1-15,8-7-3 16,11 2-4-16,13 0-3 16,16-3-1-16,11-3-1 15,12-1 0-15,14-4-2 16,11 1 1-16,8-3-1 15,17 0 2-15,2-2-2 0,20 2 2 16,6-4 1-16,17 2 2 16,9 0 1-16,16-3 1 15,1-1 2-15,22 0-2 16,12 0 1-16,-1-2-1 0,16 0-1 16,8 4-2-16,4-2 0 15,6 4-2-15,8 1-1 16,36 0 1-16,-25 4-1 15,-5 1 1-15,-2 4-1 16,4 0 0-16,-1 2-1 0,-4 0 1 16,1 0-1-16,-43 2-1 15,27 0-1-15,-1-2 2 16,-6 3-2-16,-9-3 1 16,-8 0 1-16,-15 0-1 0,-10 0 1 15,-18 0 0-15,-11 0 0 16,-19 0 0-16,-19 0-1 15,-24 3 0-15,-15 1-2 0,-27 2 1 16,-20-1-2-16,-26-1 1 16,-19 4-1-16,-19-3-1 15,-19 0-1-15,-8-3 1 0,-12 0 0 16,-10-2-1-16,-7 10-3 16,-13-3-8-16,-10 4-21 15,-19-2-39-15,1 3-5 16</inkml:trace>
  <inkml:trace contextRef="#ctx0" brushRef="#br0" timeOffset="1468.0108">10608 7163 252 0,'0'0'4'15,"-7"-17"4"-15,-4 5 0 16,1-5 2-16,-4 3 1 16,-10-7 0-16,-2 4 0 0,-11 6 1 15,-8 11-5-15,-13 11-3 16,-11 13-1-16,-11 14-1 16,-4 13-1-16,-9 14 0 0,2 9 0 15,4 13 2-15,4 2 0 16,17 5 2-16,16 8 3 15,38 7 0-15,17-3 0 16,27-7 2-16,30-2-2 16,16-12 0-16,23-10-1 15,16-17-1-15,12-12-2 16,0-25-1-16,4-13 0 16,5-8 0-16,2-10-1 0,4-9 1 15,-3-13-1-15,-1 1 0 16,-11-6 0-16,-10-5-1 15,-15-5 0-15,-17-6 0 16,-16-5 0-16,-20-10-1 16,-14-6 1-16,-17-3 0 0,-15-4 0 15,-7-6-1-15,-15-3 1 16,-13 4 0-16,-18 2-1 16,-18 9 1-16,-22 11-1 0,-21 14 0 15,-20 12-1-15,-23 17 0 16,-16 15 0-16,-20 14 1 15,-3 24 0-15,2 11 0 0,10 14-1 16,16 4-2-16,28 19-12 16,31 4-64-16,31 5-1 15</inkml:trace>
  <inkml:trace contextRef="#ctx0" brushRef="#br0" timeOffset="2433.9236">10578 14212 243 0,'0'0'7'0,"0"0"2"16,-2-15 4-16,-3 5 3 0,0-2 1 16,-8-4 0-16,1 4 0 15,-6-5 0-15,-7 7-4 0,0 0-4 16,-7 10-2-16,-3 8-4 15,0 4 0-15,-2 12-1 16,0 9 1-16,-1 6-1 0,4 11 1 16,1 4 0-16,12 9 0 15,5 1 0-15,9 3 0 16,7-4 0-16,12 0 0 16,13-5 0-16,15-12 0 15,10-8-1-15,12-11 1 0,5-10 0 16,5-14 0-16,5-6 0 15,5-14 1 1,-5-8-1-16,-6-7-1 0,-3-8 1 16,-8-5 0-16,-10-7-1 15,-18-10 0-15,-10-4-1 0,-20-6 1 16,-11-3 0-16,-21 1-1 16,-17 5-1-16,-15 12 0 15,-15 7 1-15,-8 15 0 0,-7 18 1 16,-5 12-1-16,3 12-2 15,1 18 1-15,14 10 0 16,12 18-1-16,17 6-2 16,20 15-11-16,13 5-66 0,27 0-2 15</inkml:trace>
  <inkml:trace contextRef="#ctx0" brushRef="#br0" timeOffset="3662.7331">10533 13204 324 0,'0'0'6'15,"0"0"1"-15,-3-13 3 16,-4 1 2-16,-5-1 1 16,-6-2 1-16,-2 3-1 0,-6-3 0 15,-7 5-4-15,-10 8-3 16,-1 4-1-16,-6 17 1 0,-2 12-2 15,-2 9 1-15,1 14 0 16,8 5 1-16,8 8 0 16,12 5-1-16,13-6 1 15,12 5-2-15,12-9 0 0,18-8 0 16,15-9-1-16,12-11 0 16,5-7 0-16,10-9-1 15,8-11 0-15,1-7 0 16,9-13-1-16,-3-6 1 0,0-9-2 15,-6-9 1-15,-5-2 0 16,-12-6-1-16,-14-7 1 16,-13-7-1-16,-19-6 1 15,-18 0 1-15,-18-1-2 16,-19 4 0-16,-20 2 0 0,-17 16 0 16,-11 9 0-16,-14 23 0 15,-11 15 0-15,-4 24 0 16,-3 17-4-16,5 26-9 0,5 6-23 15,17 33-50 1,8 16-1-16</inkml:trace>
  <inkml:trace contextRef="#ctx0" brushRef="#br0" timeOffset="5414.224">10481 12171 326 0,'0'0'6'15,"0"0"1"-15,-8-13 3 0,-2 6 1 16,-4-1 2-16,-4 3 0 16,-9 3 1-16,-8 2 0 15,-3 5-5-15,-9 17-2 0,-2 10-1 16,-1 13-1-16,0 9-1 15,8 11 0-15,3 6-1 16,9 6 1-16,7 0-1 0,16 3 0 16,7-9-1-16,12-6 1 15,11-6-1-15,8-7 1 16,12-12-1-16,4-8 1 16,8-15-1-16,7-8 1 15,5-9-1-15,3-1 1 0,-1-14 0 16,4-10-1-16,-9-4 1 15,-2-9 0-15,-7-6 1 16,-8-9 0-16,-15-5 1 16,-7-12-5-16,-14-7 0 15,-11-1 0-15,-18-2 0 16,-7 0 0-16,-19 12 0 0,-11 8 0 16,-15 17 0-16,-9 21 0 15,-11 17 0-15,-4 20 0 0,-6 20 0 16,0 16 0-16,6 22 0 15,13 4 0-15,15 16-8 16,12 11-80-16,21 2-2 0</inkml:trace>
  <inkml:trace contextRef="#ctx0" brushRef="#br0" timeOffset="7414.6031">10640 9475 293 0,'0'0'5'15,"-5"-10"2"-15,2 1 0 16,3-4 2-16,3-7-1 16,7-2 1-16,5-6 1 0,13 1 0 15,4 0-3-15,7 2-2 16,8 3-2-16,-2 7-1 16,5 7-1-16,-8 8 1 15,-2 11-1-15,-8 10 0 0,-7 12 2 16,-12 17 0-16,-6 4 0 15,-4 14 1-15,-3 3 2 16,-10 11 0-16,-3 2-1 16,-4 0 0-16,-1 1-1 15,6-7-1-15,4-3-1 16,1-5-1-16,7-9 0 0,2-11 0 16,9-11-1-16,1-7 0 15,8-4 1-15,-3-10 1 16,1-9 0-16,1-4 0 0,-2-2 2 15,3-3-3-15,-2 0 2 16,-3-5-1-16,-3 0-2 16,-2 5 1-16,-10 0-2 0,11 5 1 15,-9 12 0-15,-2 5 0 16,-5 5-1-16,2 11 1 16,-2 6 1-16,0 11-1 0,3-1 1 15,-1 8-2-15,3-6 1 16,8 10 1-16,2-2 1 15,5-2 0-15,3-3 0 16,3-2 1-16,-3-5-1 16,2-5 1-16,-5-7-1 15,0-3 0-15,-3-9-1 0,-9-4 1 16,-3 2-1-16,-5-7 1 16,-13 0 0-16,-12 4 0 15,0 0 0-15,-14 6 0 0,0-2 0 16,-6 5-1-16,-3 4-5 15,4 0-37-15,1 4-40 16,6-5-2-16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00:11.00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C000"/>
    </inkml:brush>
  </inkml:definitions>
  <inkml:trace contextRef="#ctx0" brushRef="#br0">12628 8843 242 0,'0'0'7'0,"0"0"2"16,-5 0 1-16,5 0 2 16,0 0 0-16,0 0 0 15,-7 14 0-15,5-2 1 16,2 2-5-16,0 13-3 0,2-2-1 15,3 10 0-15,2 0 0 16,-1 7-1-16,4 0 1 16,-5 0 0-16,2 1-1 15,-1-4-1-15,1 0 0 0,-6-4 0 16,-1 0-1-16,4-6 1 16,-4-4-1-16,0-2 0 15,0-8 0-15,0-3 0 16,0-5 2-16,0-7 0 15,0 0 2-15,0 0 0 0,0 0-1 16,0 0 1-16,-4-15 0 16,4-2 0-16,-1-2 0 15,1-10-3-15,-3-5 0 16,3-7 0-16,0-7 0 16,0-5 0-16,0-6-1 0,0-3 0 15,3-4-1-15,2-1 0 16,-1-5 0-16,4 3-1 15,0-1 1-15,-2-2 0 0,2 4 1 16,2-3-1-16,-2 5 1 16,-1-4-1-16,0 4 1 15,-2 1-1-15,1 3 0 0,-1 2 0 16,-3 4-1-16,3 0 0 16,-2 3-1-16,1 3 2 15,1 1-1-15,3-4 1 16,4 4 0-16,0-3 0 0,4 3 1 15,-2-1 1-15,4 8 0 16,-4-3 1-16,4 3-2 16,-2 5 1-16,-4-1 0 15,-3 1 0-15,4 0-1 16,-1 2 1-16,-2-1-1 16,5-1 0-16,-3-3 0 15,6 3 0-15,-1-3 0 0,3 2 0 16,-2-1 0-16,1 5 0 0,2-1 1 15,-7 3 0-15,4 0 0 16,-3 2-1-16,0 0 1 16,0 0 0-16,-3 3-1 0,0 0 1 15,0 2 0-15,1 0-1 16,3 1 0-16,-7 3 0 16,3 2 0-16,-2 4 0 15,-2 3-1-15,2-1 1 16,-2 3-2-16,-8 10 1 15,14-13 0-15,-14 13-1 0,12 0 1 16,-1 3-1-16,-1 5 1 16,2 2-1-16,1 7 1 15,4 5 0-15,-2 6-1 16,-1 7 1-16,3 4 0 16,0 8-1-16,-5 5 1 0,-1 4-1 15,3 4 1-15,-5 2 0 16,-2 3 0-16,4 2 0 15,-4-3 0-15,3 3 0 0,1 1 0 16,-7-2 0-16,3 3 0 16,-2-2-1-16,0-3 0 15,3 6 1-15,-3-1 0 0,2-2 1 16,-2 0 1-16,0 3-1 16,3-2 1-16,-5 2 1 15,-1 0-1-15,0 1 1 16,-2 1-2-16,0 1 1 0,0-2-1 15,-2 1 0-15,0-3 0 16,-1 0 0-16,3 1 0 16,0-8 0-16,0 0 0 15,3-3 0-15,1-2 0 16,1-2 0-16,2-1-1 16,-2-7 1-16,0-2-2 0,-1-6 1 15,0-2-3-15,1-5-3 16,-5-9-5-16,5-3-6 15,-5-8-7-15,2-2-10 0,-2-10-2 16,0 0 3-16,0 0 1 16,0 0 5-16,0 0 11 0,0 0 13 15,0 0 12-15,0 0 11 16,0 0 2-16,0 0 1 16,0 0 1-16,0 0-3 15,-7 12-5-15,7-12-5 0,-5 12-5 16,5-12-3-16,-2 15-8 15,2-15-12-15,0 17-41 16,0-17-17-16</inkml:trace>
  <inkml:trace contextRef="#ctx0" brushRef="#br0" timeOffset="819.2672">12561 9636 171 0,'0'0'5'0,"0"0"0"15,-9-5 1-15,9 5 2 16,0 0 1-16,0 0 2 15,0 0 4-15,0 0 1 0,7 0 0 16,8 3-3-16,9-3 4 16,4 0-2-16,12 0 2 15,4-3-2-15,16-4-1 16,5-7 1-16,11-4 0 0,4-10-2 16,10 4 0-16,5-3-2 15,-3 0-1-15,-3-2-2 16,-5 8-2-16,-4 1-2 15,-13 7-3-15,-12 4-4 0,-11 4-1 16,-8 1 0-16,-17 2-1 16,-1 2 0-16,-11 0-1 15,-7 0-2-15,0 0-2 16,-7 8-4-16,-6-3-7 16,-4 0-20-16,-1 8-27 0,-4-6-10 15</inkml:trace>
  <inkml:trace contextRef="#ctx0" brushRef="#br0" timeOffset="3553.1972">13096 6740 117 0,'0'0'7'0,"0"0"5"16,0 0 3-16,0 0 3 0,0 0 2 15,0 0 1-15,-9 2 2 16,9-2 1-16,0 0-4 15,-11 5-4-15,11-5-2 0,0 0-3 16,0 0 0-16,0 0-2 16,0 0 0-16,2-12-1 15,11 0-2-15,2-11 1 16,5-3 0-16,8-10-1 16,9-5 0-16,10-11-1 0,5-7 0 15,12-9-1-15,7-9 0 16,5-3 0-16,9-6-2 15,7-5 0-15,-3-3 0 16,6-5 0-16,-3 4-1 16,-1 1 0-16,-1 5-1 0,-3 4-1 15,0 10 0-15,-8 0 1 16,0 10-1-16,-9 6 1 16,-2 1 0-16,-5 7 0 0,-10 6 0 15,-2 6 1-15,-12 4 1 16,-7 5 0-16,-7 8 1 15,-7 2 1-15,-11 8-1 16,3 2 0-16,-10 10 1 16,0 0-4-16,-10 0 0 0,-2 2-5 15,2 11-6-15,-3-1-13 16,4 3-44-16,-2 5-12 16</inkml:trace>
  <inkml:trace contextRef="#ctx0" brushRef="#br0" timeOffset="5030.0645">13613 7325 238 0,'0'0'3'0,"0"0"1"16,0 0 3-16,0-10 0 16,3 0 5-16,6-2 2 0,4-6 2 15,4-1 0-15,8-9 0 16,3-1-1-16,6-7-1 16,3-3-1-16,8 1-1 15,2-8-4-15,1 2-1 16,2-3-1-16,4-3-1 0,-4 3 0 15,3 2-1-15,-1-2 0 16,-5 2 0-16,4-2-1 16,-1 3 0-16,0-3-1 0,3-3 1 15,-2 3-1-15,2-3 0 16,-3 4-1-16,-3 0 0 16,0 0 1-16,-5-1-1 0,1 7 0 15,-4-2 1-15,-2 3 0 16,-2-3 0-16,6 1-1 15,-4 2 1-15,1 0 0 16,6-1-1-16,-5 3 1 16,1 2-1-16,-2-3 0 15,-3 7 0-15,-1-6 1 0,-4 4-1 16,-5 3 0-16,-1-3 0 16,-2 0-1-16,-2 1 1 15,-2-1-1-15,0 1 1 16,0-3-1-16,-4 1-2 0,1-1 1 15,-5 0 0-15,-3 1 0 16,0-1 0-16,-1 0 1 16,-6 4-1-16,0-1 0 0,-6 1 3 15,-6 2-1-15,0 4 0 16,-1-3 0-16,-3 6-1 16,-2-3 1-16,-5 8 0 0,4-1-1 15,-5 0 1-15,4 4-1 16,-2 2 1-16,3-1-1 15,-6 6 0-15,2 0 0 16,-2 2 0-16,-1 3 0 16,-1 2 0-16,-1 0 0 15,2 0-1-15,2 0 1 0,4 2-1 16,1 1 0-16,6-1 1 16,1 0-1-16,12-2 0 15,-13 3 0-15,13-3 0 16,0 0-1-16,0 0 0 0,0 0 1 15,0 0-1-15,0 0 0 16,0 0 0-16,0 0 0 16,0 0 0-16,0 0 1 0,8 0-1 15,-8 0 0-15,12-5 1 16,-12 5-1-16,13-7 1 16,-13 7 0-16,12-8 0 15,-12 8 1-15,9-7-1 0,-9 7 0 16,11-3 0-16,-11 3 0 15,10 0 0-15,-1 0 1 16,2 0-2-16,8 3 1 16,6 4 0-16,3 3 1 15,9 0-1-15,8 2 1 16,6 3 0-16,11 0 0 0,6 2 0 16,11 4 1-16,4-4-1 15,8 0 0-15,6 2 1 16,8 0-1-16,6 0 0 0,2 0 1 15,1-1-1-15,1-1 0 16,-2 1 2-16,3 0-2 16,-5-2 0-16,-2 1 0 0,-4 1 0 15,-11-6 1-15,-2 0-1 16,-9-1 0-16,-12-2 0 16,-6-4 0-16,-15 0 0 15,-11-3 1-15,-9 1-1 0,-10-3 1 16,-8 0 1-16,-12 0-1 15,0 0 1-15,0 0-2 16,0 0-2-16,0 0-6 16,-12 0-10-16,-1 0-44 15,4 3-17-15</inkml:trace>
  <inkml:trace contextRef="#ctx0" brushRef="#br0" timeOffset="5630.5768">15280 5843 260 0,'0'0'5'0,"0"0"3"0,0 0 3 15,13-1 3-15,4 1 2 16,13 0 3-16,8 0 0 15,19 1 2-15,13 5-2 0,16-4-4 16,12 3-3-16,14 2-1 16,5 1-2-16,8 2-2 0,3 2-1 15,-5 3-1-15,2 2-1 16,-3 5-2-16,-5 1-1 16,-5-1 0-16,-8 0-1 15,-3-2 0-15,-18-1 0 0,-5-1-1 16,-14-3 0-16,-11-2 1 15,-16-3 0-15,-7-3 0 16,-12-2 1-16,-6-1 0 16,-12-4 1-16,7 3 1 15,-7-3 1-15,0 0 0 16,0 0 0-16,0 0 0 0,0 0-1 16,0 0 0-16,0-4-2 15,0 4-2-15,0 0-1 16,-3-11-3-16,3 11-5 15,-2-7-9-15,2 7-19 0,-10-12-45 16,10 12-1-16</inkml:trace>
  <inkml:trace contextRef="#ctx0" brushRef="#br0" timeOffset="5882.9896">17315 6113 223 0,'0'0'9'0,"0"0"3"15,0 0 2-15,0 0 1 16,0 0 0-16,0 0-1 15,0 0-6-15,10-4-8 0,-10 4-39 16,3-13-25-16</inkml:trace>
  <inkml:trace contextRef="#ctx0" brushRef="#br0" timeOffset="6594.4695">17310 5482 272 0,'0'0'2'0,"0"0"2"0,0 0-1 16,0 0 2-16,5-10 1 16,-5 10 2-16,17-7-1 0,-4 4 1 15,4-2-1-15,-1 1 0 16,10 1-1-16,-1-2 0 15,0 2-1-15,-1-1 1 16,2 1-1-16,-4 1 1 0,1-1 0 16,-9 3-1-16,4 0-1 15,-6 0 1-15,-6 11 0 16,4 1 0-16,-10 9 0 0,0 9 1 16,-4 12 1-16,-5 5 0 15,-1 9 1-15,-5 4-1 16,0 3 0-16,-3 1-1 0,4 0-2 15,-2-4-1-15,2-8 0 16,1-5-2-16,1-7 0 16,2-9-1-16,2-4 1 15,1-3-1-15,2-10 0 16,0-6-1-16,5-8-2 16,0 0-4-16,0 0-3 0,0 0-14 15,12-15-29-15,4 2-25 16,-9-5-5-16</inkml:trace>
  <inkml:trace contextRef="#ctx0" brushRef="#br0" timeOffset="6697.8035">17519 6041 67 0,'0'0'-21'0,"0"0"-14"15</inkml:trace>
  <inkml:trace contextRef="#ctx0" brushRef="#br0" timeOffset="7212.1129">17662 5779 295 0,'0'0'6'15,"0"0"5"-15,0 0 3 16,-13 0 1-16,13 0 1 15,0 0 1-15,-9 3 0 16,9-3 1-16,0 0-5 0,15 7-4 16,8-2-2-16,2 0-2 15,10 2 1-15,4 3 0 16,6-1-1-16,3 2-1 16,3 2-1-16,-2-6 0 15,2 3-1-15,-4 0-1 0,0-3 0 16,1-2 1-16,-2 3-1 15,-3-4 0-15,-3 1 0 16,-6-2 0-16,-4 2-1 0,-7-2 0 16,-1-2 1-16,-11 2-1 15,-11-3 1-15,0 0-2 16,4 8-2-16,-4-8-6 16,-15 7-9-16,2-7-42 0,-3 8-21 15,-7-4-2-15</inkml:trace>
  <inkml:trace contextRef="#ctx0" brushRef="#br0" timeOffset="7577.3069">17700 6000 380 0,'0'0'6'0,"0"0"1"16,0 0 2-16,-13-8 2 15,13 8 1-15,0 0 1 0,-7-5-1 16,7 5 2-16,7 0-5 16,9 3 0-16,14 4-4 0,4 3-1 15,11 0-1-15,10 2 1 16,-1 0 0-16,6 0-1 16,0-1 0-16,0 2-2 15,-10-6 1-15,-4 0-2 16,-4-2 0-16,-10 0 0 0,-4 0 0 15,-8-2 0-15,-5-1 0 16,-15-2 0-16,13 2 0 16,-13-2 0-16,0 0 0 15,0 0 0-15,0 0 0 0,0 8 0 16,0-8 0-16,0 0 0 16,0 0-21-16,-10 9-63 15,10-9-3-15</inkml:trace>
  <inkml:trace contextRef="#ctx0" brushRef="#br0" timeOffset="8616.456">18505 5754 372 0,'0'0'5'16,"0"0"3"-16,0 0 1 16,0 0 1-16,0 0-1 15,0 0 0-15,-4 5 1 0,1 15 1 16,1 2-4-16,-1 13-2 16,-1 10-2-16,-3 6 0 15,1 7 0-15,-4 4 0 16,3-3-1-16,-4-2 0 0,2-5-1 15,-1-6-1-15,2-10 1 16,-1-6 0-16,3-6-1 16,1-9 2-16,0-4 0 15,5-11 0-15,0 0 0 0,0-12 0 16,0-12 0-16,5-8-1 16,3-7 1-16,4-8-1 15,0-10 0-15,3-5 0 16,0 3-1-16,0-1 1 0,-4 2-1 15,1 7 1-15,-5 1-1 16,-5 13 0-16,0 5-1 16,-2 8 1-16,0 1 0 15,0 8 0-15,0 3 0 0,0 2 0 16,0 10 0-16,0-12-1 16,0 12 1-16,0 0-1 15,0 0 1-15,0 0 0 16,0 0-1-16,0 0 1 15,0 0 0-15,0 0 0 0,0 0 0 16,0 0 0-16,0 0 0 16,0 0 0-16,0 0 0 15,0 0 0-15,9-8 0 0,-9 8 0 16,14 0 0-16,-7-3 0 16,7 3 1-16,0 0-1 15,1 0 0-15,7 0 0 0,1 0 1 16,-1 3-1-16,11-3 1 15,-1 5 1-15,7 0-1 16,2-3 1-16,1 1 0 16,3-1 0-16,-3 1 0 15,2-1-1-15,-9 0 1 16,-2 1-1-16,-6 0 2 0,-5-1-3 16,-4 0 0-16,-6-2 0 15,-12 0 0-15,10 3 0 16,-10-3-3-16,0 0-6 0,-10 7-11 15,-5-7-61-15,0 2-4 16</inkml:trace>
  <inkml:trace contextRef="#ctx0" brushRef="#br0" timeOffset="9020.8859">18433 6336 329 0,'0'0'6'0,"0"0"4"16,0 0 3-16,0 0 4 15,0 0 2-15,6-7-1 16,-6 7 2-16,12-8 0 15,-2 4-5-15,2 1-4 0,6 0-3 16,3 3-2-16,7 0-2 16,7 3 0-16,3 2-1 15,1 2-1-15,6 1 0 0,0-4-1 16,-1 4 2-16,-3-1-3 16,-7-2 0-16,-6 7 0 15,-7-11 0-15,0 7 0 0,-8-3 0 16,-13-5 0-16,7 10 0 15,-7-10 0-15,-7 7-7 16,-6 1-10-16,-3 1-44 16,2-9-24-16,2 0-2 15</inkml:trace>
  <inkml:trace contextRef="#ctx0" brushRef="#br0" timeOffset="9507.9883">18997 6044 466 0,'0'0'2'16,"0"0"0"-16,0 0 1 0,0 0 0 16,0 0 1-16,-7 6 0 15,7-6 1-15,-5 14-1 16,1-4-1-16,4 2 0 15,0 3-1-15,0-3 0 0,7 3 0 16,2-5 0-16,4-3-1 16,1-1 2-16,5-6-3 15,-2 0 0-15,0-6 0 16,-2-6 0-16,0 0 0 16,-10-3 0-16,0 3 0 0,-5-3 0 15,-10 6 0-15,-8 6 0 16,-1 3 0-16,-3 0 0 15,-6 7 0-15,5 5 0 0,4 1 0 16,1-1 0-16,6 2 0 16,9-3 0-16,3-2 0 15,8 0 0-15,9-7 0 16,3-2 0-16,0-2-2 0,2-7 0 16,-2 0 0-16,-4-2 0 15,-7 2 1-15,-4-1-1 16,-5 10 1-16,-9-7 0 0,-9 7-4 15,1 2-21-15,6 6-55 16,-11-1-3-16</inkml:trace>
  <inkml:trace contextRef="#ctx0" brushRef="#br0" timeOffset="14282.0896">12136 9364 234 0,'0'0'8'15,"0"0"4"-15,-9-8 4 0,9 8 4 16,-10-5 1-16,10 5 0 16,-11-7 0-16,11 7 0 15,0 0-5-15,-9 0-5 16,9 0-4-16,-3 17-3 15,3-5-1-15,0 4 1 16,3 1 1-16,4 5 0 0,0-2 0 16,6 1-1-16,-1 3 0 15,4-2 0-15,1-2-1 16,0 2-1-16,5-3 0 0,-2-2 0 16,5 1-1-16,0-3 1 15,5-2-1-15,0-1 0 16,1-2 1-16,3-1-1 0,-5 2 0 15,4-4-1-15,-4 1 1 16,-1-1-1-16,-3 1 0 16,-2-1 0-16,-2-2 1 15,2 0-1-15,-1 0 0 16,0 0 0-16,3-3 1 0,0 1-1 16,0-1 1-16,2-2-1 15,1 2 0-15,2 1 1 16,-3-3 0-16,3 3-1 15,0-3 0-15,0 2 1 16,2-2-1-16,-4 0 0 0,4 2 0 16,-2 1 1-16,0-1-1 15,-4 1 0-15,4 0 1 16,0-2-1-16,-3-1 0 0,3 3 1 16,0-3-1-16,0 0 0 15,4-3 0-15,-1-1 1 16,2-1-1-16,0 0 0 15,0 0 0-15,-1 0 1 0,1 0-1 16,-3 0 0-16,0-2 1 16,1 0-1-16,-3 0 1 15,-3-4-1-15,2 2 1 0,1-2 0 16,-2-2-1 0,4 1 1-16,-2 0-1 0,5 0 0 15,-3 0 0-15,-2 0 1 16,0-5-1-16,-3 5 1 15,0-3-1-15,-4 3 0 16,-2-2 1-16,-2-4 0 0,-1 3 0 16,-4-3 0-16,4-2 0 15,-4 1 0-15,2 0 1 16,-4-3-1-16,1 2 1 0,-1 2 0 16,-3-4 0-16,0 2 0 15,-6 3 0-15,-3 2 0 16,6 3-1-16,-6 2 1 0,0 2-2 15,0 8 0-15,-2-12-2 16,2 12-3-16,0 0-6 16,-12-3-10-16,12 3-47 15,-13-3-17-15</inkml:trace>
  <inkml:trace contextRef="#ctx0" brushRef="#br0" timeOffset="14864.4576">12308 9290 193 0,'0'0'7'0,"0"0"3"15,0 0 3-15,-12-9 3 16,12 9 2-16,-10-3 4 16,10 3 0-16,-10-9 2 0,10 9-7 15,-5-9-2-15,5 9-2 16,3-13-2-16,-3 13-1 15,19-17-3-15,-4 5-2 0,5 2 0 16,2-3-1-16,3 1 0 16,5 0 0-16,-3 1-2 15,-2 2 0-15,0 3 0 16,-5-1-1-16,0 7 0 16,-6 0-2-16,2 0 0 0,-7 7-1 15,2-1-2-15,-11-6-4 16,12 12-6-16,-12-12-13 15,0 0-43-15,14 12-7 16</inkml:trace>
  <inkml:trace contextRef="#ctx0" brushRef="#br0" timeOffset="15512.5869">13558 9022 233 0,'0'0'5'0,"0"0"1"0,0 0 5 16,0 0 2-16,0 0 3 15,16 2 2-15,-4 1 2 16,6-1 1-16,6-2-1 16,3 3 0-16,8-3-3 15,3 4-2-15,4 1-3 0,5 3-1 16,-2-4-1-16,-2 7-1 15,3-1-2-15,-4 2-2 16,3 1-2-16,-5 6 0 0,0 1-1 16,-5-1-1-16,0 5-1 15,-3-2 1-15,-2 3-1 16,-5-1 0-16,-4-1 0 0,-3-4 1 16,-2-1 0-16,-7 2 0 15,-4-3 0-15,-5-2 1 16,-5 0-2-16,-8-3-1 15,1-2-5-15,-6 0-8 16,4-3-31-16,-4-2-36 0,0 0-3 16</inkml:trace>
  <inkml:trace contextRef="#ctx0" brushRef="#br0" timeOffset="16017.243">12062 9448 321 0,'0'0'6'0,"0"0"1"15,0 0 1-15,0 0 3 16,0 9 4-16,0 14 2 16,5 10-1-16,2 11 2 0,-2 16-6 15,3 8 0-15,2 12-2 16,-3 6-3-16,-2 12-3 16,-3-4-1-16,-2-1 0 15,0-1-2-15,0-8 1 0,-5-5-1 16,1-6 0-16,1-12 0 15,1-6-3-15,2-16-2 16,0-3-7-16,2-15-8 0,-2-21-46 16,12 8-18-16</inkml:trace>
  <inkml:trace contextRef="#ctx0" brushRef="#br0" timeOffset="16480.8497">14229 9329 414 0,'0'0'4'0,"0"0"1"15,0 0 1-15,0 0 1 0,5 10 2 16,-5 12 0-16,0 8 0 16,3 15 1-16,-3 7-4 15,0 14-1-15,0 9-1 0,-3 7-1 16,1 1-2-16,-4-1 0 16,2 0-1-16,-2-5-1 0,-2-8-4 15,0-2-4-15,-2-12-12 16,0-13-49-16,2 2-14 15</inkml:trace>
  <inkml:trace contextRef="#ctx0" brushRef="#br0" timeOffset="17110.2469">11975 10548 267 0,'0'0'3'0,"0"0"6"0,0 0 4 0,12 5 2 16,8 2 3-16,10 1 1 15,10 6 2-15,14 1 3 16,16 2-4-16,7 4-4 0,14 1-2 15,5-3-3-15,3 1-2 16,7-2-1-16,7-5-1 16,-1-1-2-16,2-4 0 0,-2-4-1 15,-3-4-2-15,-2 0 1 16,-3-4-2-16,-3-7 0 16,-13-2 0-16,-4 1 0 15,-8 0 0-15,-12-3-1 16,-6 0 0-16,-7-2 1 0,-9 0-1 15,-4-4 0-15,-10 4-1 16,-1-2 0-16,-7-1-2 16,0-5-3-16,0 2-2 0,-6 2 1 15,2-2 0-15,-4 6 1 16,-2 3-1-16,-4 0 1 16,-6 14 1-16,6-10 2 15,-6 10 2-15,0 0-5 16,-7 6-6-16,7-6-32 15,-7 12-32-15,7-12-4 0</inkml:trace>
  <inkml:trace contextRef="#ctx0" brushRef="#br0" timeOffset="18261.9551">19436 6118 348 0,'0'0'10'0,"0"0"6"16,7-12 3-16,-7 12 2 15,9-15 3-15,-9 15-1 0,9-17 2 16,-9 17 0-16,4-10-25 16,-4 10 0-16,0 20 0 0,0 7 0 15,0 7 0-15,0 7 0 16,-2 7 0-16,2 10 0 16,0 3 0-16,2-3 0 15,6 1 0-15,-6-4 0 0,5-6 0 16,-4-4 0-16,2-8 0 15,-5-9 0-15,0-6 0 16,0-10 0-16,0-12 0 16,-8 0 0-16,-1-7 0 15,-1-18 0-15,-1-5 0 0,-1-15 0 16,5-9 0-16,-3-8 0 16,7-8 0-16,1 1 0 15,2-5 0-15,0 9 0 16,7 2 0-16,6 8 0 0,1 8 0 15,7 12 0-15,1 10 0 16,8 8 0-16,2 9 0 16,1 8 0-16,-1 3 0 0,0 17 0 15,-4 2 0-15,-13 5 0 16,-1 4 0-16,-9 5 0 16,-7-4 0-16,-11 1 0 15,-6-4 0-15,-11-1 0 0,-3-9 0 16,-4 0 0-16,1-6 0 15,0-2 0-15,1-6 0 16,8 4 0-16,4-6-79 16,11-3-11-16</inkml:trace>
  <inkml:trace contextRef="#ctx0" brushRef="#br0" timeOffset="19318.4525">13198 7178 317 0,'0'0'9'0,"0"0"0"0,0 0 2 16,7 5 1-16,-7-5 1 16,3 13 1-16,0-2-1 0,-2-5 1 15,-1-6-8-15,6 18 0 16,-6-18-1-16,17 9 0 16,-2-9 1-16,0 0 0 0,5-6-1 15,0-4 1-15,-3-5 1 16,1-1-2-16,-9 0 1 15,-1-5-2-15,-8 7 0 16,-5-1-1-16,-10 5 0 0,-2 3-1 16,-8 7-1-16,1 0-1 15,1 5-2-15,0 4-5 16,6 6-7-16,1-10-23 16,6 7-46-16,16-5-2 0</inkml:trace>
  <inkml:trace contextRef="#ctx0" brushRef="#br0" timeOffset="19962.3764">14939 5472 319 0,'0'0'8'16,"0"0"2"-16,-4-7 3 0,4 7 2 16,0 0 1-16,-7-11 2 15,7 11-2-15,0 0 1 16,-10-4-8-16,10 4-2 16,0 0-3-16,0 0-2 15,0 0-1-15,0 4-1 16,0-4 1-16,10 8 0 15,3-8 0-15,1 0 0 0,2-2 1 16,1-4 1-16,-2-1-1 16,-3-2 0-16,-5-5-1 15,-1 5-1-15,-6-2 0 0,0 11 0 16,-25-4 0-16,7 4-1 16,-2 0-4-16,3 7-15 0,-1 7-58 15,18 0-3-15</inkml:trace>
  <inkml:trace contextRef="#ctx0" brushRef="#br0" timeOffset="20894.9846">13268 10519 77 0,'0'0'1'0,"0"0"1"0,-10 2-1 15,10-2 1-15,0 0 0 0,-10 7 1 16,10-7-4-16,-7 7-18 16,7-7-20-16</inkml:trace>
  <inkml:trace contextRef="#ctx0" brushRef="#br0" timeOffset="21052.5755">13268 10519 247 0,'-26'-29'5'0,"26"29"-1"0,-12-1 3 16,12 1-2-16,0 0-1 15,-10-8-4-15,10 8-8 16,-9-15-32-16,9 15-21 16</inkml:trace>
  <inkml:trace contextRef="#ctx0" brushRef="#br0" timeOffset="22483.3587">13198 10580 292 0,'0'0'7'0,"0"0"4"16,2-10 4-16,-2 10 2 16,5-7 2-16,-5 7 3 15,0-10-2-15,0 10 2 16,0 0-8-16,-10-2-3 16,1 4-2-16,2 5-4 15,-4 5-1-15,1 1-2 0,3-1-1 16,-1 3 0-16,3-2-1 15,5 1 1-15,0-4 0 16,0-10-1-16,11 8 1 16,-2-8-1-16,6-2 2 0,-2-4-1 15,-1-6 0-15,2 0 1 16,-4-1 0-16,-2 0-1 16,-3-1 1-16,-5 4-1 0,-5 0 0 15,-5 3 0-15,-5 4-3 16,-2 1-9-16,5-8-54 15,-2 13-18-15</inkml:trace>
  <inkml:trace contextRef="#ctx0" brushRef="#br1" timeOffset="25496.6545">13119 10643 238 0,'0'0'7'15,"0"0"5"-15,0 0 4 16,0 0 1-16,0-14 3 15,0 14 1-15,0 0 2 16,0 0 1-16,0 0-5 16,0-6-4-16,0 6-3 0,0 0-2 15,0 0-2-15,0 0-1 16,0 0-2-16,0 0-1 16,0 0-1-16,9-6-1 0,1 6 0 15,13 0 0-15,4-3 0 16,7 1 0-16,16-5 0 15,11-1 1-15,13-2-1 16,12 1 1-16,14-4 0 0,10 3-1 16,9 1 0-16,10-2 0 15,8 4 0-15,9 4-1 16,-4-3 0-16,5 2 0 16,2 2 0-16,-2-3 0 15,-1-2-1-15,-9 1 1 0,-5 0-1 16,-13-2 1-16,-12 1-1 15,-12 1 0-15,-21-1 1 16,-10 2-1-16,-16 3 2 16,-13-1-1-16,-9 3 1 0,-9-2 0 15,-8 2 2-15,-9 0-4 16,0 0 0-16,12-2 0 16,-12 2 0-16,0 0 0 0,0 0 0 15,0 0 0-15,0 0 0 16,0 0 0-16,0 0-12 15,0 0-13-15,-14 0-59 16,7 0-3-16</inkml:trace>
  <inkml:trace contextRef="#ctx0" brushRef="#br1" timeOffset="26359.5617">13136 10533 310 0,'0'0'7'0,"0"0"5"0,0-11 3 16,0 11 2-16,0-9 5 15,0 9-2-15,-3-12 1 0,3 12 0 16,0 0-7-16,-12-8-4 16,4 10-4-16,-2 8-2 0,-2 4-2 15,-1 2-1-15,1 7-1 16,5-1 0-16,-1 3-1 15,3-5 1-15,5 2 1 16,5-5-1-16,8-5 0 16,6-4 1-16,4-6 0 0,4-2 1 15,2-4-1-15,4-9 1 16,-3-1 0-16,-3-9 0 16,-7 3 1-16,-5-5-1 15,-10 1 0-15,-5 0 0 0,-10 4 0 16,-10 2-1-1,-4 6 1-15,-6 1-2 0,-2 9 1 16,-3 2-1-16,2 10 0 16,3 2-1-16,9 5 1 15,-2 7-1-15,14-3 0 0,5 1 1 16,8 1-1-16,12-5 1 16,9-2 0-16,8-3 1 0,1-8-1 15,9-5 1-15,-3-2 0 16,-1-9 0-16,-7-4 0 15,-2-2 1-15,-10-5-2 16,-8 0 0-16,-9-3 0 0,-6-3 0 16,-11 6 0-16,-4 3 0 15,-9-1 0-15,-3 8 0 16,-5 6 0-16,2 6 0 16,-1 3 0-16,2 5 0 15,7 9 0-15,2 0-9 16,11 5-10-16,8 15-59 0,13-17-9 15</inkml:trace>
  <inkml:trace contextRef="#ctx0" brushRef="#br1" timeOffset="27011.8678">15420 10281 401 0,'0'0'5'0,"0"0"1"0,0 0 1 15,0 0 0-15,0 0 2 16,-2 6-1-16,2-6 2 16,10 13 0-16,7-3-4 0,3 5-2 15,10-5 1-15,5 2-1 16,4-2 0-16,7 0-1 16,0-5 0-16,2 0-1 15,0-5 0-15,-7 0 0 16,-7 0-1-16,-5 0 1 0,-7 0 0 15,-10 0 1-15,-12 0-1 16,0 0 1-16,0 12-3 16,-17-4 0-16,-5 6 0 15,-2 4 0-15,-6 2 0 16,0 2 0-16,2 2 0 0,-2 0 0 16,7-3 0-16,6-1 0 15,2 0 0-15,3-6 0 0,5 2 0 16,-2-7 0-16,9 1 0 15,0-10 0-15,4 18-14 16,-4-18-22-16,12 5-51 16,0-5-1-16</inkml:trace>
  <inkml:trace contextRef="#ctx0" brushRef="#br1" timeOffset="27660.3588">16206 10285 397 0,'0'0'6'0,"0"0"2"15,0 0 3-15,0 0 2 16,-12-10 0-16,12 10 0 15,0 0 0-15,0 0 1 16,0 0-6-16,0 0-4 0,20-2-2 16,-3 4-1-16,3 5-2 15,5 1 1-15,2 4 0 16,-3 6-1-16,-3 0 1 0,-7-1 0 16,-6 5 0-16,-8-2 1 15,-8 0-1-15,-10-2 0 16,-2-2 0-16,-1-1 1 0,-4-3-1 15,3-4 0-15,4-4 1 16,4-4-1-16,4 0 0 16,6-7 1-16,4-8-2 0,4-4 1 15,6-3-1-15,6-4 1 16,2-1-1-16,2 0 0 16,-4 5 0-16,1 2 0 15,-4 5 1-15,4 6-1 16,-5 6 0-16,0 3 1 15,1 7-1-15,-1 2 1 0,5 7 0 16,4 4 0-16,0 0-3 16,4-3-6-16,3-5-39 15,-1 3-36-15,-2-8 0 16</inkml:trace>
  <inkml:trace contextRef="#ctx0" brushRef="#br1" timeOffset="28501.8723">13069 10560 224 0,'0'0'9'0,"0"0"4"0,0 0 5 15,0 0 1-15,0 0 0 16,0 0 2-16,-10-2-1 15,10 2 2-15,0 0-6 0,0 0-4 16,10-12-3-16,2 1-1 16,3-5 1-16,8-5-2 15,7-6 1-15,9-8 0 0,5-4-1 16,11-8-1-16,7-6 0 16,9-4-1-16,5-5-1 15,11-1 1-15,3-7-1 16,4 0 0-16,3 3 0 15,0 1-1-15,-3 1 1 16,-4 9-1-16,-10 5 0 0,-16 12 1 16,-11 7 0-16,-16 7-1 15,-7 8-3-15,-13 7 0 16,-7 7 0-16,-10 3 0 0,0 0 0 16,0 0 0-16,0 0 0 15,0 0 0-15,-5 3 0 16,5-3 0-16,-13 13 0 0,13-13-14 15,-14 12-12-15,14-12-43 16,-10 7-18-16</inkml:trace>
  <inkml:trace contextRef="#ctx0" brushRef="#br1" timeOffset="28842.0191">14302 9445 369 0,'0'0'5'16,"0"0"4"-16,0 0 0 0,0 0 2 16,0 0-1-16,-10-2 1 15,10 2 1-15,0 0 0 16,0 0-3-16,14-10-3 16,4 3-1-16,7-3-1 0,5-5 0 15,7 3 0-15,1-4-1 16,-1 4-1-16,-2-3 0 15,-6 5-1-15,-8 3-1 0,-5 7 0 16,-16 0 1-16,8 15-1 16,-11 2 1-16,-4 1-1 15,-3 6 1-15,-5 4-1 0,5 1 1 16,-2-1-2-16,-1-1-1 16,9-2-4-16,-1-8-10 15,5-17-56-15,2 17-12 16</inkml:trace>
  <inkml:trace contextRef="#ctx0" brushRef="#br1" timeOffset="29264.1507">14828 9218 413 0,'0'0'3'0,"0"0"2"15,-15 0 0-15,15 0 0 0,-12 10 2 16,12-10-2-16,-13 16 1 16,10-3 1-16,3-1-3 15,0 0 0-15,9-3-1 16,8-5 1-16,3-1 0 16,3-3 0-16,2-5-1 0,5-6 1 15,-9-3 0-15,7-1-1 16,-8-5 0-16,-3 3 0 15,-6 3 0-15,-4 2-1 16,-5-2-1-16,-2 14 0 0,0 0-1 16,0 0 0-16,0 6-1 15,4 8 0-15,5 6 1 16,2 7-1-16,2 3 0 16,7 3 1-16,3-2 0 0,-4 1-1 15,2-1 0-15,-6-2 0 16,-13 0 0-16,-2 2 0 15,-20-4-1-15,-13 0-1 16,-8-3-6-16,-14 2-40 0,0-1-34 16,-7-3 0-16</inkml:trace>
  <inkml:trace contextRef="#ctx0" brushRef="#br1" timeOffset="30277.4423">13096 10568 223 0,'0'0'9'0,"0"0"3"16,0 0 3-16,0 0 3 15,7-5 3-15,-7 5 0 0,8-17 4 16,-3-1 2-16,-2 0-7 16,2-6-3-16,-3-6-1 0,5-5-2 15,-4-9-2-15,2-5-3 16,0-9-1-16,0-8-2 15,-2-6-1-15,-1-7-1 16,0-1-1-16,2-1-1 0,-4-1 0 16,0 5 0-16,0 5 0 15,0 10 0-15,0 3 0 16,-1 8 1-16,-4 10-1 16,0 2-1-16,0 9 1 0,2 7-1 15,-2 3-1-15,5 6 1 16,-2 4-1-16,2 10 0 15,-3-7-1-15,3 7 0 16,0 0-1-16,0 0 1 16,0 0 0-16,0 0-1 15,0 0 1-15,0 0 0 0,0 0 1 16,-2 7-1-16,2-7 1 16,0 10 0-16,0-3 0 0,0 5 0 15,-5 6 0-15,-2-4 0 16,-4 9 0-16,2-1 1 15,-7 3-1-15,-1 0 0 16,-3 2 0-16,3-3 0 0,-3-1 0 16,2-4 0-16,6 1 0 15,0-8 0-15,2-1 1 16,10-11 0-16,-12 10 0 0,12-10 0 16,-4-10 0-16,4-4 0 15,6-12 0-15,1-3 0 16,4-3-1-16,-2-11 1 15,6 1-1-15,0-3 0 16,0 6 1-16,0-1-1 0,0 7 1 16,-5 4 0-16,-3 5-1 15,3 6 2-15,-5 5-4 16,-5 13 2-16,8-9 0 16,-8 9 0-16,12 7 0 15,-5 7 0-15,4 3-1 0,1 2 1 16,3 3 1-16,7 3 1 15,-2-5-2-15,4 2 0 16,2-2-3-16,-4-1-2 16,5-1-13-16,-2-6-64 0,0-4-4 15</inkml:trace>
  <inkml:trace contextRef="#ctx0" brushRef="#br1" timeOffset="30829.1394">13027 8923 336 0,'0'0'7'16,"0"0"3"-16,-11-8 3 0,11 8 5 15,-7-5-1 1,7 5 0-16,-8-7 1 15,8 7-1-15,3-17-5 0,9 7-3 16,9 0-4-16,4-3-2 16,4-1-1-16,4 3-1 15,1 2 1-15,-1 1-1 0,-6 3 0 16,-3 3-1-16,-8 2 1 16,-6 10-1-16,-10 2 1 15,-6 5-1-15,-6 9 1 0,-6-5-1 16,-2 9 1-16,-4-3 0 15,2 1-1-15,-1-6 0 16,8 0 0-16,3-5 0 0,7-4 1 16,5-3-1-16,10-5 0 15,10-2 0-15,12-3 1 16,3-6-1-16,9 1-1 16,4-7-7-16,12-13-65 0,0 16-9 15</inkml:trace>
  <inkml:trace contextRef="#ctx0" brushRef="#br1" timeOffset="32176.6936">12161 10674 202 0,'0'0'3'0,"0"0"2"0,0 0-3 15,0 0-4-15,0 0-38 16,0 0-15-16</inkml:trace>
  <inkml:trace contextRef="#ctx0" brushRef="#br1" timeOffset="32825.8197">12937 11051 345 0,'0'0'7'16,"0"0"4"-16,-10-10 3 15,10 10 1-15,-16-11-1 0,4 9 0 16,0 2 4-16,-6 0-2 15,6 7-6-15,0 4-3 16,2 7-3-16,3 1 1 16,4 3-1-16,3-2 0 15,10-3-1-15,5-2-1 16,4-4 0-16,9-4 1 0,2-7-1 16,8 0 0-16,-6-7 0 15,2-4-1-15,-1-4 1 0,-8-5-1 16,-3-4 2-16,-9 2-3 15,-9-5 0-15,-6 1 0 16,-11 2-2-16,-9 1 1 0,-3 7 0 16,-7 3 0-16,-1 8-2 15,2 5 1-15,1 5-3 16,5 5-6-16,9 9-8 16,4 4-29-16,10-1-36 0,4-2-3 15</inkml:trace>
  <inkml:trace contextRef="#ctx0" brushRef="#br1" timeOffset="33058.5738">13305 11051 424 0,'0'0'5'16,"0"0"1"-16,0 0 1 15,0 0 1-15,-5 8 0 16,3 4 0-16,-4 5 1 0,1 2 0 15,-2 9-4-15,-2 2-2 16,0 9 0-16,-3-1-2 16,0-1 0-16,-1 2-2 0,-1-2-3 15,-2-9-10-15,9-4-37 16,0 1-32-16,2-10-2 16</inkml:trace>
  <inkml:trace contextRef="#ctx0" brushRef="#br1" timeOffset="33393.8883">13444 10981 414 0,'0'0'4'0,"0"0"0"16,0 0 0-16,0 0 0 15,0 15 2-15,0-5 0 16,-3 5 0-16,3 2 0 0,0 1-3 15,3-1-1-15,5 3 1 16,2-8 0-16,4-2-1 16,6-6-1-16,3-4 1 15,0-1 0-15,-2-10 0 0,4-3 1 16,-7-3-1-16,-1-8 0 16,-10 2-1-16,-3-4-1 15,-4 2 1-15,-9 1-1 16,-3 3 0-16,-8 7-2 0,-5 1-2 15,3 11-3 1,-3-1-10-16,5 8-25 0,10 10-41 16,-3 1-2-16</inkml:trace>
  <inkml:trace contextRef="#ctx0" brushRef="#br1" timeOffset="33590.7038">13800 10984 395 0,'0'0'2'0,"0"0"3"0,0 0 2 16,0 0-1-16,0 15 3 15,-3-3 0-15,-2 5-1 0,1 4 2 16,-5 3-3-16,2 3-5 16,-1 0-9-16,4 1-30 15,-1-6-41-15,0 3-4 16</inkml:trace>
  <inkml:trace contextRef="#ctx0" brushRef="#br1" timeOffset="33906.1164">13979 10894 419 0,'0'0'3'0,"0"0"0"0,-10 3 2 15,10-3 0-15,-18 17 0 16,11-5 0-16,0 4 0 0,1 2 2 16,6-2-3-16,0 4 0 15,11-5-2-15,2 0 0 16,6-8 0-16,0-2 1 0,6-5 0 16,-2-3-2-1,-1-6 0-15,-5-6-1 0,-4-4 1 16,-3-1 0-16,-8 0-1 15,-4-3 0-15,-10 1-2 16,-4 2-4-16,0 8-6 0,-5-6-16 16,-8 6-54-16,13 7-2 15</inkml:trace>
  <inkml:trace contextRef="#ctx0" brushRef="#br1" timeOffset="34108.7717">14196 10780 334 0,'0'0'6'16,"0"0"2"-16,0 16 3 16,6-7 3-16,2 8 1 0,-2 1 0 15,7 10 1-15,1 3-1 16,-2 7-3-16,-3 0-3 16,-3 8-2-16,-6-3-3 0,-11 5-2 15,-8 3-4-15,-8 0-8 16,-14-5-23-16,-5 2-47 15,-7-3-1-15</inkml:trace>
  <inkml:trace contextRef="#ctx0" brushRef="#br1" timeOffset="34381.6078">12524 10929 306 0,'-5'15'4'0,"1"13"4"15,-5 6 3-15,5 16 0 0,1 6 0 16,3 7 1-16,13 13 1 15,9 1 0-15,18-8-16 16,22-4-64-16,10-16-3 16</inkml:trace>
  <inkml:trace contextRef="#ctx0" brushRef="#br1" timeOffset="35416.5005">13287 10436 131 0,'0'0'4'0,"0"0"2"0,0 0 4 15,0 0 2-15,0 0 1 16,0 0 0-16,-7 8 0 0,7-8-2 16,0 0-8-16,0 0-19 15,0 0-37-15,0 0-6 16</inkml:trace>
  <inkml:trace contextRef="#ctx0" brushRef="#br1" timeOffset="35590.1828">13278 10201 106 0,'0'0'-2'0,"0"0"-8"15,0 0-19-15,0 0-12 16</inkml:trace>
  <inkml:trace contextRef="#ctx0" brushRef="#br1" timeOffset="35776.2973">13195 10265 239 0,'0'0'1'0,"0"0"0"0,0 0-2 16,0 0-4-16,8 3-8 16,-8-3-27-16,0 0-19 15</inkml:trace>
  <inkml:trace contextRef="#ctx0" brushRef="#br1" timeOffset="36011.8953">13255 9126 194 0,'0'0'1'16,"0"0"-1"-16,-13-15 0 15,13 15-1-15,0 0-1 0,0 0-11 16,0 0-30-16,0 0-10 16</inkml:trace>
  <inkml:trace contextRef="#ctx0" brushRef="#br1" timeOffset="36791.4247">13303 7189 77 0,'0'0'4'0,"0"0"-1"0,-3 7 3 16,3-7 2-16,0 0 3 16,0 0 1-16,0 11 1 15,0-11 2-15,0 0-2 16,0 0-1-16,0 0 0 16,0 0-1-16,0 0-2 0,0 0-2 15,0 0 0-15,0 0-3 16,0 0-1-16,0 0-1 15,0-8-1-15,0 8-1 0,3-12-2 16,-3 12-2-16,9-21-4 16,-1 9-7-16,0-6-17 15,4 6-22-15,2-9-4 16</inkml:trace>
  <inkml:trace contextRef="#ctx0" brushRef="#br1" timeOffset="37061.7243">15038 5343 234 0,'0'0'5'0,"0"0"0"0,0 0 2 15,0 0 0-15,-5-12 0 16,5 12 0-16,0 0 0 0,0 0 0 16,0 0-3-16,-11 3-2 15,11-3-2-15,0 0-3 16,-13 9-7-16,13-9-34 0,-8 7-20 16</inkml:trace>
  <inkml:trace contextRef="#ctx0" brushRef="#br1" timeOffset="37940.7636">13230 7047 185 0,'0'0'5'16,"0"0"5"-16,-8 0 2 15,8 0 4-15,0 0 0 16,0 0 3-16,0 0 0 16,-2-7 1-16,10-1-5 15,5-4-1-15,6-5-4 0,6-8-1 16,12-7-1-16,6-7-1 16,8-11 0-16,11-9-2 15,6-9 1-15,11-4-2 0,0-7-1 16,14-5 0-16,-1-2-1 15,4-6 0-15,4 3-1 16,3-3 0-16,-2 3-1 0,-4 5 1 16,-3 2-2-16,-4 5 1 15,-5 8-1-15,-8 7 0 16,-8 6-1-16,-6 10 1 16,-11 6 0-16,-8 8 1 15,-11 7 1-15,-4 8 1 0,-12 2 0 16,-1 6 0-16,-8 3 1 15,-8 6 0-15,0 0-1 16,0 0 0-16,0 0 0 16,0 0-1-16,2 6 0 15,-2-6-1-15,-10 14-5 16,2-4-7-16,-1 0-32 0,-1 0-29 16,10-10-6-16</inkml:trace>
  <inkml:trace contextRef="#ctx0" brushRef="#br1" timeOffset="38679.0989">15453 5474 131 0,'0'0'7'0,"24"5"6"15,-1-2 2-15,22 2 4 16,9 2-1-16,16 0 2 16,14 3 1-16,19 4-1 15,5-2-5-15,11 0-6 0,12 0-4 16,-1 1 1-16,3-1-3 15,5 2 0-15,0 2-2 16,1-1 1-16,-3 0-1 16,-3 5-1-16,-14-4-4 15,0-1-6-15,-5 0-14 16,-11 0-12-16,-9-3-12 0,-9 2-6 16</inkml:trace>
  <inkml:trace contextRef="#ctx0" brushRef="#br1" timeOffset="39027.4324">18155 5792 120 0,'0'0'7'15,"0"0"4"-15,0 0 5 16,0 0 1-16,0 0 1 16,0 0 0-16,0 0 2 15,0 0-1-15,0 0-6 0,10 0-4 16,-10 0-4-16,12 0 0 16,-12 0-2-16,15 2-1 15,-15-2-1-15,17 5-1 16,-6-3 0-16,1 3-1 15,8-2 0-15,-8-1-1 0,8 0 1 16,-3 4 0-16,4-4-2 16,-4 1 2-16,5 1 1 15,-4-1 0-15,2-1 0 16,-1 1 0-16,4 3 0 16,-1-3 0-16,6 3 1 0,-2-1-1 15,2 0 0-15,4 3 2 16,1-3-2-16,2 2 0 0,-3-2 0 15,5 2 0-15,-7-2 1 16,5 2-4-16,-8 1-3 16,3-4-18-16,2 8-25 15,-4-4-12-15</inkml:trace>
  <inkml:trace contextRef="#ctx0" brushRef="#br1" timeOffset="39243.8535">18940 6057 283 0,'0'0'6'0,"0"0"5"16,0 0-1-16,0 0 1 15,0 0 0-15,0 0-1 0,0 0 0 16,0 0-3-16,-2-5-13 15,2 5-28-15,6-5-32 0,6-1-7 16</inkml:trace>
  <inkml:trace contextRef="#ctx0" brushRef="#br1" timeOffset="39365.5395">19027 6020 365 0,'0'0'5'16,"0"0"3"-16,0 0 2 0,0 0 0 15,-9-3-1-15,9 3-1 16,0 0-6-16,0 0-48 15,0 0-25-15,0 0-7 16</inkml:trace>
  <inkml:trace contextRef="#ctx0" brushRef="#br1" timeOffset="39939.5656">19002 6186 247 0,'0'0'6'0,"0"0"-1"15,0 0 0-15,0 0 0 16,0 0-1-16,0 0-13 0,6 5-47 16,-6-5-1-16</inkml:trace>
  <inkml:trace contextRef="#ctx0" brushRef="#br1" timeOffset="40880.1993">20412 6174 381 0,'0'0'4'0,"0"0"0"0,0 0 1 0,-7-8 1 15,7 8 2 1,-20 0 1-16,4 8 2 0,-3 9 1 16,-8 5-1-16,-1 10-1 15,-2 10 0-15,1 9-1 0,1 7 0 16,6 3-2-16,5 4 0 15,4-3-2-15,13 0-2 16,0-8-3-16,13-1 0 0,7-11 0 16,6-5 0-16,4-8 0 15,8-6 0-15,-3-8 0 16,4-3 0-16,1-4 0 16,-4-3 0-16,-10-5 0 15,-1 0 0-15,-7 0 0 0,-10 0 0 16,-8 0 0-16,0 0-3 15,0 0-13-15,-6-5-24 16,6 5-47-16,-14-8 0 16</inkml:trace>
  <inkml:trace contextRef="#ctx0" brushRef="#br1" timeOffset="41195.3177">20748 6607 68 0,'0'0'3'0,"0"0"2"16,-7-10 1-16,7 10-4 0,0 0-13 16,-10-5-26-16,10 5 1 15</inkml:trace>
  <inkml:trace contextRef="#ctx0" brushRef="#br1" timeOffset="42705.5088">20510 6495 386 0,'0'0'6'0,"0"0"4"0,-3-12 1 15,3 12 3-15,0-17 0 16,0 7 1-16,3-1 1 16,6-1 0-16,6 4-6 15,0 1-3-15,7 5-3 0,-2 2-2 16,5 2-2-16,-1 10 0 16,-3 3 0-16,-3 6 0 15,-6 1 0-15,-5 3 0 16,-5 2 0-16,-4-6 0 0,-8 8 0 15,-8-10 0-15,2 1 0 16,-7-6 0-16,2-1 0 16,0-5 0-16,6-4 0 0,0-4 0 15,5-4 0-15,7-7 0 16,3-6 0-16,11-5 0 16,6-2 0-16,5-6 0 15,6-3 0-15,2 6 0 0,2-1 0 16,-2 4 0-16,-5 6 0 15,0 6 0-15,-11 7 0 16,-4 5 0-16,0 8 0 16,-8 7 0-16,1 2 0 0,0 8 0 15,-1 2 0-15,3 0 0 16,4 2-3-16,-1 0-7 16,7-5-21-16,10-2-52 15,-5-5-4-15</inkml:trace>
  <inkml:trace contextRef="#ctx0" brushRef="#br1" timeOffset="42891.9892">21081 6582 439 0,'0'0'5'0,"0"0"2"0,0 0 2 16,-2 8 1-16,2 1-1 15,-6 3 1-15,2 6-1 16,1 2 1-16,-2-1-7 0,5 9-3 15,-3-9 0-15,3 6-9 16,3-8-14-16,2 0-61 16,2-1-3-16</inkml:trace>
  <inkml:trace contextRef="#ctx0" brushRef="#br1" timeOffset="43343.4948">21290 6394 435 0,'0'0'4'16,"0"0"2"-16,0 0 0 15,0 0 1-15,-7 5 0 0,3 5 0 16,4-1 1-16,0 6 0 16,4 0-4-16,5 3-1 15,6-4-1-15,7-1 0 16,6-3-1-16,2-8 0 0,2-2-1 15,3-2 0-15,-3-6 1 16,-2-9-1-16,-5-1 0 16,-5-4 0-16,-3 0 1 15,-4-3 0-15,-9 4 0 16,-1 3 0-16,-3 4 0 0,0 5 0 16,0 9-1-16,-3 7 1 15,1 6 1-15,2 9-2 16,2 6 0-16,3 3-2 15,5 5 4-15,3-2-2 0,2 0-2 16,-2 2 2-16,1-4-1 16,-7-3 0-16,-1 1 0 15,-6-5 0-15,-8-3 0 16,-7-2 0-16,-10-1 0 0,-5-4-1 16,-5 1-3-16,-5-6-5 15,3 2-15-15,-2-5-58 16,11-4-2-16</inkml:trace>
  <inkml:trace contextRef="#ctx0" brushRef="#br1" timeOffset="43537.2222">21916 6549 427 0,'0'0'4'0,"0"5"3"16,0 2-1-16,0 6 0 15,0 3 1-15,0 1 0 0,0 0-1 16,-3 2-3-16,3-1-9 16,0-3-21-16,-7 0-54 15,10-6 0-15</inkml:trace>
  <inkml:trace contextRef="#ctx0" brushRef="#br1" timeOffset="44123.9693">22107 6282 475 0,'0'0'3'0,"0"0"2"0,-4-10 0 16,4 10 1-16,-2-11 0 15,2 11 1-15,6-14-3 16,9 7-4-16,6-1 0 16,6 4 0-16,8-2 0 15,2 4 0-15,0 2 0 0,-2 2 0 16,-8 8 0-16,-5 3 0 15,-11 3 0-15,-11 8 0 16,-8 2 0-16,-11 1 0 0,-6 1 0 16,-3 2 0-16,-2-3 0 15,0-2 0-15,10-3 0 16,1-4 0-16,6-3 0 0,8-5 0 16,5-10 0-16,10 12 0 15,12-12 0-15,3-3 0 16,10-6 0-16,2-4 0 15,13-1-22-15,8-6-63 0,-12-5-3 16</inkml:trace>
  <inkml:trace contextRef="#ctx0" brushRef="#br1" timeOffset="44355.1685">22550 5923 476 0,'0'0'3'0,"0"0"1"0,0 0 2 15,6 6 2-15,3 12-1 16,6 1 0-16,7 7-7 16,5 6 0-16,3 11 0 0,5 8 0 15,-3 5 0-15,-2 4 0 16,-7 3 0-16,-13 4 0 16,-10 5 0-16,-20-5 0 15,-13-4 0-15,-11 0 0 0,-16-6-18 16,0-3-70-16,-4-6-3 15</inkml:trace>
  <inkml:trace contextRef="#ctx0" brushRef="#br1" timeOffset="50718.2748">13176 10623 393 0,'0'0'5'0,"0"0"4"0,0 0 1 16,0 0 1-16,0 0 1 15,0 0 1-15,0 0-1 16,0 0 1-16,0 0-7 16,0 0-4-16,0 0-4 0,0 0-6 15,0 0-11-15,0-11-46 16,0 11-20-16</inkml:trace>
  <inkml:trace contextRef="#ctx0" brushRef="#br1" timeOffset="52329.2302">19000 6125 301 0,'0'0'7'0,"0"0"4"16,0 0 3-16,0 0 2 16,-10-9 1-16,10 9 1 15,0 0 0-15,-9-3-1 0,9 3-5 16,0 0-5-16,-9 11-3 16,9-11-1-16,-2 14-1 15,2-4 0-15,0-10 0 16,11 15 0-16,-2-10 0 0,3 1 1 15,4-6-1-15,-2 0 1 16,4-3 0-16,-3-5 1 16,-3 1 0-16,0-4-1 15,-1-6 1-15,-4 2 0 16,-4-4 1-16,-3-1-1 0,-3 3 0 16,-6-1 0-16,-7 3-1 15,-1 5 0-15,0 3 0 16,-9 7-3-16,4 5 0 15,-3 4 0-15,6 6 0 0,-3 2 0 16,11 4 0-16,6 1 0 16,2 0-2-16,3-4 4 15,11 0-2-15,7-1 0 0,1-5 0 16,6-2 0-16,5-5 0 16,0-3 0-16,-1-2 0 15,4-7 0-15,-4-3 0 16,-4-2 0-16,-8-5 0 0,1-1 0 15,-13 0 0-15,-4-4 0 16,-2 3 0-16,-11 1 0 16,-6 0 0-16,-5 9 0 15,-1 6 0-15,-5 3 0 16,1 3 0-16,1 6 0 0,4 7 0 16,3-2 0-16,5 4 0 15,8 2 0-15,7-5 0 16,3-1 0-16,9-1 0 15,5-7 0-15,8 3 0 0,2-9 0 16,3 0 0-16,0-5 0 16,-5-5 0-16,-5-5 0 15,-8 0 0-15,-12-2 0 0,-2 4 0 16,-20 1-4-16,2 4-9 16,-8 7-32-16,-2 1-39 15,8 7-3-15</inkml:trace>
  <inkml:trace contextRef="#ctx0" brushRef="#br1" timeOffset="55408.9983">13349 9443 52 0,'0'0'5'0,"16"0"2"16,3 0 4-16,6-3 3 16,18 3 6-16,8-2 1 0,29 0 1 15,15-3 2-15,15 2-5 16,11-2-2-16,20 3-5 16,5-1-2-16,14 1-5 0,0 2-2 15,1 0-2-15,3 2-1 16,-4 3 0-16,1 3-1 15,-5-3-1-15,-3 2-3 16,-3 0-6-16,-5 0-8 16,-9-4-7-16,-14 2-6 0,-5-2-8 15,-5-3-5-15</inkml:trace>
  <inkml:trace contextRef="#ctx0" brushRef="#br1" timeOffset="55535.6601">16517 9418 1 0,'-10'0'7'0,"0"0"1"16,-5 0 0-16,-2 0-1 16,-1 0-3-16,-4 0-12 0,2 3-19 15</inkml:trace>
  <inkml:trace contextRef="#ctx0" brushRef="#br1" timeOffset="56502.9805">14670 8586 230 0,'0'0'8'0,"0"0"5"16,0 0 3-16,0 0 3 15,0 0 1-15,0 0-1 16,0 0 0-16,0 0 2 15,0 0-6-15,2 12-4 16,13 1-3-16,3 7-1 0,4 1 1 16,11 5 1-16,-1 3 0 15,7 3-1-15,-2 1-1 0,6 4-1 16,-6-1 0-16,0 8-2 16,-3-5 0-16,-6 8-2 15,0 2 0-15,-10-2-1 16,-6 3 1-16,-8-3-1 0,-4-2 0 15,-2-1-1-15,-8-7 1 16,-3-5 0-16,-2 1-1 16,1-10 1-16,-2-4 0 15,2-2-1-15,-2-2 1 0,8-5-1 16,-4-3 1-16,12-7-1 16,-11 6 0-16,11-6-2 15,0 0-1-15,-5-8-2 16,5 8-2-16,0-17-4 15,0 7-7-15,0-2-13 0,0 12-36 16,3-18-14-16</inkml:trace>
  <inkml:trace contextRef="#ctx0" brushRef="#br1" timeOffset="57555.3366">14647 8675 212 0,'0'0'7'0,"0"0"5"16,0 0 3-16,-4-10 5 15,4 10 3-15,-5-10 2 16,5 10 3-16,-5-10 1 0,5 10-5 16,0 0-5-16,-8-13-5 15,8 13-4-15,0 0-3 16,-3 8-2-16,3 1-3 0,0 5 0 16,0 4-1-16,0 3 0 15,3 1 1-15,-3 7 1 16,0-3-2-16,0 4 1 0,0-6 0 15,-3 3-1-15,-2-4 0 16,3 0 0-16,-3-4 0 16,3-7 0-16,-1-2-1 0,3-10 1 15,-2 13 1-15,2-13-1 16,0 0 0-16,0-11 0 16,0-3 0-16,2-8-1 15,3-2 1-15,0-7-1 16,0-3 0-16,0-1 0 15,3 0 0-15,-6 3 0 0,3 0 1 16,0 5 0-16,-3 2 0 16,1 2 1-16,-1 6 0 15,-2 3 0-15,3 2 0 0,-3 12-1 16,0-14 1-16,0 14-1 16,0 0 0-16,10 0 0 15,-10 0 0-15,12 14 0 16,-2-2 0-16,3 0 2 0,1 0-1 15,9 3 1-15,0 0 1 16,2-1-4-16,3-1 0 16,8-3 0-16,-1 0 0 15,2 0 0-15,-3-3 0 0,-1-2 0 16,-2 0 0-16,-3 0 0 16,-6-2 0-16,-7-1 0 15,0 0 0-15,-15-2 0 16,13 0 0-16,-13 0 0 15,0 0 0-15,0 0 0 0,0 0 0 16,0 0 0-16,-7-2 0 16,7 2 0-16,0 0 0 15,-12-5 0-15,12 5 0 0,0 0-13 16,-9 10-69-16,9-10-6 16</inkml:trace>
  <inkml:trace contextRef="#ctx0" brushRef="#br1" timeOffset="60192.4462">13300 7652 222 0,'0'0'3'0,"0"0"3"15,0 0 1-15,0 0-1 0,0 0 3 16,0 0 3-16,0 0 2 16,0 0 0-16,5 0 0 0,-5 0 0 15,10 0 0-15,-10 0 1 16,18-5 0-16,-9 1-2 15,6-4-1-15,0-4-2 16,3-1-1-16,-1-5 0 0,5 1-1 16,2-5-1-16,5-3 0 15,-3-2-1-15,4 0 1 16,-2-5 0-16,4-1-2 16,-2-5 0-16,-3 5-1 15,1-5 0-15,-3-6-1 16,0 1-1-16,-5-4 0 0,-3-2-1 15,1-1 1-15,-2 1 0 16,-3 1-1-16,-1 5 1 16,-4 0-1-16,0 4 0 15,-1 4 0-15,-7 5 0 0,0 4 1 16,0 2-1-16,0 2 0 16,-5 5 0-16,-3-4 0 15,3 9 0-15,0 0 0 0,-4 0-1 16,1-1 1-16,0 6 0 15,1 0 0-15,7 7-1 16,-12-15 0-16,12 15 1 0,-13-13-1 16,13 13 0-16,0 0 0 15,-8-7 0-15,8 7 0 16,0 0-1-16,0 0 0 16,0 0 0-16,0 0 1 15,0 0-1-15,0 0 0 16,6 10 1-16,-6-10-1 0,12 15 1 15,-2-5 0-15,2 0 0 16,-1 4-1-16,1 4 1 16,-2-2 0-16,0 10 0 0,2-4 0 15,-2 10 0-15,-4 1 0 16,1 4 0-16,-5 2-1 16,1 6 1-16,-3-1-1 15,-3 1 0-15,-4 2 0 0,-4-3 0 16,-1 1-1-16,-5 0 1 15,2-5 0-15,-5-6-1 16,0-2 1-16,-2-2-2 16,4-7 1-16,-1-4-2 0,-1-2-1 15,2-4-2-15,4-4-3 16,1 0-7-16,3-7-30 16,10-2-35-16,-12 0-1 15</inkml:trace>
  <inkml:trace contextRef="#ctx0" brushRef="#br1" timeOffset="61039.2371">14973 5489 204 0,'0'0'7'0,"0"0"4"16,0 0 3-16,0 0 4 16,0 0 0-16,5-5 0 15,-5 5 0-15,0 0 1 0,7-12-7 16,-7 12-3-16,16-19-2 16,-4 1-3-16,10-2 0 15,8-3 2-15,7-3 0 0,8-6 0 16,9-9 1-16,13-3 0 15,8-3-2-15,8-5 2 16,1-3-1-16,7-4 0 0,1-6-3 16,4-2 1-16,3-1-1 15,-5 0-1-15,-7 0 0 16,-2 5 0-16,-8 6-1 16,-10 2 1-16,-12 13 0 15,-10 8 0-15,-15 5 0 16,-9 9 0-16,-5 8 0 15,-7 3-1-15,-9 9-1 0,0 0-1 16,0 0-2-16,0 0-3 16,0 0-5-16,-9 10-9 15,4 1-25-15,5 6-33 0,-5-2-5 16</inkml:trace>
  <inkml:trace contextRef="#ctx0" brushRef="#br1" timeOffset="61602.9197">15870 4841 318 0,'0'0'6'0,"0"0"2"0,0 0 0 16,0 0 2-16,0 0 0 15,0 0 3-15,0 0 1 16,13-5-1-16,-1 10-4 0,6 4-1 15,1 6-2-15,1 2 0 16,6 9-1-16,-1 0 0 16,-1 4-1-16,-2 5-1 15,1 2 0-15,-9 2-1 0,-1 1 0 16,-5 2 1-16,-8 0-1 16,0 4 0-16,-8-7 0 15,-5 0 1-15,0-1 1 16,0-7-1-16,0-2 0 15,-2-5 0-15,2-7 0 16,4-2-1-16,2-5 1 0,7-10-1 16,-9 12-1-16,9-12 1 15,0 0 0-15,0 0 0 0,0 0 0 16,0 0-1-16,-4-7-2 16,4 7 0-16,0-10-3 15,0 10-3-15,0-10-5 16,0 10-11-16,0-22-39 0,0 22-24 15</inkml:trace>
  <inkml:trace contextRef="#ctx0" brushRef="#br1" timeOffset="62021.1634">15895 5317 363 0,'0'0'5'0,"0"0"1"16,0 0 1-16,0 0 2 15,0 0 0-15,0 0 0 16,7-4 1-16,4 4 0 0,1 5-3 16,0 3-1-16,3 7-3 15,3 0 2-15,-1-1-1 16,-1 6 0-16,0-3 0 15,2 0-1-15,-3 0 0 0,0-4-1 16,-3 0 1-16,-5-3-2 16,-7-10 0-16,13 15 1 15,-13-15 1-15,0 0-1 16,0 0 0-16,0 0 1 0,0-5-2 16,0-8 2-16,0 1-1 15,3-8-2-15,4 1-1 16,0-1 1-16,6-3-1 15,1 4-1-15,4 1 0 16,-6-2-6-16,9 14-26 0,-7 0-49 16,-3 1 0-16</inkml:trace>
  <inkml:trace contextRef="#ctx0" brushRef="#br1" timeOffset="70173.1813">19316 4676 288 0,'0'0'8'0,"0"0"2"16,0 0 5-16,0 0 0 16,0 0 2-16,-5 6 1 0,5-6 2 15,-13 9-2-15,13-9-5 16,-9 15-4-16,1-4-2 16,6 1-3-16,-2 0 0 15,4 3-1-15,4 0 0 16,6-3-1-16,2-4 1 15,6 1-1-15,2-5 0 0,1-4-1 16,0 0 0-16,-1-8 0 16,-1-5 0-16,-3 1 0 15,-7-3 0-15,-4-2 0 0,-5-1-1 16,-2 3 1-16,-10 3 0 16,-4 4-1-16,-8 6 1 15,4 2-1-15,-3 2 0 16,1 8 0-16,2 3 0 0,3-1 0 15,9 6 0-15,6-6 1 16,2 3-1-16,10-6 1 16,7 2 0-16,3-6 0 15,7-3 0-15,5-2 0 16,1-7-2-16,-1-4 1 16,-2-1 0-16,-9-5-1 0,0 0 2 15,-13-3-2-15,-8 2 1 16,-10 3 0-16,-13 7 1 15,-4 2-1-15,-5 3 1 16,-5 3-1-16,0 5 0 16,-1 5 0-16,5 2 0 0,10 4 0 15,7-1 0-15,6-3 0 16,10 0-2-16,3 0-2 0,13-4-1 16,5-1-2-16,1-7-2 15,2 0-1-15,1 0 1 16,-4 0 0-16,-6 0 0 15,-5 0 2-15,-10 0 1 0,0 0 2 16,-13 7 2-16,1 4 0 16,-6-1-1-16,-1 3-5 15,-2-1-5-15,1 3-26 16,3-3-34-16,6 0-4 0</inkml:trace>
  <inkml:trace contextRef="#ctx0" brushRef="#br1" timeOffset="71175.2368">19077 6091 250 0,'0'0'4'0,"0"0"1"0,0 0 3 16,0 0-1-16,-7-9 0 16,7 9-2-16,0-11-6 15,0-1-30-15,3 0-28 16,4-6-6-16</inkml:trace>
  <inkml:trace contextRef="#ctx0" brushRef="#br1" timeOffset="71421.0877">19279 4809 322 0,'0'0'4'16,"0"0"1"-16,0 0 2 15,0 0 0-15,-8 0 0 16,8 0 0-16,-10 1 0 16,10-1 0-16,-9 14-6 0,2-5-9 15,7 1-16-15,11 2-47 16,-6-4-4-16</inkml:trace>
  <inkml:trace contextRef="#ctx0" brushRef="#br1" timeOffset="72793.8635">19110 4828 311 0,'0'0'5'0,"0"0"5"0,0 0 1 16,0 0 1-16,0 0 1 16,0 0 2-16,-10 0 0 15,10 0 0-15,-8 8-6 0,5 1-2 16,3 1-3-16,0 2-1 15,0 1-1-15,3-1 1 16,5-2 0-16,2 1-1 16,7-10 1-16,-2 2 0 15,7-3 1-15,6-4-1 0,-1-7 1 16,8-7-1-16,-5 1 1 16,0-5-2-16,-3 1 0 15,-8-7 0-15,-6 0 0 16,-10 1 0-16,-3 6 0 15,-11 1-1-15,-8 4 0 16,-4 6 1-16,-4 4-1 0,2 6 0 16,-1 3-1-16,0 10 1 15,9 3 0-15,-4 4 0 0,14-1-1 16,5 1 1-16,2-1-1 16,9-1 1-16,12-4 0 15,6 0 0-15,9-10-1 0,2-2 1 16,5-2-1-16,-4-6 1 15,1-8-1-15,-4 0 1 16,-11-7-1-16,-6 2 1 16,-10-3-1-16,-9-3 2 15,-2 5-1-15,-13-1 0 0,-7 2-1 16,-5 7 1-16,-6 5 0 16,-1 5-1-16,-3 2 0 15,4 2-1-15,1 5 1 0,9 5-2 16,-2-2 0-16,13 5 0 15,7-3-2-15,5 2-1 16,10-8-1-16,9 2-3 16,6-2-5-16,5-5-4 15,-2-1-11-15,2-12-48 16,-1 9-7-16</inkml:trace>
  <inkml:trace contextRef="#ctx0" brushRef="#br1" timeOffset="73433.919">19967 4388 398 0,'0'0'6'0,"0"0"4"16,0 0 1-16,-2-9 2 15,2 9 0-15,0 0 0 16,0 0 0-16,0 0 0 16,-10 0-5-16,10 13-5 0,0 7-1 15,7 9-2-15,-2 4 0 16,6 6 0-16,1 3 1 15,0 3-2-15,1 0 3 0,0-4-2 16,1-6 1-16,-2-3 0 16,-2-5 0-16,-2-7 0 15,-3-2-1-15,-3-8 2 0,-2-10-2 16,0 0 0 0,-7-4 0-16,-4-14 0 0,-1-5 0 15,-6-7 0-15,4-3 0 16,-5-16 0-16,3-2 0 15,1-6 0-15,3 0 0 0,5 0 0 16,3 0 0 0,4 4 0-16,5 5 0 0,13 7 0 15,5 7 0-15,2 10 0 16,2 6 0-16,5 7 0 0,-4 7 0 16,4 4 0-16,-2 4 0 15,-8 10 0-15,-2 2 0 16,-7 7 0-16,-8 2 0 15,-5 1 0-15,-13 5 0 0,-8-1-2 16,-3-3 2-16,-6-3-2 16,-2-3-1-16,2-4-4 15,-5-2-5-15,13-4-12 16,-1 9-39-16,14-9-23 0,9-11-4 16</inkml:trace>
  <inkml:trace contextRef="#ctx0" brushRef="#br1" timeOffset="73833.1165">20408 4732 488 0,'0'0'4'0,"0"0"1"0,0 0 2 16,0 0 0-16,-5 0-7 15,5 0 0-15,0 0 0 16,-9 7 0-16,9 0 0 16,0-7 0-16,-4 25 0 0,4-10 0 15,0 5 0-15,0-2 0 16,2 1 0-16,3-5 0 15,-3 1 0-15,4 0 0 16,-3-2 0-16,-3-13 0 16,7 14 0-16,-7-14 0 15,0 0 0-15,0 0 0 0,0 0 0 16,0 0 0-16,0 0 0 16,0-6-28-16,-7-6-59 15,7 0-4-15</inkml:trace>
  <inkml:trace contextRef="#ctx0" brushRef="#br1" timeOffset="83159.4404">19365 4739 166 0,'0'0'8'16,"0"-10"5"-16,0 10 3 15,0-17 5-15,0 7 4 16,0-1 1-16,0-1 3 16,0 1 1-16,0 11-6 0,-2-13-2 15,2 13-4-15,-10-10-4 16,1 10-3-16,-4 0-2 15,-2 2-3-15,-5 6-1 16,3 5-1-16,-6 5 0 0,2 2 0 16,5 6-1-16,2 1-1 15,6 0-1-15,3 3 0 16,5-3 0-16,0-3 0 16,10-4-1-16,7 1 0 15,3-7 0-15,6-6 0 0,7-8 1 16,2 0-1-16,1-8 1 15,1-4 1-15,0-6-1 16,-5-2 2-16,-5 1 0 0,-2-6 0 16,-10 1 0-16,-8-5 0 15,-7 5 1-15,-5 2-2 16,-12-1 2-16,-8 3-2 16,-2 5 0-16,-5 11 0 0,-5 1 0 15,0 6 0-15,-1 6-1 16,1 6 2-16,7 6-2 15,1 1 1-15,9 3-2 16,9-4 0-16,6 5 0 0,8-4 0 16,9-2-2-16,8-5-3 15,10-6-1-15,4-6-3 16,9-3-1-16,-1-8 1 16,0-6 0-16,0-9 1 15,-7 2 0-15,-10-8 3 0,-10 5 3 16,-11 2-1-16,-8 0 3 15,-11 4 0-15,-12 3 0 16,-3 10 0-16,-2 2-3 16,0 3-8-16,7 0-33 0,4 13-33 15,7-3-4-15</inkml:trace>
  <inkml:trace contextRef="#ctx0" brushRef="#br2" timeOffset="90946.7928">13186 10505 216 0,'0'0'5'0,"0"0"2"0,-10 0-1 15,10 0 2-15,0 0 0 16,0 0 0-16,0 0 1 16,-6-7-1-16,6-2-2 15,0-6-3-15,3-5-1 0,0-5-1 16,-3-13-1-16,0-3-1 16,3-12-1-16,-3-8-1 0,0-16 0 15,0-15-2-15,-3-10-1 16,3-12-1-16,0-4 1 15,0-8 1-15,0-12-1 16,0 10 2-16,0 0 0 0,0 6 2 16,3 6 1-16,-3-1 2 15,2 3 1-15,-1 5-2 16,-1 5 0-16,9-3 0 16,0 3 1-16,7 0 1 0,6 3 0 15,-2 9-2-15,4 6 2 16,-3 6 0-16,0 9 1 15,-5 6 1-15,-2 6-1 16,-8 4 0-16,-6 8 2 16,0-5-1-16,0 5 1 0,-8 1-1 15,3-7 1-15,0 6 0 16,0 2 0-16,1 3 3 16,1 4-1-16,1 7 1 15,-2 4 2-15,4 7 0 0,-2 7 0 16,2 3-1-16,0 10-1 15,-2-12-2-15,2 12-1 16,0 0-3-16,0 0-1 16,0 0-3-16,0 0 0 0,0 0-5 15,0 0-2-15,0 0-5 16,-8-5-8-16,8 5-12 16,0 0-19-16,-4 5-20 0</inkml:trace>
  <inkml:trace contextRef="#ctx0" brushRef="#br2" timeOffset="91766.7449">13312 6792 233 0,'0'0'1'0,"0"0"1"16,0-7 1-16,5 0 0 16,6-9 2-16,3-4 2 15,9-9 1-15,9-10-1 16,10-6 1-16,6-7-1 0,16-8-1 16,3-7 1-16,15-4-3 15,8-9 0-15,4-2-2 16,5-5 0-16,11-2-1 0,-3 1 0 15,5-2 0-15,5 6-1 16,-9 0 1-16,-7 9-2 16,-4 9-1-16,-8 1 1 0,-12 14-1 15,-7 3 0-15,-13 14 1 16,-13 1 0-16,-9 9 0 16,-5 6 1-16,-12 6 1 15,-6 7-1-15,-12 5 0 0,0 0-1 16,0 0 0-16,-10 5-2 15,-3 0-3-15,-4 2-4 16,2 0-19-16,2 11-36 16,-2-11-3-16</inkml:trace>
  <inkml:trace contextRef="#ctx0" brushRef="#br2" timeOffset="92216.537">15180 5472 138 0,'0'0'2'0,"5"0"1"15,7 0 5-15,13 2 4 16,9 1 4-16,19 2 6 0,11 0 1 15,31-3 2-15,18 3-3 16,20 0-1-16,14 3-4 16,16-4-3-16,9 4-5 0,5 1-4 15,-1 5-2 1,-2 3-1-16,-5 0-1 0,-5 5-3 16,-10-4-2-16,-7 7-6 15,0-3-18-15,-23-3-28 16,2 1-14-16</inkml:trace>
  <inkml:trace contextRef="#ctx0" brushRef="#br2" timeOffset="93347.4538">14884 5308 161 0,'0'0'4'0,"0"0"0"16,0 0-1-16,0 0 2 15,14 0 0-15,2 0 2 0,11-2-1 16,8-8 1-16,22-2-4 16,17-3 1-16,20-2-2 15,19-3 1-15,20-8-2 16,19 3 0-16,15-4 2 0,17 2-3 15,2-5 1-15,2 2 0 16,10 3-1-16,0-3 1 16,-1 5-2-16,-8 0 2 0,0 3-1 15,-6-2-1-15,-2-2 0 16,-1 4 0-16,-21-2 1 16,-7 4-3-16,-18-3 2 15,-7 1 1-15,-26 2 0 16,-13 1 0-16,-19 7 4 15,-19-6-2-15,-7 7 4 0,-19 2 3 16,-4 3-1-16,-8 4 0 16,-12 2-1-16,0 0 0 15,0 0 0-15,0 0-2 16,0 0-4-16,-7-3-2 0,7 3 0 16,-12 0-4-16,12 0-1 15,-11 0-7-15,11 0-15 16,0 0-20-16,-7 8-18 15</inkml:trace>
  <inkml:trace contextRef="#ctx0" brushRef="#br2" timeOffset="93531.9674">18804 4706 251 0,'0'0'3'0,"0"0"3"15,0 0 0-15,0 0-2 16,-7-10 0-16,7 10 1 0,0 0-3 16,0 0-9-16,0 0-36 15,9 0-23-15</inkml:trace>
  <inkml:trace contextRef="#ctx0" brushRef="#br2" timeOffset="93715.0386">18821 4721 269 0,'0'0'4'0,"0"0"3"0,0 0 0 15,0-7-1-15,0 7 2 16,10-8-1-16,-10 8 0 16,23-6 0-16,-4 0-6 0,6 3-15 15,3 3-31-15,-3-2-24 16</inkml:trace>
  <inkml:trace contextRef="#ctx0" brushRef="#br2" timeOffset="94299.0615">15139 5281 205 0,'0'0'5'0,"0"0"4"0,21-5 1 16,8-2 3-16,18-1 0 16,21-4 3-16,18-5 0 15,34-6 1-15,29-2-5 16,20-2-2-16,20 3-3 15,20-9-2-15,9 4-1 0,1 2-1 16,5 1 0-16,-7 4-1 16,-4 5 0-16,-9-3 0 15,-8 3 0-15,-9 0 0 0,-8 0-1 16,-10-1 0-16,-10 0 0 16,-14 3-1-16,-16-1 0 15,-15 0 1-15,-12 4-2 0,-22 3 1 16,-11-7 0-16,-17 6 1 15,-12 0 2-15,-15 3-2 16,-11-3 3-16,-14 10-3 16,4-12 1-16,-8 7-3 15,-13 0-5-15,4 2-20 16,13 3-43-16,-21 3-7 0</inkml:trace>
  <inkml:trace contextRef="#ctx0" brushRef="#br2" timeOffset="100428.6393">13182 7132 221 0,'0'0'8'0,"0"0"1"16,6 7 0-16,-6-7 2 16,-6 27 4-16,0 6 1 15,-2 16 2-15,-2 14 1 0,-2 17-7 16,4 17-2-16,3 17 2 16,5 17-1-16,3 8-4 15,4 0 0-15,8 6-2 16,-3-5-2-16,-1-4-1 15,-4-2 0-15,0-10-3 0,-2-8-1 16,-2-9-3-16,-3-8-1 16,-3-10-4-16,-2-13-5 0,-2-9-7 15,0-6-15-15,-6-20-34 16,7-5-5-16</inkml:trace>
  <inkml:trace contextRef="#ctx0" brushRef="#br2" timeOffset="100710.6043">13179 7265 181 0,'0'0'3'0,"-9"10"3"0,5 28 6 16,4 16 0-16,-4 25 3 15,4 28-1-15,0 26 2 0,8 31-2 16,-2 14-3-16,0 8-8 16,0-7-7-16,1-8-14 15,-2-11-25-15,3-24-21 16</inkml:trace>
  <inkml:trace contextRef="#ctx0" brushRef="#br2" timeOffset="110365.0294">19256 4775 242 0,'0'0'5'0,"0"0"2"16,-11-4 3-16,11 4 0 0,-16-8 3 16,6 4 0-16,-5 1 1 15,1 3 1-15,-2 7-6 16,-3 3-2-16,6 10-2 16,3 3-3-16,2 6 0 0,6 1-2 15,4 3-1-15,9-9-1 16,5 1 2-16,10-8-1 15,2-5 1-15,10-10 0 16,0-2 1-16,2-12 0 0,-1-7 1 16,2-6 0-16,-6-5 0 15,-8-9 1-15,-10 0 1 16,-7-2 3-16,-10 4-1 16,-15 5 2-16,-8 4 0 15,-16 13-1-15,-3 8 0 16,-6 11 0-16,6 14-4 0,4 16-12 15,6 9-64-15,15-2-3 16</inkml:trace>
  <inkml:trace contextRef="#ctx0" brushRef="#br2" timeOffset="117029.7991">15031 5501 284 0,'0'0'8'15,"0"0"2"-15,0 0 1 0,0 0 2 16,0 0-2-16,0-9-1 16,0 9-13-16,16-3-54 15,-3 1-11-15</inkml:trace>
  <inkml:trace contextRef="#ctx0" brushRef="#br2" timeOffset="118646.1784">19259 5014 162 0,'0'0'7'16,"0"0"2"-16,0 0 1 0,0 0 2 15,0 0 3-15,0 0 2 16,9 18 2-16,-2 1 0 16,-1 10-4-16,4 14-2 15,-3 1-3-15,0 14 3 16,4 3-4-16,-4 6-2 15,1-3-1-15,-4 1-2 0,0-2 1 16,-4-8-1-16,-4 0 0 16,-3-6-2-16,-7 0 1 15,-4-8-2-15,3-4 1 0,-7 1 0 16,2-9-1-16,0 1-1 16,3-5 0-16,-1-3-1 15,6 0 1-15,2-5-2 16,-1 1-1-16,4-9 1 15,2 7-2-15,1-9-4 0,1 0-3 16,3-7-6-16,0 0-17 16,0 0-17-16,0 0-21 15</inkml:trace>
  <inkml:trace contextRef="#ctx0" brushRef="#br2" timeOffset="119457.3559">19268 5358 147 0,'0'0'5'0,"0"0"5"16,0-9 1-16,0 9 3 16,0 0 1-16,0 0-1 0,0 0 3 15,-12 4 2-15,8 13-4 16,-5 1-3-16,-3 6-3 16,0-1 0-16,-2 7-2 0,-1-1 0 15,-1 2 0-15,-3-7-3 16,8-2 0-16,-6-2-2 15,7-8 0-15,0 1 0 0,3-6 0 16,7-7 0-16,0 0-1 16,0 0 1-16,0 0 0 15,0-10 0-15,7-5-1 0,0 3 1 16,6-5-1-16,-1-3 1 16,0-2-1-16,1 2 1 15,0-3 1-15,-6 6 0 16,3 3 1-16,-2-4 0 15,-1 6 0-15,-2 1 0 16,0 2-2-16,-5 9-1 0,10-8 2 16,-10 8 0-16,14 5-1 15,-3 4-1-15,-1 6 2 16,1 3-2-16,3 5 1 16,0-4-4-16,2 1-12 0,0-8-51 15,5 6-7-15</inkml:trace>
  <inkml:trace contextRef="#ctx0" brushRef="#br2" timeOffset="120092.2736">19205 4810 242 0,'0'0'8'0,"0"0"1"0,0 0 4 16,0 0 0-16,0 0 2 16,0 0 0-16,0 6 2 15,0-6-2-15,-1 12-5 0,1-4-2 16,0 1-3-16,1 1 1 16,-1-10-2-16,14 10 1 15,1-8-2-15,5-2 1 0,1-7 0 16,2 0 0-16,5-5 0 15,-6-5 0-15,-1-1 1 0,-5-5 0 16,-8 1-1-16,-8 2 1 16,-8 3 0-16,-12 2-1 15,-10 6 0-15,-2 5-1 16,-3 4-1-16,-4 9 0 0,4 6-1 16,5 6-8-16,15-6-47 15,13 12-26-15,6-4-2 16</inkml:trace>
  <inkml:trace contextRef="#ctx0" brushRef="#br2" timeOffset="153418.6757">19286 10635 49 0,'0'0'2'0,"0"0"3"15,0 0-2-15,0 0 2 16,0 0 0-16,0 0 0 16,0 0-2-16,0 0-2 0,0 0-10 15,0 0-18-15,0 0-14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45:09.042"/>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FFC000"/>
    </inkml:brush>
    <inkml:brush xml:id="br4">
      <inkml:brushProperty name="width" value="0.05292" units="cm"/>
      <inkml:brushProperty name="height" value="0.05292" units="cm"/>
      <inkml:brushProperty name="color" value="#7030A0"/>
    </inkml:brush>
    <inkml:brush xml:id="br5">
      <inkml:brushProperty name="width" value="0.05292" units="cm"/>
      <inkml:brushProperty name="height" value="0.05292" units="cm"/>
      <inkml:brushProperty name="color" value="#C00000"/>
    </inkml:brush>
    <inkml:brush xml:id="br6">
      <inkml:brushProperty name="width" value="0.05292" units="cm"/>
      <inkml:brushProperty name="height" value="0.05292" units="cm"/>
      <inkml:brushProperty name="color" value="#92D050"/>
    </inkml:brush>
  </inkml:definitions>
  <inkml:trace contextRef="#ctx0" brushRef="#br0">1466 9878 328 0,'0'0'6'0,"0"0"3"15,0 0 2-15,0 0 3 16,0 0 2-16,0 0-1 0,0 0 1 15,0 0 0-15,0 0-6 16,0 0-2-16,-4 11-2 16,4 2-1-16,-2 1-2 15,2 6 1-15,0 5-1 0,0 2 1 16,0 0-1-16,0 3 0 16,0-1-1-16,0 1 0 15,0 1 0-15,0-5-1 0,0 2 0 16,0-7 0-16,0 3 0 15,0-5-1-15,0-4 1 16,0-2 0-16,0-7 0 0,0-6 1 16,0 10 0-1,0-10 0-15,0 0 1 0,-6-10-1 16,4-2 0-16,-1-5 0 16,0-2 1-16,-1-6-3 15,-2-6 0-15,5-3 0 16,1 2 0-16,0-6 0 15,0 4 0-15,0 0 0 0,7 1 0 16,0 4 0-16,4 2 0 16,1 1 0-16,-2 6 0 15,7 3 0-15,-2 2 0 16,0 8 0-16,4 2 0 0,2 5 0 16,-3 0 0-16,1 10 0 15,3 2 0-15,1 8 0 0,-4 2 0 16,2 6 0-16,-6 1 0 15,-1 0 0-15,2 7 0 16,-7-4 0-16,-1 3 0 16,-4-5 0-16,2-1 0 0,-3-4 0 15,-3-4 0-15,0-1 0 16,0-2 0-16,0-7 0 16,-6-2 0-16,6-9 0 15,-13 5 0-15,13-5 0 16,-10-10 0-16,6-5 0 0,-2-9 0 15,6-2 0-15,0-5 0 16,9-4 0-16,-2-3 0 16,3 2 0-16,3 0 0 15,3 2 0-15,0 5 0 16,1 1 0-16,1 3 0 0,1 5 0 16,-1 3 0-16,2 5 0 15,-3 5 0-15,1 4 0 16,-4 3 0-16,4 5 0 0,-7 7 0 15,3 10 0-15,-5 4 0 16,1 4 0-16,-4 1 0 16,1 4 0-16,-3 3 0 0,-1-4 0 15,0-2 0-15,-1-2 0 16,0-3 0-16,1-5 0 16,-1-3 0-16,2-5 0 15,-2-4 0-15,-2-10 0 16,2 14 0-16,-2-14 0 0,0 0 0 15,0 0 0-15,0 0 0 16,0 0 0-16,0 0 0 16,0 0-6-16,10-7-54 15,-10 7-31-15,12-11-1 16</inkml:trace>
  <inkml:trace contextRef="#ctx0" brushRef="#br0" timeOffset="333.1087">2419 9975 409 0,'0'0'5'0,"0"0"2"0,0 0 1 16,0 0 2-16,0 0 0 15,7 0 0-15,4-2 2 16,1 2 0-16,6-3-4 0,1 3-2 16,5-2-1-16,2 2-1 15,4 0-1-15,-5 0-3 16,0 0-5-16,2 7-18 0,-5 0-62 15,-7 1-4-15</inkml:trace>
  <inkml:trace contextRef="#ctx0" brushRef="#br0" timeOffset="535.5676">2449 10092 378 0,'0'0'8'0,"0"0"3"0,0 0 1 16,0 0 1-16,0-7 1 0,0 7 2 15,13-6 0-15,1 4 1 16,2-1-7-16,2 1-3 16,8-3-2-16,1 3-1 15,-2-1-4-15,3-2 0 16,-1 5 0-16,-5-2-7 16,4 2-38-16,-7 0-42 0,-8 2-3 15</inkml:trace>
  <inkml:trace contextRef="#ctx0" brushRef="#br0" timeOffset="1363.109">3233 9818 384 0,'0'0'6'0,"0"0"1"0,0 0 3 16,0 0 1-16,10-17 0 15,4 10 2-15,0-5-1 16,8 2 1-16,7-5-5 16,0 5-2-16,4 3-2 0,-1 2-2 15,0 3 0-15,-4 2-1 16,-3 5 0-16,-9 2 0 0,-7 5-1 15,-7 5 1-15,-2 1-1 16,-14 2 1-16,-2 0-1 16,-2-1 0-16,-4-1 0 15,3-1-1-15,-4-1 1 16,9-4-1-16,0 0 1 0,7-2-1 16,7-10 1-16,5 13 1 15,11-11-1-15,3 0 1 16,6 1 0-16,0-1 0 15,5 1 0-15,-3-1-1 16,0 3 1-16,-2 0-1 16,-5 0 0-16,-8 2 1 0,-2 4-1 15,-7 1 1-15,-6 0 0 16,-10 3 0-16,-8 0 0 16,-7 2 0-16,-4 1 0 0,-8-3 0 15,0 0-1-15,1-6 0 16,2 2 0-16,1-4 0 0,3-5-2 15,10-2-1 1,2 0-3-16,8-2-10 0,6-5-12 16,7 7-59-16,0-13 1 15</inkml:trace>
  <inkml:trace contextRef="#ctx0" brushRef="#br0" timeOffset="2115.0527">4126 9443 365 0,'0'0'8'0,"0"0"3"0,-4-10 1 15,4 10 1-15,0 0 0 16,-12-10 0-16,4 13 2 0,-8 9 1 15,3 12-7 1,-8 9-2-16,-1 12-1 0,2 12-1 16,-2 4 0-16,-3 9 0 15,5 2 0-15,3 0-2 16,4-3-3-16,5 1 0 16,4-4 0-16,4-7 0 0,4-2 0 15,10-4 0-15,5-9 0 16,1-6 0-16,10-6 0 15,0-7 0-15,4-6 0 0,0-9 0 16,6 0 0-16,-4-10-7 16,1 0-80-16,-5-3-4 15</inkml:trace>
  <inkml:trace contextRef="#ctx0" brushRef="#br0" timeOffset="2731.7435">4254 10072 363 0,'0'0'6'16,"0"0"1"-16,0 0 1 0,0 0-1 16,0 0 2-1,0 7 0-15,0-7 2 0,5 7 1 16,-5-7-3-16,10 8-1 15,3-8 1-15,-1 0 0 16,1-5-1-16,7-7 1 16,1-5-1-16,1-5-2 0,-2-4 0 15,1-8-1-15,-5-3-3 16,0-8-2-16,-7-4 0 16,-4 0 0-16,-5-4 0 15,0 5 0-15,-5 2 0 0,-4 6 0 16,-4 8 0-16,-2 7 0 15,0 8 0-15,-2 15 0 16,-1 2 0-16,4 12 0 0,0 10 0 16,4 11 0-16,4 6 0 15,4 5 0-15,2 4 0 16,2 1 0-16,12 1 0 16,4-4 0-16,5-2 0 0,7-5 0 15,-4-7 0-15,7-5 0 16,-3-4 0-16,0-6 0 15,-3-8 0-15,-2 1-11 16,-5-4-30-16,-3-6-46 16,1 0-2-16</inkml:trace>
  <inkml:trace contextRef="#ctx0" brushRef="#br0" timeOffset="3095.9716">4793 9946 461 0,'0'0'4'0,"0"0"1"16,0 0 1-16,0 0 0 15,0 0 2-15,13-5 0 0,-4 3 0 16,9-1-3-16,4 1-5 15,1-1 0-15,4-2 0 16,5 1 0-16,-2 1 0 16,0-2 0-16,-5 2 0 15,0 3 0-15,-8-3 0 0,-4 1 0 16,-4 2 0-16,-9 0 0 16,10 0 0-16,-10 0 0 15,0 0 0-15,0 0 0 0,0 0 0 16,-7 5 0-16,7-5 0 15,-12 8-17-15,12-8-18 16,-13 12-53-16,13-12-1 16</inkml:trace>
  <inkml:trace contextRef="#ctx0" brushRef="#br0" timeOffset="3426.6419">5387 9733 442 0,'0'0'5'0,"0"0"2"16,0 0 0-16,0 0 0 0,0 0 1 15,0 0 0-15,0 10 1 16,0 2 0-16,0 7-5 16,0 7-1-16,0-1-1 0,3 1-2 15,-3 7 0-15,0-3 0 16,1-5 0-16,-1-3 0 16,6-1-5-16,-6-6-14 15,0-15-65-15,0 0-5 0</inkml:trace>
  <inkml:trace contextRef="#ctx0" brushRef="#br0" timeOffset="3783.3037">5599 9414 408 0,'0'0'4'0,"0"0"1"15,0 0 3-15,0 0 2 16,3 14 1-16,7 1 1 16,2 4 1-16,5 7 1 15,3 5-2-15,5 4-2 0,0 4-6 16,1 7-4-16,-1-2 0 16,0 1 0-16,-2 1 0 15,-6 5 0-15,-2-4 0 0,-4 3 0 16,-5 1 0-1,-6-1 0-15,-2-1 0 0,-8-4 0 16,-4-3 0-16,-7-3 0 16,4-1 0-16,-7-11 0 15,3 0 0-15,3-10 0 16,2 1 0-16,5-5-20 0,-3 4-45 16,14-17-25-16,0 0-2 15</inkml:trace>
  <inkml:trace contextRef="#ctx0" brushRef="#br0" timeOffset="4382.4555">6153 9839 344 0,'0'0'8'0,"0"0"3"0,0 0 4 15,0 0 0-15,0 0 1 0,0 0 1 16,0 0 1-16,0 0 1 16,12-4-6-16,10 1-4 15,8-2-1-15,5-3-1 16,8 4 0-16,3-4-3 16,0 1-4-16,0 1 0 0,-5 4 0 15,-4-3 0-15,-12 3 0 16,-2-1 0-16,-9 3 0 15,-2 0 0-15,-12 0 0 0,8 0 0 16,-8 0 0-16,0 0 0 16,-8 10 0-16,8-10-6 15,-12 12-23-15,0-1-57 0,12-11-3 16</inkml:trace>
  <inkml:trace contextRef="#ctx0" brushRef="#br0" timeOffset="4901.1603">6884 9678 442 0,'0'0'4'16,"0"0"1"-16,-3-17 1 15,3 7 1-15,0 0 1 0,3-5 1 16,4-1-1-16,3-4 1 16,5 4-3-16,5 2-2 15,5 1-1-15,0 8-3 16,-1 3 0-16,4 2 0 16,-6 4 0-16,3 9 0 0,-4 4 0 15,-9 2 0-15,-3 7 0 16,-6-1 0-16,-3 1 0 15,-5 1 0-15,-10 4 0 16,-5-4 0-16,-7 0 0 16,-3 1 0-16,0-3 0 0,-2-3 0 15,2-3 0-15,2-3 0 16,6-2 0-16,5-6 0 16,5 2 0-16,12-10 0 0,0 0 0 15,0 0 0-15,17 0 0 16,8-8 0-16,5 0 0 15,4-2 0-15,3 1 0 0,4 1 0 16,-2-1 0-16,-6 3 0 16,-4 1 0-16,-4 3 0 15,-10 2 0-15,3 0 0 16,-18 0 0-16,13 5-28 16,11 3-58-16,-24-8-3 0</inkml:trace>
  <inkml:trace contextRef="#ctx0" brushRef="#br0" timeOffset="5317.9235">7533 9510 467 0,'0'0'4'0,"0"-10"1"16,0 10 2-16,0-12 0 15,0 12 0-15,0 0 0 16,0 0 0-16,0 0-7 0,0 7 0 16,0 13 0-16,0 5 0 15,0 7 0-15,2 3 0 16,1 2 0-16,2 4 0 0,2 0 0 16,0-2 0-16,4 0 0 15,-4-1 0-15,0-2 0 16,-2-3 0-16,-3-3 0 15,-2-3 0-15,-2-2 0 16,-10-3 0-16,-6-2 0 0,-4-2 0 16,-3-6 0-16,-5 2 0 15,-4-4 0-15,-2-5 0 16,5 1 0-16,-2-2 0 16,3-4 0-16,6 0 0 15,1-3 0-15,11-1-7 0,-3-4-24 16,-13-2-56-16,26-2-3 15</inkml:trace>
  <inkml:trace contextRef="#ctx0" brushRef="#br0" timeOffset="5712.4068">7366 9356 378 0,'0'0'9'0,"0"0"1"16,0 0 3-16,0 0 2 15,0-10 1-15,0 10 0 0,0 0 1 16,0-12 0-16,0 12-6 15,0 0-5-15,0-10-3 16,0 10-3-16,13-5 0 0,-3 3 0 16,2-3 0-16,1 3 0 15,1-6 0-15,-2 3 0 16,-1 0 0-16,-11 5 0 16,7-13 0-16,-7 13 0 0,-7-4 0 15,-5 4 0-15,-6 3 0 16,2 6-5-16,0-2-16 15,6-7-53-15,2 13-13 16</inkml:trace>
  <inkml:trace contextRef="#ctx0" brushRef="#br0" timeOffset="6516.3177">7986 9703 356 0,'0'0'5'16,"0"0"5"-16,-13 0 2 0,13 0 1 15,-12 0 2 1,12 0-1-16,-14 0 1 0,14 0 1 16,-7 0-3-16,7 0-4 15,11 3 0-15,13-3-2 0,6 0-1 16,2 0 1-16,13-3-3 15,2-4-4-15,1 1 0 16,1-1 0-16,-9 0 0 16,-3-1 0-16,-7 1 0 15,-5 4 0-15,-8 1 0 0,-4-1 0 16,-13 3 0-16,12-2 0 16,-12 2 0-16,0 0 0 0,0 0 0 15,0 0 0-15,0 0 0 16,-5 0 0-16,5 0 0 15,-12 2 0-15,12-2 0 16,-15 5 0-16,15-5 0 16,-15 10 0-16,15-10 0 15,-10 8 0-15,10-8 0 0,0 0-21 16,-5 25-64-16,5-25-6 16</inkml:trace>
  <inkml:trace contextRef="#ctx0" brushRef="#br0" timeOffset="7177.875">8751 9198 357 0,'0'0'9'16,"0"-12"4"-16,0 0 4 0,0 3 1 15,0 0 0-15,0 9 0 16,0-13 0-16,0 13 1 16,0 13-8-16,0 8-3 0,7 12-3 15,-1 6-5-15,5 9 0 16,2 6 0-16,1 1 0 16,2-1 0-16,-2 4 0 15,2-4 0-15,-2-4 0 16,-3-7 0-16,-2-2 0 0,-1-9 0 15,0-5 0-15,-3-7 0 16,-3-5 0-16,-2-15 0 16,5 10 0-16,-5-10 0 15,0-10 0-15,0-8 0 16,0-7 0-16,5 1 0 0,-1-8 0 16,5-1 0-16,-2 1 0 15,5 3 0-15,1 1 0 16,-1 6 0-16,6 7 0 0,-4 8 0 15,4 7 0-15,-1 0 0 16,5 12 0-16,-1 7 0 16,-2 7 0-16,1 1 0 0,-2 5 0 15,-4 0 0-15,2 3 0 16,-4-3 0-16,2 0 0 16,2-7 0-16,6 5 0 0,8-13-78 15,0-7-13-15</inkml:trace>
  <inkml:trace contextRef="#ctx0" brushRef="#br0" timeOffset="26726.1512">10449 10372 381 0,'0'0'7'0,"0"0"1"15,0 0 1-15,0-12 1 16,0 12 0-16,0 0 1 15,-11 14 0-15,9 6 0 0,0 10-4 16,2 10-3-16,2 4-1 16,6 8 0-16,4 5 0 15,0-2-2-15,6-6 1 0,-1 1 0 16,1-11-2-16,-1-4 1 16,-2-5 0-16,-2-13 0 15,-7 1 0-15,0-9 2 16,-6-9-1-16,0 0 1 15,0 0-1-15,7-12 1 16,-2-8-1-16,1 1 0 0,0-12 0 16,7 1-2-16,-3 3-1 15,3 3 1-15,-1 1-1 16,-2 8 0-16,2 8 0 0,-2 7-1 16,0 3 1-16,0 10 0 15,0 7 1-15,5 0-1 16,-3 1 1-16,4 4-1 15,-2-1-3-15,6-1-5 0,-3-8-14 16,1 0-61-16,5-1-2 16</inkml:trace>
  <inkml:trace contextRef="#ctx0" brushRef="#br0" timeOffset="27448.3562">11070 10714 349 0,'0'0'8'0,"0"0"5"16,0 0 2-16,0 0 0 0,0 0 1 15,0 0 0-15,0 0 1 16,0-5 1-16,13-3-8 15,11 3-3-15,3-5-2 16,8 0 0-16,3 1-1 0,2-3-1 16,-3 4 0-16,-3-2-1 15,-6 5-1-15,-6-1 1 16,-7 5-2-16,-15 1 0 0,10-2-1 16,-10 2-1-16,0 0-3 15,-8 6-4-15,8-6-10 16,-14 18-29-16,8-8-39 15,6-10-1-15</inkml:trace>
  <inkml:trace contextRef="#ctx0" brushRef="#br0" timeOffset="28158.9484">11915 10294 438 0,'0'0'4'0,"0"0"3"15,0 0 0-15,0 0 1 0,-9-4 0 16,9 4 0-16,0 0 1 16,-13 7-1-16,5 8-3 0,0 8-2 15,4 2-1-15,-1 9-1 16,0 8 0-16,0 0 1 15,3 2-2-15,2 2 0 16,0-7 0-16,0-2 0 0,0-5 0 16,0-5 0-16,0-1 0 15,0-6 0-15,0-5 0 16,0-3 0-16,-3-2 0 16,3-10 0-16,-6 12 0 0,6-12 0 15,0 0 0 1,-3 9 0-16,3-9 0 0,0 0 0 15,0 0 0-15,0 0 0 16,0 0 0-16,0 0 0 16,0 0 0-16,0 0 0 0,0 0 0 15,0 0 0-15,0 0 0 16,0 0 0-16,0 0 0 16,0 0 0-16,0 0 0 15,0 0 0-15,0 0 0 0,0 0 0 16,0 0 0-16,0 0 0 15,0 0 0-15,0 0 0 16,0 0 0-16,0-9 0 0,2-1 0 16,5-4 0-16,-2-4 0 15,2-2 0-15,4-2 0 16,-4 2 0-16,5-2 0 16,-1-1 0-16,3 3 0 15,2 3 0-15,-2 4 0 16,1 1 0-16,0 5 0 0,3 5 0 15,-4 2 0-15,2 4 0 16,-2 6 0-16,-1 3 0 16,-1 5 0-16,0-2 0 0,1 5 0 15,-1-2 0-15,-1-4 0 16,1 2-4-16,-3-7-19 16,-4 2-62-16,11-2-4 0</inkml:trace>
  <inkml:trace contextRef="#ctx0" brushRef="#br0" timeOffset="28359.0579">12256 10570 441 0,'0'0'4'0,"0"0"1"0,0 0 1 16,0 10 0-16,0-10 0 15,2 17 0-15,3-7 1 16,-2 6 0-16,2-2-5 15,5 6-2-15,-3-3-4 0,4 3-9 16,-2-5-27-16,1-3-45 16,5 0 0-16</inkml:trace>
  <inkml:trace contextRef="#ctx0" brushRef="#br0" timeOffset="29110.5236">12649 10644 391 0,'0'0'6'0,"0"0"4"16,-5-15 1-16,5 15 1 16,-18-15 2-16,6 8-1 0,0-3 0 15,-1 0 0-15,-4 5-6 16,2 5-3-16,0 0-3 16,5 8 0-16,-3 1-2 15,6 6 1-15,-1-3-1 16,6 9 0-16,2-1 1 15,2-3 0-15,9 2-1 0,3 1 1 16,4 0 0-16,1 1 0 16,6-2 1-16,5 1-1 15,0 2 0-15,2-2 1 0,-5 3-1 16,6-1 0-16,-6 2 0 16,-4 1 0-16,-6 0 2 15,-11 3 0-15,-6-5 0 16,-16 3-1-16,-6-3 1 0,-8-2 0 15,-8-3 0-15,-3-6 2 16,-2-5-4-16,-1-4 0 16,7-3 0-16,4-10 0 15,8-9 0-15,5-6 0 16,10-8 0-16,10-11 0 16,10-8 0-16,15-13 0 0,7-7 0 15,8-12 0-15,5 2 0 16,-1-2 0-16,-3 5 0 0,-5 7 0 15,-8 11 0-15,-8 12 0 16,-8 13 0-16,-7 14 0 16,-5 12 0-16,0 10 0 15,-9 10 0-15,-2 17 0 16,4 4 0-16,2 10 0 0,2 6 0 16,3 3 0-16,0-1 0 15,10-5 0-15,3-4 0 16,2-11 0-16,3-6 0 0,-2-5 0 15,2-10 0-15,-3-8 0 16,1-4 0-16,2-10 0 16,-2-4 0-16,1-2 0 0,-2 1 0 15,-1-1 0-15,-1 0 0 16,-3 7 0-16,-3 1 0 16,-7 12 0-16,16-5 0 15,-16 5 0-15,14 10 0 16,-6-3 0-16,4 9-4 15,0-1 1-15,1-1-3 0,2 4-5 16,0-6-10-16,2 0-16 16,8-4-48-16,-5-6-3 15</inkml:trace>
  <inkml:trace contextRef="#ctx0" brushRef="#br0" timeOffset="29609.2464">13280 10515 389 0,'0'0'5'15,"0"0"1"-15,0 0 1 16,-12 4 1-16,12-4 1 15,-13 9 0-15,13-9 0 0,-13 18 0 16,9-9-4-16,4 1-1 16,0 0 0-16,0-10 0 15,17 12-1-15,0-7 0 16,3-5 0-16,5 0 0 0,0-7 0 16,3 0-1-16,-3-8-1 15,-6 0 0-15,-1-2-1 16,-6 1 0-16,-6 2 0 15,-4 3-1-15,-2 2-1 16,0 9 1-16,-8-10-1 0,8 10-1 16,-12 0 1-16,12 0 0 15,-7 10 0-15,7-10 1 0,0 9 0 16,0-9 1-16,7 8 1 16,-7-8 1-16,12 5 1 15,-12-5-1-15,15 0 0 16,-5 2 1-16,-1-2-2 0,2 3 1 15,1-1-1-15,1 3-1 16,2-1 0-16,0 5 0 16,2-2-1-16,5 4 0 15,-4-2-2-15,-1-1 0 16,-1-1 1-16,-2-2 0 0,-4-2 0 16,-10-3 1-16,10 0 0 15,-10 0 2-15,0-18 0 16,-2 6 2-16,-4-8 0 15,1 5 0-15,0-3 0 16,5 4-1-16,0-3-2 0,0 4-8 16,0 13-62-16,18-4-14 15</inkml:trace>
  <inkml:trace contextRef="#ctx0" brushRef="#br0" timeOffset="30082.3602">14043 10374 421 0,'0'0'2'0,"0"0"3"16,-2 12 2-16,-1 1 1 15,3 6 1-15,-3 7 0 16,3 8 0-16,0 9 0 16,3 8-1-16,2 3-3 0,0 12-2 15,2-5-1-15,1 5-1 16,-3 0 2-16,-2-7-1 15,-1-2 0-15,-2-9 0 16,0-4-1-16,0-12-1 0,0-6 1 16,-5-12 1-16,5-14-4 15,-15 7 2-15,7-16-1 16,1-12 2-16,3-14-2 0,1-13 0 16,3-10 0-16,4-12 0 15,6-4 1-15,6-5-1 16,-2 2 2-16,4 1-3 15,1 6 3-15,2 5-1 0,-1 14 0 16,-1 9 0-16,4 5 0 16,-3 12-2-16,2 8 1 15,0 6 0-15,-5 11 0 16,1 5-1-16,-3 15 2 0,-10 0 0 16,-3 10 0-16,-2-1 0 15,-7 4 0-15,-10-1-1 16,1 0-2-16,-5-7-6 15,6 0-14-15,-3 2-60 16,6-18-3-16</inkml:trace>
  <inkml:trace contextRef="#ctx0" brushRef="#br0" timeOffset="30431.9201">14585 10328 404 0,'0'0'4'16,"0"0"3"-16,0-10 2 15,0 10-1-15,-18-6 1 16,4 6 1-16,-6 2-1 0,-3 9 0 16,2 4-2-16,-2 2-4 15,3 5-1-15,3 3-1 16,6 0 1-16,11-3 0 16,0-2-1-16,11-5 2 15,6-8-2-15,4-2 1 16,3-5 0-16,2-8 0 0,0-4-1 15,-4-5 0-15,-2 0 0 16,-2 0 0-16,-6-1-1 16,-5 6 0-16,1 1-1 0,-8 11 0 15,0 0 1-15,0 0 0 16,0 15 0-16,3 2 0 0,-1 0-2 16,1 2-2-16,4-2-8 15,5-5-31-15,6 3-43 16,-1-10 0-16</inkml:trace>
  <inkml:trace contextRef="#ctx0" brushRef="#br0" timeOffset="30585.1949">14849 10352 417 0,'0'0'6'0,"0"0"2"16,0 0 0-16,0 0 1 16,0 10 1-16,0 0-1 15,0 3 1-15,0 1-1 0,0 4-9 16,7 4-8-16,-7-5-28 15,10 3-47-15,5-3-1 16</inkml:trace>
  <inkml:trace contextRef="#ctx0" brushRef="#br0" timeOffset="30878.4473">15093 10297 461 0,'0'0'2'0,"0"0"2"0,0 0 0 15,0-10-1-15,0 10 0 16,0 0 1-16,9 0-1 16,1 10 0-16,-2 5-1 0,2 8-2 15,-1 2 0-15,2 4 0 16,-1 0-1-16,-3 0 1 16,-2-5-1-16,-1-2 1 15,-4-7-1-15,0-4 0 0,0-11 1 16,0 0 1-1,0 0-1-15,0 0 2 0,-2-16-1 16,2 2 1-16,2-9-2 16,7 4-2-16,0-4-6 15,7 3-22-15,0 7-53 0,5-1-3 16</inkml:trace>
  <inkml:trace contextRef="#ctx0" brushRef="#br0" timeOffset="31174.6565">15589 10290 403 0,'0'0'6'0,"0"0"1"16,0 0 2-16,-2-8-1 15,2 8 1-15,-10-4-1 0,0 4 1 16,-2 4-1-16,2 4-5 16,-5 4-2-16,5 6 0 15,0 2-1-15,5 0 1 16,1 5 0-16,4-6-1 15,11 4 2-15,4-3-1 0,3-3 1 16,1 0-1-16,-2-5-1 16,-1 0 2-16,-1-4-1 15,-6 0 0-15,-9-8 0 0,0 0 0 16,0 10 1-16,-11-8-2 16,-14-2-3-16,-9 7-23 15,-5-4-55-15,-3-3-2 16</inkml:trace>
  <inkml:trace contextRef="#ctx0" brushRef="#br0" timeOffset="32806.2172">12288 9495 425 0,'0'0'5'0,"0"0"3"0,0 0 0 15,-7-9 2-15,7 9 0 16,0 0-1-16,0 0 1 16,-12 0 1-16,6 3-6 0,1 15-1 15,3 2-3-15,2 5 0 16,-3 4 0-16,3 0 0 15,0 0 1-15,0-7-2 16,5 2 0-16,-3-6 0 16,4-3 0-16,-6-5 0 0,0-10 0 15,3 12 0-15,-3-12 0 16,0 0 0-16,0-9 0 16,0-4 0-16,0-9 0 0,0-6 0 15,0-4 0-15,0-2 0 16,5-4 0-16,-1 6 0 15,1 3 0-15,2 1 0 0,2 9 0 16,0 6 0-16,3 8 0 16,4 5 0-16,0 0 0 15,1 12 0-15,2 6 0 0,0 3 0 16,2 8 0-16,-5-3 0 16,-1 2 0-16,-2-1 0 15,-3-2 0-15,-3-5 0 16,1-6 0-16,-6-2 0 15,-2-4 0-15,0-8 0 16,0 0 0-16,0 0 0 0,-2-8 0 16,-1-6 0-16,1-6 0 15,2-5 0-15,2-5 0 16,6 1 0-16,2-4 0 0,5 7 0 16,3 1 0-16,-2 5 0 15,0 5 0-15,1 10 0 16,-2 5 0-16,2 0 0 15,-4 12 0-15,1 5 0 0,-1 6 0 16,-1 3 0-16,-2 3 0 16,1-3 0-16,-4 6 0 15,0-1 0-15,1-6 0 0,-3-1 0 16,-1-3 0 0,2-7 0-16,-4-1-14 0,5-1-12 15,-4 10-51-15,-3-22-10 16</inkml:trace>
  <inkml:trace contextRef="#ctx0" brushRef="#br0" timeOffset="33309.0421">13161 9542 400 0,'0'0'7'0,"0"0"2"0,0 0 2 16,0 0 1-16,0 0 0 16,0 0 0-16,9-2 1 15,0 2-1-15,3-5-5 16,5 2-3-16,0-2-3 16,8 3-3-16,0-4-7 15,5 5-35-15,-2 1-40 0,-7 0 0 16</inkml:trace>
  <inkml:trace contextRef="#ctx0" brushRef="#br0" timeOffset="33475.9015">13182 9646 239 0,'0'0'4'0,"0"0"4"16,0 0 1-16,6-5 2 15,1-2 1-15,10 4 0 16,1-6-6-16,7-11-54 16,7 15-12-16</inkml:trace>
  <inkml:trace contextRef="#ctx0" brushRef="#br0" timeOffset="34090.5556">13205 9703 397 0,'0'0'6'0,"0"0"1"0,0 0 4 16,-10 0 1-16,10 0 0 16,0 0 1-16,-13 0 0 15,13 0 0-15,0 0-4 16,0 0-2-16,13-2-3 0,8-2 0 15,5 3-1-15,4-5-3 16,6 1 0-16,3 1 0 16,1-1 0-16,-2-1 0 0,-10 4 0 15,-5-1 0-15,-6 2 0 16,-2 1 0-16,-15 0 0 16,13 0 0-16,-13 0 0 15,0 0 0-15,0 0 0 0,0 0 0 16,-9 4 0-1,9-4 0-15,-13 10-51 0,13-10-37 16,-10 10-2-16</inkml:trace>
  <inkml:trace contextRef="#ctx0" brushRef="#br0" timeOffset="34596.838">14210 9475 421 0,'0'0'5'0,"0"0"1"15,-10-13 2-15,0 8 0 16,-5 1 0-16,-5-1 1 16,-2 0 1-16,-6 0-1 15,3 5-4-15,-5 0-2 16,6 5-1-16,-5 5-1 15,3 5 0-15,4 3-1 0,4 3 0 16,8 2 0-16,3-1 0 16,7 2 0-16,5-3 1 15,7-4 0-15,11-7 0 16,2-3 1-16,7-7 0 0,-5-7 0 16,3-7 1-16,-2-9 0 15,-1-10-3-15,-5-6 0 16,-2-8 0-16,-5-5 0 0,-5-11 0 15,-5 0 0-15,-5-5 0 16,-3 6 0-16,-9 3 0 16,-3 11 0-16,1 9 0 0,-4 12 0 15,3 15 0-15,-3 15 0 16,6 19 0-16,2 10 0 16,7 18 0-16,3 4 0 15,5 8 0-15,8 9 0 16,6-4 0-16,7-2 0 15,6-6 0-15,2-6 0 0,8-6-15 16,1-8-72-16,7-14-3 16</inkml:trace>
  <inkml:trace contextRef="#ctx0" brushRef="#br0" timeOffset="34908.9928">14551 9493 435 0,'0'0'4'0,"0"0"1"16,-16-7 1-16,7 4 1 15,0 0 0-15,-1 3-1 0,-1 0 1 16,1 8 0-16,2 2-3 16,3 5-2-16,5-3-1 15,2 5 1-15,9-2-1 16,0 0 1-16,9-6 0 0,6 0 0 16,-2-7-1-16,6-2 2 15,-2-5-1-15,-1-6 1 16,-2-4-1-16,-5-2-2 15,-9-2 0-15,-2 0 0 16,-9-1 0-16,-5-1 0 0,-10 6 0 16,-2 1 0-16,-8 6 0 15,-3 1 0-15,4 7-11 16,-6 2-13-16,10-2-40 0,7 8-21 16,3-1-4-16</inkml:trace>
  <inkml:trace contextRef="#ctx0" brushRef="#br0" timeOffset="35156.3903">14886 9111 430 0,'0'0'8'0,"0"-10"-1"15,0 10 4-15,-7-15 1 16,-1 6 0-16,-5 1 0 16,2 3 0-16,-5 5-5 0,-2 10-7 15,6 15 0-15,-1 12 0 16,10 13 0-16,-1 4 0 15,4 11 0-15,7 3 0 16,9 2 0-16,6 0 0 16,1-9 0-16,5-1 0 0,-2-9 0 15,-1-5 0-15,0-12 0 16,-5-7 0-16,0-1-27 16,-10-12-60-16,-5-7-2 0</inkml:trace>
  <inkml:trace contextRef="#ctx0" brushRef="#br0" timeOffset="35334.5348">14801 9566 399 0,'0'0'5'0,"0"0"4"16,0 0 1-16,5-9 1 16,8 4 1-16,2 0 0 15,7-2 0-15,8-3 0 0,5-1-6 16,9 7-10-16,4-5-37 15,4 1-41-15,3-2-1 16</inkml:trace>
  <inkml:trace contextRef="#ctx0" brushRef="#br0" timeOffset="35642.2285">15518 9510 470 0,'0'0'4'15,"0"0"0"-15,0 0 2 0,7-7 1 16,5 2 0-16,11-4 0 16,6 3-1-16,9-2-6 15,12 2 0-15,-4 6-47 0,7-1-37 16,2-7-4-16</inkml:trace>
  <inkml:trace contextRef="#ctx0" brushRef="#br0" timeOffset="36824.3335">16224 9346 363 0,'0'0'9'0,"0"0"5"15,0 0 1-15,4-12 3 16,-4 12 1-16,0 0 1 16,5-10-1-16,-5 10 1 15,0 0-6-15,0 17-14 16,0 3 0-16,0 8 0 0,0 1 0 15,0 3 0-15,0 7 0 16,5 2 0-16,1-7 0 16,-1 1 0-16,2-8 0 15,-2-4 0-15,2-7 0 0,-5 0 0 16,4-7 0-16,-6-9 0 16,0 0 0-16,0 0 0 15,-8-9 0-15,3-11 0 16,0-2 0-16,-2-10 0 0,0-3 0 15,-1-7 0-15,3 0 0 16,2-1 0-16,3 4 0 16,0 1 0-16,0 6 0 0,10 6 0 15,3 8 0-15,4 5 0 16,5 12 0-16,2 1 0 16,3 12 0-16,-3 8 0 15,1 4 0-15,-1 7 0 0,-3 5 0 16,-7-1 0-16,-1-2 0 15,-5 1 0-15,-1-7 0 16,-5-5 0-16,-2-2 0 16,0-8 0-16,0-4 0 15,0-8 0-15,0 0 0 0,-9-2 0 16,4-12 0-16,2-2 0 16,-2-9 0-16,3 0 0 15,2-8 0-15,0 1 0 0,2 3 0 16,3 2 0-16,5 2 0 15,0 5 0-15,5 5 0 16,-1 8 0-16,2 7 0 16,4 4 0-16,-3 6 0 15,3 10 0-15,-1 3 0 0,-1 7 0 16,-4 1 0-16,0 4 0 16,-2 3 0-16,-4-7 0 15,-1 1 0-15,-2-1 0 16,-1-9-24-16,1-5-62 0,0-2-3 15</inkml:trace>
  <inkml:trace contextRef="#ctx0" brushRef="#br0" timeOffset="37126.1215">16870 9472 421 0,'0'0'4'0,"0"0"2"15,-5 3 1-15,5-3 1 16,-15 13 0-16,7-3 1 0,-1 2 0 15,1 3 1-15,3 0-4 16,5 2-2-16,0-2 0 16,13 0-2-16,4-3 1 15,3-4-1-15,9-4 0 0,-2-4 0 16,4 0 0-16,-4-7 0 16,-2 0-2-16,-6-6 0 15,-1-7 0-15,-11 5 0 16,-7-4 0-16,-2 2 0 15,-10-1 0-15,-11 3 0 16,-2 3 0-16,0 4 0 0,-5 4 0 16,4 4-5-16,1 1-18 15,6-8-59-15,11 13-6 16</inkml:trace>
  <inkml:trace contextRef="#ctx0" brushRef="#br0" timeOffset="37592.7462">17161 9128 459 0,'0'0'5'16,"0"0"1"-16,0 0 3 15,0 0-1-15,0 0 1 16,0 0-1-16,-3 5-1 0,-1 13-7 16,0 6 0-16,4 11 0 15,0 7 0-15,8 5 0 16,0 5 0-16,1-4 0 15,4 1 0-15,-1-8 0 16,0 0 0-16,-1-10 0 0,-4-5 0 16,0-6 0-16,-4-8 0 15,-3-12 0-15,6 10 0 16,-6-10 0-16,0-5 0 16,-4-5 0-16,4-5 0 0,-2-3 0 15,2-2 0-15,0-1 0 16,8-1 0-16,-1 2 0 15,5-3 0-15,4 5 0 0,3 4 0 16,6 4 0-16,2 5 0 16,-4 5 0-16,4 0 0 15,-4 5 0-15,-4 5 0 0,-1 4 0 16,-8 4 0-16,-8 2 0 16,-2 0 0-16,-9 0 0 15,-12-1 0-15,2-1 0 16,-11 0 0-16,0-6 0 15,1 0 0-15,-1-2-10 16,2 2-60-16,8-12-17 16</inkml:trace>
  <inkml:trace contextRef="#ctx0" brushRef="#br0" timeOffset="37792.3758">17667 9453 474 0,'0'0'4'15,"0"0"1"-15,0 0 2 16,3 7 0-16,-3 2 1 0,3 5-2 16,-3 1-6-16,2 5 0 15,3-3 0-15,-2 2 0 16,1 3 0-16,1-5 0 16,3 0 0-16,-8-17-10 0,17 16-76 15,-7-13-2-15</inkml:trace>
  <inkml:trace contextRef="#ctx0" brushRef="#br0" timeOffset="38055.1782">17792 8932 441 0,'0'0'6'15,"0"0"3"-15,0-9 2 0,0 9 1 16,0 0 0-16,0 0 1 15,0 0-6-15,0 5-7 16,0 19 0-16,5 11 0 0,2 7 0 16,6 11 0-16,0 5 0 15,-1 8 0-15,5 0 0 16,-2-6 0-16,0-1 0 16,0-5 0-16,-2-6 0 15,-1-4 0-15,-3 0-77 16,2-15-13-16</inkml:trace>
  <inkml:trace contextRef="#ctx0" brushRef="#br0" timeOffset="38229.829">18085 9423 469 0,'0'0'5'0,"0"0"2"0,0 0 0 16,0 0 0-16,0 0 0 15,0 8 2-15,3 4-9 16,-3 2 0-16,2 1 0 0,4 6 0 15,-1 4 0-15,4 1 0 16,-4-9-10-16,8 6-75 16,0-5-3-16</inkml:trace>
  <inkml:trace contextRef="#ctx0" brushRef="#br0" timeOffset="38450.7897">18431 9053 477 0,'0'0'5'16,"0"0"2"-16,0 0 0 0,0 0 0 16,0 0 1-16,-6 14-8 15,3 8 0-15,3 5 0 16,0 8 0-16,9 9 0 0,2 8 0 16,2 6 0-16,5-4 0 15,2 1 0-15,-5-12 0 16,3 3-33-16,-2-12-54 15,-5-7-3-15</inkml:trace>
  <inkml:trace contextRef="#ctx0" brushRef="#br0" timeOffset="38955.3677">18501 9426 405 0,'0'0'5'0,"0"0"2"16,-3-10 1-16,3 10-1 15,0 0 1-15,0 0 0 16,7-7 0-16,5 7-1 15,4 0-5-15,2 7-2 16,1-2-1-16,4 0-1 16,2 0 1-16,-3 0 0 0,-3-3 0 15,-1-2 0-15,2-2 2 16,-5-6-1-16,-1 3 2 16,-3-2 0-16,-1-3 1 0,-10 10-2 15,15-10 1-15,-15 10 1 16,0 0-1-16,10 0 0 15,-10 0 1-15,0 0-1 0,9 7 1 16,-9-7 1-16,18 3 0 16,-6-3-1-16,4-5 0 15,0-5 0-15,5-2 0 16,-1 1-1-16,-3-4 0 0,-3 6-1 16,-3 1-1-16,-4 4 0 15,-7 4 0-15,0 0 0 16,7 17-1-16,-7-1 0 15,0 8 1-15,4 5-1 16,-3 6 2-16,5 5 0 16,1 2-1-16,-1 2 1 0,5-1 1 15,-3 0-2-15,-6 3 0 16,-2-7 0-16,-4 0 0 16,-14-3 0-16,-7-7 0 0,-5-2 0 15,-7 0 0-15,-5-6 0 16,-4-1-6-16,-8-4-39 15,12-3-42-15,0-6-1 0</inkml:trace>
  <inkml:trace contextRef="#ctx0" brushRef="#br1" timeOffset="56053.3201">4036 8028 246 0,'0'0'6'16,"0"0"5"-16,0 0 3 16,0-10 4-16,0 10 2 15,4-10 4-15,-4 10 2 16,0-12 2-16,0 12-4 0,0 0-3 16,0-10-5-16,0 10-2 15,0 0-3-15,0 0-3 16,0 0-1-16,0 0-2 15,3 5 0-15,-3-5-1 0,0 20-1 16,2-5-3-16,1 0 0 16,-1 8 0-16,0-4 0 15,1 2 0-15,-2 3 0 16,3-2 0-16,-2 0 0 0,-2-2 0 16,0-4 0-16,2-2 0 15,-2-2 0-15,0-4 0 16,0-8 0-16,0 12 0 15,0-12 0-15,0 0 0 16,0 0 0-16,0 0 0 0,0 0 0 16,0 0 0-16,0 0 0 15,-2-9 0-15,2 9 0 0,-6-13 0 16,6 13 0-16,-4-16 0 16,4 16-4-16,-4-12-20 15,4-5-50-15,0 17-16 16</inkml:trace>
  <inkml:trace contextRef="#ctx0" brushRef="#br1" timeOffset="57085.6293">4048 7818 340 0,'0'0'5'0,"0"0"4"16,0 0 2-16,-5-11 2 15,5 11 2-15,0 0 1 0,-13-12 1 16,13 12 0-16,-15-7-4 15,15 7-2-15,-15-5-3 16,15 5-2-16,-15-2-1 0,15 2-1 16,-15 0-1-16,15 0-1 15,-17 9 0-15,7-1-1 16,0 1 0-16,-2 4 0 16,-1 3 0-16,-1-2 0 0,0 1 0 15,0 5 1-15,1-3-1 16,1 5 1-16,0 1 1 15,-2 2-3-15,8-3 0 16,1 7 0-16,-3-1 0 0,3-1 0 16,5 2 0-16,-2 2 0 15,2-1 0-15,0-1 0 16,2 0 0-16,0-1 0 16,7-1 0-16,-2-2 0 15,-1 0 0-15,8-3 0 0,-4-2 0 16,4 0 0-16,-1-3 0 15,4-3 0-15,1 2 0 16,0-6 0-16,1-3 0 0,3-2 0 16,3-2 0-16,0-3 0 15,1 0 0-15,2-8 0 16,0 1 0-16,-1-1 0 16,3-2 0-16,-5 0 0 15,5-2 0-15,-7 2 0 0,-2-2 0 16,2 2 0-16,-3 0 0 15,-4-2 0-15,3-4 0 16,-5 4 0-16,2-5 0 0,-5-1 0 16,-2-3 0-16,1-5 0 15,-3-1 0-15,-3-7 0 16,-1-6 0-16,-3-1 0 16,0 5 0-16,0-6 0 15,-10 5 0-15,1 0 0 0,-2 7 0 16,-2 0 0-16,0 6 0 15,-5 4 0-15,-2 0 0 0,3 2 0 16,-3 6 0-16,-3 2 0 16,1 3 0-16,2 4 0 15,-7 3 0-15,2 8 0 16,-3 4 0-16,4 0 0 0,-3 6 0 16,2-3 0-16,2-1 0 15,0-1 0-15,4-4 0 16,4 4 0-16,5-8 0 15,8 9 0-15,16-8-86 16,-14-6-8-16</inkml:trace>
  <inkml:trace contextRef="#ctx0" brushRef="#br1" timeOffset="59989.9065">4756 6985 339 0,'0'0'8'0,"0"0"4"16,-10-10 4-16,10 10 2 15,0 0 0-15,-13-12 1 16,13 12 2-16,-10-13 0 16,10 13-7-16,-4-12-4 0,4 2-2 15,0-2-1-15,2 3-7 16,5-6 0-16,4 1 0 16,1 2 0-16,0 3 0 15,3-2 0-15,0 7 0 0,0 4 0 16,-4 0 0-16,3 4 0 15,-4 4 0-15,-4 9 0 16,0-1 0-16,-6 6 0 16,0 0 0-16,-6 5 0 0,0-3 0 15,-1 2 0-15,-4-3 0 16,1-1 0-16,3-5 0 16,2-2 0-16,1-5 0 15,4-10 0-15,-4 12 0 0,4-12 0 16,0 0 0-16,6-8 0 15,1-2 0-15,8-2 0 16,1-3 0-16,8-2 0 16,0-3 0-16,6 1 0 0,-5 1 0 15,2 3 0-15,-4 3 0 16,-3 0 0 0,-5 6 0-16,-6 1 0 0,-9 5 0 15,11-4 0-15,-11 4 0 16,0 0 0-16,0 4 0 0,0-4 0 15,-13 12 0-15,1-4 0 16,2 2 0-16,-5-3 0 16,5 3-29-16,3-2-60 0,-6-2-2 15</inkml:trace>
  <inkml:trace contextRef="#ctx0" brushRef="#br1" timeOffset="60539.4004">4771 6664 387 0,'0'0'6'0,"0"0"2"15,-15-6 1-15,3 1 3 16,-4 5 0-16,-1 0 1 0,-5 0 0 15,-1 8 1-15,-2 5-5 16,1 12-2-16,4 4-2 16,1 8-1-16,6 8 0 0,3 2-1 15,2 5 0-15,8 4-1 16,1-1-2-16,11-3 0 16,5-2 0-16,4-3 0 15,8-7 0-15,3-9 0 0,3-6 0 16,4-8 0-16,4-6 0 15,0-9 0-15,3-4 0 16,-2-13 0-16,0-3 0 16,-5-8 0-16,1-1 0 15,-8-11 0-15,-6 1 0 16,-2-6 0-16,-8-6 0 16,-5 2 0-16,-11-3 0 0,-2-1 0 15,-18 1 0-15,-5 0 0 16,-9 5 0-16,-4 6 0 0,-7 5 0 15,-2 6 0-15,-4 8 0 16,5 11 0-16,-4 3 0 16,6 6 0-16,1 3 0 15,6 7 0-15,6 2 0 0,9 5 0 16,5-2 0-16,9 11 0 16,5-7-26-16,12 3-62 15,12-4-3-15</inkml:trace>
  <inkml:trace contextRef="#ctx0" brushRef="#br1" timeOffset="61557.2845">5589 6017 412 0,'0'0'6'0,"0"0"3"16,0 0 2-16,0 0 0 15,-11-5 1-15,11 5 1 16,0-12 0-16,0 2 0 15,9-5-5-15,0 3-5 0,7-4-3 16,3-2 0-16,3 5 0 16,-3 2 0-16,2 2 0 0,2 1 0 15,-7 6 0-15,-2 2 0 16,-5 0 0-16,-9 0 0 16,10 14 0-16,-10 2 0 15,0-4 0-15,-7 6 0 0,-1-1 0 16,-1-2 0-16,-2 2 0 15,4-5 0-15,0-2 0 16,7-10 0-16,-5 9 0 0,5-9 0 16,7 3 0-16,3-3 0 15,-1-3 0-15,7-2 0 16,2 4 0-16,1-5 0 16,-1 4 0-16,-3 2 0 15,4 0 0-15,-8 0 0 0,6 5 0 16,-10 4 0-16,-7-9 0 15,10 21 0-15,-10-9 0 16,0 0 0-16,-8 3 0 16,-6 0 0-16,-2 0 0 15,-6-3 0-15,-2 1 0 0,-1 0 0 16,-3-4 0-16,3-4 0 16,0 1 0-16,6-6 0 15,-1 0-3-15,12 0-23 0,-7-8-60 16,13-2-3-16</inkml:trace>
  <inkml:trace contextRef="#ctx0" brushRef="#br1" timeOffset="62084.3999">5698 5720 359 0,'0'0'9'0,"0"0"1"0,-12-5 3 16,-2 2 1-16,4 3 2 16,-7 0 1-16,-4 8 0 0,-4 4 2 15,-3 3-8-15,-2 8-1 16,3 6-3-16,2 3-1 16,6 6-3-16,1 3-3 15,8 2 0-15,2 1 0 0,8-2 0 16,11 1 0-16,3-4 0 15,6-3 0-15,8 0 0 16,-1-7 0-16,13-6 0 16,-2-7 0-16,6-2 0 15,2-10 0-15,0-4 0 0,3-7 0 16,-4-5 0-16,0-8 0 16,-5-7 0-16,-5-5 0 15,-3-4 0-15,-7-3 0 16,-8-3 0-16,-7-2 0 15,-5-1 0-15,-7-2 0 0,-11 2 0 16,-6 1 0-16,-9 4 0 16,-4 6 0-16,-6 4 0 15,-4 7 0-15,-2 8 0 0,-2 8 0 16,2 7 0-16,-1 2 0 16,3 8 0-16,5 5 0 15,0 6 0-15,7 0 0 0,10 2 0 16,7 1 0-16,8-2-20 15,5-1-67-15,13-1-3 16</inkml:trace>
  <inkml:trace contextRef="#ctx0" brushRef="#br1" timeOffset="62902.2345">7023 5091 375 0,'0'0'8'0,"0"0"1"0,0-11 3 0,0 11 2 16,0-9 1-16,0 9 1 16,-2-10 0-16,2 10 0 15,0 0-6-15,0 0-3 0,-3 14-3 16,-1 2-1-16,-5 3-1 16,2 4 0-16,-5 4 0 15,2-3-2-15,-5 5 0 16,1-5 0-16,1-4 0 15,-4-3 0-15,6-3 0 16,-1-2 0-16,2-4 0 0,10-8 0 16,-12 10 0-16,12-10 0 15,0 0 0-15,0 0 0 16,9-7 0-16,7-5 0 0,4-1 0 16,6-2 0-16,4-2 0 15,4 0 0-15,5-4 0 16,-5 4 0-16,1 2 0 15,-7 3 0-15,-2 2 0 0,-7 3 0 16,0 5 0-16,-4-1 0 16,-5 3 0-16,-10 0 0 15,5 5 0-15,-5-5 0 16,0 17-20-16,-10-7-35 16,0 0-35-16,0 0 0 15</inkml:trace>
  <inkml:trace contextRef="#ctx0" brushRef="#br1" timeOffset="63157.1027">7072 5088 408 0,'0'0'6'0,"0"0"3"16,0-10 1-16,0 10 0 0,0 0 1 16,0 0 0-16,0 0 2 15,8 14-1-15,0 4-5 16,-1 8-3-16,4-2-1 15,1 8 1-15,0-2-1 16,-2 2-3-16,0-5 0 0,-2 3 0 16,3-5 0-16,-3-3 0 15,-1-5-4-15,-3-2-7 16,5-2-19-16,1-7-55 16,-10-6-3-16</inkml:trace>
  <inkml:trace contextRef="#ctx0" brushRef="#br1" timeOffset="63619.9803">7070 4884 390 0,'0'0'4'0,"0"0"3"0,-15-12 0 16,2 5 2-16,1 2 0 15,-4 2 3-15,-7 3-3 16,0 6 2-16,-4 11-4 0,2 13-1 15,0 7-3-15,3 12 1 16,2 8-2-16,3 8 0 0,2 1-1 16,7 4 2-1,6-6 0-15,7-4 0 0,9-11 1 16,11-4-1 0,10-13 0-16,5-8 1 0,7-7 1 15,8-13-5-15,2-4 0 16,1-10 0-16,-2-10 0 0,2-3 0 15,-9-6 0-15,-3-5 0 16,-7-4 0-16,-7-4 0 16,-7-3 0-16,-10-4 0 0,-8-6 0 15,-7 1 0-15,-11-1 0 16,-5-2 0-16,-13 5 0 16,-6 6 0-16,-8 6 0 15,-4 7 0-15,-5 14 0 0,-3 9 0 16,0 8 0-16,-2 7 0 15,8 9 0-15,1 3 0 16,6 7-7-16,12 10-7 16,5-7-16-16,11 7-57 0,14-1-1 15</inkml:trace>
  <inkml:trace contextRef="#ctx0" brushRef="#br1" timeOffset="64534.1211">8684 5801 413 0,'0'0'6'15,"0"0"3"-15,0 0 1 16,0 0 2-16,-3-9 1 15,3 9 1-15,0 0-1 0,0 0 1 16,-12-3-7-16,12 3-7 16,-12 15 0-16,6-3 0 15,-1 5 0-15,2 1 0 0,-2 2 0 16,2 0 0-16,-1-3 0 16,4-5 0-16,-1 0 0 15,3-1 0-15,0-11 0 16,3 10 0-16,-3-10 0 0,13 2 0 15,-1-2 0-15,1 0 0 16,3-6 0-16,2 3 0 16,5-6 0-16,-1 4 0 15,0 1 0-15,1-1 0 16,-2 2 0-16,-3 3 0 0,0 0 0 16,-1 3 0-16,-4 2 0 15,-3 2 0-15,-8 5 0 16,0 4 0-16,-2-1 0 15,-9-1 0-15,-7 6 0 0,-3 0 0 16,-6 0 0-16,0-1 0 16,-5 1 0-16,-2 0 0 0,0-7 0 15,4-1 0-15,-2-5 0 16,5-2 0-16,3-8-6 16,7-18-76-16,8 6-7 15</inkml:trace>
  <inkml:trace contextRef="#ctx0" brushRef="#br1" timeOffset="64752.5376">8627 5821 399 0,'0'0'7'0,"0"0"3"16,0 0 2-16,0-10 1 15,0 10 1-15,5-15 0 16,4 5 1-16,1-2 0 15,5 0-6-15,3-3-6 0,1 3-3 16,2-3 0-16,4 2 0 16,-10 1-20-16,4 7-65 15,0 0-2-15</inkml:trace>
  <inkml:trace contextRef="#ctx0" brushRef="#br1" timeOffset="65250.2078">8795 5527 416 0,'0'0'5'0,"-5"-8"3"0,5 8 1 16,-17-18 2-16,2 9 0 15,1 1 0-15,-9-2 1 16,-2 8 1-16,-7 2-5 0,-3 7-1 15,-3 10-7-15,-1 12 0 16,-1 5 0-16,2 10 0 0,3 11 0 16,3 4 0-16,8 3 0 15,9 2 0-15,5-2 0 0,10 3 0 16,3-9 0-16,13-3 0 16,9-7 0-16,10-8 0 15,8-6 0-15,9-10 0 16,5-5 0-16,8-9 0 15,2-8 0-15,2-10 0 0,-2-5 0 16,0-11 0-16,-1-8 0 16,-12 1 0-16,-2-12 0 15,-15-2 0-15,-7-5 0 16,-10-11 0-16,-15 0 0 0,-5-5 0 16,-19-1 0-1,-11 2 0-15,-10 8 0 0,-15 7 0 16,-10 12 0-16,-7 13 0 15,-5 17 0-15,0 10 0 16,2 20 0-16,4 5 0 0,13 14 0 16,12 1 0-16,5 6-85 15,34 4-5-15</inkml:trace>
  <inkml:trace contextRef="#ctx0" brushRef="#br1" timeOffset="66887.1686">1723 4900 358 0,'0'0'7'16,"0"0"1"-16,0 0 2 0,-10-8 1 15,10 8 1-15,-7 8 2 16,5 2 0-16,-2 2 1 16,4 6-4-16,0-1-3 15,7 2-1-15,3-1-1 0,6-8 0 16,1-6 0-16,6-4-1 16,2-8 0-16,5-8 0 15,2-14-2-15,3-4-3 0,-2-11 0 16,1-6 0-16,-2-10 0 15,-10-8 0-15,-5 0 0 16,-6-8 0-16,-11 7 0 16,-5 1 0-16,-10 7 0 15,-8 11 0-15,-3 8 0 0,-4 14 0 16,0 12 0-16,-3 11 0 16,9 9 0-16,-1 17 0 15,2 11 0-15,11 10 0 16,4 13 0-16,8 3 0 0,0 10 0 15,15-3 0-15,8 0 0 16,4 1 0-16,5-11 0 16,6-7 0-16,-5-9 0 15,7-8 0-15,-7-11-23 0,-10-4-64 16,11-8-5-16</inkml:trace>
  <inkml:trace contextRef="#ctx0" brushRef="#br1" timeOffset="67113.0666">2317 4630 451 0,'0'0'4'0,"0"0"0"0,0 0 2 15,0 0 1-15,8-5 0 16,-1 3 0-16,11-5 0 15,-2-1-1-15,9 0-6 0,1-7-9 16,7 0-35-16,3 3-42 16,-6-1-3-16</inkml:trace>
  <inkml:trace contextRef="#ctx0" brushRef="#br1" timeOffset="67300.1315">2424 4717 423 0,'0'0'6'15,"0"0"1"-15,0 0 0 16,0 0 2-16,0 0 2 0,0 0 0 16,13 0 0-16,-1 0 1 15,8-5-5-15,3-2-2 16,3-4-3-16,6-4-2 16,2 4-2-16,-5-8-17 0,-2 7-67 15,-2 3-3-15</inkml:trace>
  <inkml:trace contextRef="#ctx0" brushRef="#br1" timeOffset="67753.1546">3005 4278 480 0,'0'0'3'0,"0"0"2"16,0 0 0-16,-7-11 0 16,7 11 1-16,-14-7 1 0,1 7-7 15,3 0 0-15,-4 0 0 16,1 7 0-16,5 6 0 16,-1 3 0-16,1 1 0 15,5 2 0-15,3 1 0 0,0 2 0 16,7-2 0-16,4-5 0 15,6 3 0-15,8-6 0 16,0 0 0-16,6-4 0 16,5-4 0-16,-2 1 0 0,1 1 0 15,-2-2 0-15,-6 1 0 16,-5 0 0-16,-4 5 0 16,-8-2 0-16,-5 7 0 15,-5 0 0-15,-10-1 0 16,-5 2 0-16,-7 0 0 0,-3 2 0 15,-3-1 0-15,-4-2 0 16,0-2 0-16,2-6 0 16,3 0 0-16,4-2-10 0,0-7-24 15,-3-3-55-15,13-7-2 16</inkml:trace>
  <inkml:trace contextRef="#ctx0" brushRef="#br1" timeOffset="68121.9775">2979 4253 412 0,'0'0'6'0,"0"0"2"16,0 0 2-16,-8-7 2 15,8 7 1-15,0 0 2 16,0 0 0-16,-10-11 1 15,10 11-12-15,0 0-4 16,10-1 0-16,3-2 0 0,5 0 0 16,5-1 0-16,4-2 0 15,6-1 0-15,2 0 0 0,2-5 0 16,3 1 0-16,-4 1 0 16,-2-2 0-16,-2 4 0 15,-8-4 0-15,-5 7 0 0,-5 1 0 16,-4 1 0-16,-10 3 0 15,0 0 0-15,0 0 0 16,0 0 0-16,-10 5 0 16,1-3 0-16,4 7 0 15,5-9-56-15,-9 16-39 0</inkml:trace>
  <inkml:trace contextRef="#ctx0" brushRef="#br2" timeOffset="79524.1106">3793 6557 333 0,'0'0'8'15,"0"0"5"-15,-4-11 4 0,4 11 2 16,-5-12 2-16,5 12 2 16,-5-9 1-16,5 9 1 15,-2-10-8-15,2 10-6 16,0 0-11-16,0 0 0 15,0 7 0-15,0 5 0 0,0 3 0 16,4 2 0-16,4 9 0 16,-1-7 0-16,2 6 0 15,1-3 0-15,4 1 0 16,-2-1 0-16,-2-2 0 0,3-1 0 16,-6-4 0-16,2 0 0 15,-4-2 0-15,1 0 0 16,-1-4 0-16,-5-9 0 15,5 13 0-15,-5-13 0 16,0 0 0-16,0 0 0 16,0 0 0-16,0 0 0 0,0 0 0 15,0 0 0-15,0 0 0 16,0 0 0-16,0 0-69 0,0 0-24 16</inkml:trace>
  <inkml:trace contextRef="#ctx0" brushRef="#br2" timeOffset="81564.229">5790 7178 395 0,'0'0'6'0,"0"0"4"16,0 0 2-16,-12 0 1 15,12 0 3-15,-13-1 0 16,13 1 0-16,-10-6 1 0,10 6-7 16,-2-12-10-16,2 2 0 15,7-3 0-15,6 1 0 16,4 0 0-16,-2 3 0 15,3 1 0-15,4 2 0 0,-2 3 0 16,-3 3 0-16,1 6 0 16,-5 6 0-16,-2 4 0 15,-6 3 0-15,-2 3 0 0,-3 10 0 16,-5-1 0-16,-9 1 0 16,3-1 0-16,-4-1 0 15,0-2 0-15,2-3 0 16,3-6 0-16,3-6 0 15,0-4 0-15,7-9 0 0,0 0 0 16,7 6 0-16,4-8 0 16,6-6 0-16,0-2 0 15,5-2 0-15,6-3 0 16,-3-3 0-16,2 4 0 0,-2 1 0 16,-3 1 0-16,3 2 0 15,-7 2 0-15,-4 0 0 16,-3 3 0-16,-4 4 0 15,-7 1 0-15,12-6 0 16,-12 6 0-16,0 0 0 0,0 0 0 16,0 0 0-16,0 0 0 15,0 0 0-15,0 0 0 16,0 0 0-16,0 0 0 16,1 7 0-16,-1-7 0 0,0 0 0 15,0 13 0-15,0-13 0 16,-11 0-78-16,11 0-15 0</inkml:trace>
  <inkml:trace contextRef="#ctx0" brushRef="#br2" timeOffset="82663.0517">5380 4709 362 0,'0'0'8'0,"0"0"2"16,-19-4 4-16,19 4 0 0,-13-5 3 16,13 5 0-16,-17-9 2 15,9 4 1-15,8 5-6 16,-7-15-3-16,7 15-6 16,0-16-5-16,2 3 0 0,8-1 0 15,3-1 0-15,7-2 0 16,4 1 0-16,1 2 0 15,-1 3 0-15,1 1 0 16,-2 6 0-16,-5 4 0 0,-4 0 0 16,-4 7 0-16,-2 5 0 15,-8 8 0-15,0-2 0 16,0 4 0-16,-5 3 0 16,-6-2 0-16,4-2 0 0,-2-1 0 15,0-3 0-15,2-2 0 16,5-7 0-16,2-8 0 15,2 12 0-15,8-10 0 16,3-2 0-16,7 0 0 0,-3-2 0 16,5 0 0-16,1-4 0 15,-1 4 0-15,-2-3 0 16,0 5 0-16,-5 0 0 16,0 0 0-16,-5 5 0 15,-1 0 0-15,-4 5 0 0,-5-1 0 16,0 7 0-16,-10-1 0 15,-2 4 0-15,-9-1 0 16,0 2 0-16,-8-1 0 0,4 1 0 16,-5-2 0-16,0-4 0 15,5-1 0-15,2-3 0 16,5-3 0-16,6 0 0 16,3-4 0-16,9-18-77 15,0 15-13-15</inkml:trace>
  <inkml:trace contextRef="#ctx0" brushRef="#br2" timeOffset="83762.5953">8591 4563 370 0,'0'0'7'16,"0"0"3"-16,0 0 3 0,3-10 1 16,-3 10 2-16,0 0 0 15,0 0 0-15,3-8 1 0,-3 8-6 16,0 8-3-16,0 2-2 15,0 7-3-15,0 1 1 16,0 4-4-16,-6 3 0 16,1-2 0-16,-2 5 0 0,-3-3 0 15,0-3 0-15,-2 1 0 16,-1-6 0-16,-2 4 0 16,6-9 0-16,-2 0 0 15,4-4 0-15,7-8 0 16,-12 7 0-16,12-7 0 0,0 0 0 15,12-5 0-15,0-3 0 16,6-1 0-16,2-2 0 0,5-6 0 16,-1 4 0-16,1-1 0 15,5 1 0-15,-5-1 0 16,0 4 0-16,-2 1 0 16,-4-2 0-16,-4 7 0 15,0-5 0-15,-8 7 0 0,-7 2 0 16,15-3 0-16,-15 3 0 15,0 0 0-15,0 0 0 16,0 0 0-16,0 0 0 16,0 0 0-16,0 0 0 0,0 11 0 15,-5-11-30-15,-16 7-59 16,15 1-2-16</inkml:trace>
  <inkml:trace contextRef="#ctx0" brushRef="#br2" timeOffset="84082.8567">8629 4613 394 0,'0'0'6'0,"0"0"4"15,-5-13 2-15,5 13 2 16,-5-10 1-16,5 10 1 0,0 0 0 16,0 0 0-1,0 0-4-15,-5 8-12 0,7 11 0 16,9 9 0-16,-4 1 0 15,5 6 0-15,1-3 0 16,-1 2 0-16,2 0 0 0,2-7 0 16,-6-6 0-16,0-3 0 15,0-1 0-15,-3-5 0 16,0-2 0-16,-7-10 0 16,13 16 0-16,-13-16 0 0,0 0 0 15,0 0 0-15,0 0 0 16,0 0 0-16,6 2 0 15,-6-2-36-15,0-2-53 0,0 2-4 16</inkml:trace>
  <inkml:trace contextRef="#ctx0" brushRef="#br2" timeOffset="85402.4273">2044 5546 389 0,'0'0'7'16,"0"0"3"-16,0 0 3 16,0-12 2-16,0 12 1 0,-3-7 0 15,3 7 1-15,-2-11 0 16,2 11-6-16,0 0-11 16,0 5 0-16,0 11 0 0,7 1 0 15,3 7 0-15,1 3 0 16,1 6 0-16,0 4 0 15,5-3 0-15,-2 4 0 16,-2-3 0-16,-1-4 0 16,1 1 0-16,-8-1 0 15,0-2 0-15,-3-2 0 0,-4 1 0 16,-3-6 0-16,-8 3 0 16,-2-8 0-16,-5 6 0 15,1-8 0-15,-6 0 0 0,-3-8 0 16,3 3 0-16,0-5 0 15,0-3 0-15,6-2 0 16,1 0 0-16,4 0 0 0,1-2 0 16,3-3 0-16,10 5 0 15,-10-12 0-15,10 12-2 16,-5-18-37-16,8 11-51 16,2-3-1-16</inkml:trace>
  <inkml:trace contextRef="#ctx0" brushRef="#br2" timeOffset="85868.7465">1954 5349 365 0,'0'0'7'0,"0"0"5"0,0 0 1 15,0 0 2-15,0 0 1 0,0 0 1 16,0 0 1 0,0 0 0-16,-9 0-6 0,9 0-3 15,0 0-3-15,0 0-3 16,0 0-3-16,0 0 0 0,0 0 0 16,7-13 0-16,-7 13 0 15,12-10 0-15,-12 10 0 16,7-8 0-16,-7 8 0 15,0 0 0-15,0 0 0 0,0 0 0 16,0 0 0-16,0 0-14 16,0 13-33-16,0-1-44 15,0-2 2-15</inkml:trace>
  <inkml:trace contextRef="#ctx0" brushRef="#br2" timeOffset="86182.9168">2479 5521 459 0,'0'0'4'16,"0"0"2"-16,0 0 1 16,0 0 0-16,0 0 0 15,1-10 0-15,-1 10 1 0,19-12-2 16,-8 2-6-16,5 3 0 16,6-3 0-16,3 3-14 15,-5 9-71-15,5-4-3 16</inkml:trace>
  <inkml:trace contextRef="#ctx0" brushRef="#br2" timeOffset="86349.4681">2474 5673 410 0,'0'0'7'0,"0"0"1"16,0 0 3-16,0 0 0 15,9 0 2-15,2-3-1 16,5-4 1-16,4-6 0 15,9 1-7-15,0-1-5 16,6-7-9-16,7-16-56 0,-2 21-25 16</inkml:trace>
  <inkml:trace contextRef="#ctx0" brushRef="#br2" timeOffset="86829.2908">3145 5177 465 0,'0'0'4'16,"0"0"1"-16,0 0 2 15,0 0 0-15,0 0-1 0,0 0 2 16,0 0 1-16,0 10-9 15,0 5 0-15,0 2 0 0,-7 3 0 16,2 5 0-16,-8 4 0 16,3 1 0-16,-5 0 0 15,-2-3 0-15,-1-3 0 16,1-1 0-16,-1-5 0 16,4-1 0-16,-1-7 0 0,7-3 0 15,8-7 0-15,-15 10 0 16,15-10 0-1,0 0 0-15,15-7 0 0,-1-1 0 16,6-1 0-16,6-3 0 16,6-3 0-16,3-2 0 15,2 0 0-15,4 3 0 0,-4 2 0 16,0 0 0-16,-5 2 0 16,0 0 0-16,-10 5 0 15,-1 0 0-15,-7 0 0 0,-4 5 0 16,-10 0-7-16,6-8-64 15,-6 8-19-15</inkml:trace>
  <inkml:trace contextRef="#ctx0" brushRef="#br2" timeOffset="87087.6003">3150 5209 418 0,'0'0'7'15,"0"0"2"-15,0 0 3 0,2-7 2 16,-2 7 0-16,0 0 1 16,13 0 1-16,-13 0-10 15,17 14-6-15,-6 9 0 16,1 7 0-16,3 0 0 0,2 9 0 16,3 3 0-16,-4-1 0 15,4 3 0-15,-4-8 0 16,1 8 0-16,-1-13 0 0,-2 1 0 15,-4 1-34-15,3-11-57 16,-4-3-5-16</inkml:trace>
  <inkml:trace contextRef="#ctx0" brushRef="#br2" timeOffset="93548.2543">4126 4018 363 0,'0'0'7'0,"0"0"2"16,0 0 4-16,-10-10 0 16,10 10 3-16,0 0 1 15,-9-9 0-15,9 9 0 0,0 0-5 16,0 0-4-16,0 0-3 16,-5 9-1-16,5 6-3 15,3 4 0-15,2 12 0 0,1-1-1 16,0 4 1-16,4 6-1 15,-2-4 1-15,-2 1-1 16,4-2 0-16,1-3 0 16,-4-2 1-16,-2-6-1 15,0-6 0-15,0-2 1 16,-2-7 2-16,-3-9-3 0,2 13 0 16,-2-13 0-16,0 0 0 15,0-13 0-15,-2 1 0 16,-1-6 0-16,3-2 0 15,0-2 0-15,0-4 0 0,0 3 0 16,5-3 0-16,3 5 0 16,1 3 0-16,2 3 0 15,-4 6 0-15,5 1 0 0,1 5 0 16,-1 3 0-16,6 0 0 16,-5 11 0-16,4 1 0 15,0 3 0-15,-2 2 0 16,2 2 0-16,-4 5 0 0,1-4 0 15,-4 1 0-15,3-3 0 16,-6-1 0-16,0-2 0 16,-2-3 0-16,1-1 0 15,-6-11 0-15,7 12 0 16,-7-12 0-16,0 0 0 0,0 0 0 16,0 0-17-16,17 0-17 15,1-8-53-15,-13-1-3 16</inkml:trace>
  <inkml:trace contextRef="#ctx0" brushRef="#br2" timeOffset="94163.6579">4622 4070 387 0,'0'0'6'16,"0"0"4"-16,0 0 1 15,-11 0 1-15,11 0 0 16,0 0 1-16,0 0 0 0,0 0 1 16,0 0-6-16,13-3-4 15,4-1-2-15,6-7-3 16,2 4-5-16,2-6-15 16,8-1-59-16,-8 9-6 0</inkml:trace>
  <inkml:trace contextRef="#ctx0" brushRef="#br2" timeOffset="94349.1631">4608 4275 391 0,'0'0'7'0,"0"0"3"16,0 0 2-16,0 0 1 15,6-8 1-15,4 1 1 0,7-3 0 16,6 1 1-16,9-6-8 15,5 0-4-15,8-3-6 16,-8-4-27-16,11 2-54 0,-2 1-5 16</inkml:trace>
  <inkml:trace contextRef="#ctx0" brushRef="#br2" timeOffset="99578.4604">5273 3926 414 0,'0'0'5'0,"0"0"3"16,-7-10 1-16,7 10 2 16,-10-10 1-16,10 10 1 15,-11-10 1-15,11 10 0 16,-9-7-3-16,9 7-11 0,-12 7 0 15,6 6 0-15,1 6 0 16,3 3 0-16,-1 7 0 16,3 0 0-16,0 2 0 15,5 3 0-15,6-7 0 16,3-5 0-16,6-2 0 0,2-6 0 16,5-7 0-16,1-7 0 15,2 0 0-15,2-7 0 16,-5-10 0-16,3 0 0 0,-7-8 0 15,0 1 0-15,-9-10 0 16,-7 5 0-16,-7-6 0 16,-2-2 0-16,-8 5 0 15,-8 3 0-15,-3 7 0 16,-9 4 0-16,0 8 0 0,0 5 0 16,-2 5 0-16,2 9 0 15,7 5 0-15,1 0 0 16,7 7 0-16,5-6 0 15,10 4-71-15,13-2-22 0</inkml:trace>
  <inkml:trace contextRef="#ctx0" brushRef="#br2" timeOffset="104777.2454">6943 7887 375 0,'0'0'8'0,"0"0"2"0,0 0 2 16,0 0 2-16,0-12 1 15,0 12 1-15,0 0-1 0,0 0 0 16,0 0-7-16,0 0-2 15,4 10-2 1,3 9-2-16,-3 1 0 16,1 8-1-16,0-1 1 0,0 2 0 15,-1 1 0-15,3-3 0 16,-5-7-2-16,0-2 0 16,-2-3 0-16,3-5 0 15,-3-10 0-15,0 12 0 16,0-12 0-16,0 0 0 0,-7-12 0 15,0-1 0-15,3-7 0 16,-1-2 0-16,0-7 0 16,0 0 0-16,3-3 0 15,2 6 0-15,0-2 0 0,5 3 0 16,2 6 0-16,2 2 0 16,5 5 0-16,0 6 0 15,7 4 0-15,-1 2 0 0,4 8 0 16,1 4 0-16,-5 7 0 15,3 4 0-15,-3 1 0 16,-1 3 0-16,-8 3 0 16,0-3 0-16,-3-1 0 15,-3-5 0-15,-3-3 0 16,-2-3 0-16,0-3 0 16,0-12 0-16,-2 10 0 0,2-10 0 15,-7-2 0-15,1-9 0 16,1-3 0-16,3-4 0 0,-3-6 0 15,5-1 0-15,0-5 0 16,5 1 0-16,2-1 0 16,3 3 0-16,-1 2 0 15,5 5 0-15,-2 5 0 0,-2 5 0 16,0 6 0-16,0 4 0 16,0 2 0-16,3 10 0 15,-4 3 0-15,1 5 0 16,3 5 0-16,-1-1 0 0,-4 6 0 15,-1-3 0-15,1 3 0 16,-6-7 0-16,3 1 0 16,-5-7 0-16,2-2 0 15,-2 0-6-15,3-2-4 16,-3-13-6-16,0 14-15 0,0-14-54 16,0 8 0-16</inkml:trace>
  <inkml:trace contextRef="#ctx0" brushRef="#br2" timeOffset="104993.6759">7602 7937 386 0,'0'0'6'0,"0"0"4"15,0 0 1-15,5 0 1 0,-5 0 1 16,16-5-2-16,-7 2 1 16,3-2 0-16,6 3-9 15,-4-3-11-15</inkml:trace>
  <inkml:trace contextRef="#ctx0" brushRef="#br2" timeOffset="107873.0845">7637 7981 317 0,'0'0'8'16,"0"0"3"-16,0 0 3 15,0 0 2-15,0 0 3 16,0 0-1-16,0 0 0 16,2-7 1-16,-2 7-7 0,16-5-2 15,-7 3-3-15,6-1-2 16,6-1 0-16,8-2 0 0,1 1-1 16,4-2 0-16,1 2 0 15,1-3-2-15,-10 1 0 16,-1 4-2-16,-5-2-2 15,-5 2-2-15,-7 2-4 16,-8 1-5-16,0 0-6 16,0 0-26-16,17 1-40 0,-17-1-4 15</inkml:trace>
  <inkml:trace contextRef="#ctx0" brushRef="#br2" timeOffset="108224.6965">7734 8185 337 0,'0'0'9'15,"0"0"3"-15,0 0 4 0,0 0 3 16,0 0 1 0,0 0 0-16,0 0 2 0,0 0 0 15,0 0-8-15,0 0-4 16,0 0-3-16,15-8-4 15,-3 1-3-15,11-1 0 0,-1-1 0 16,2-2 0-16,10 5 0 16,-2-2 0-16,3 2 0 0,-5-1 0 15,-3 4 0-15,-4 3 0 16,-2-2 0-16,-3 2 0 16,-6-3 0-16,-12 3 0 15,12 0 0-15,-12 0 0 0,0 0 0 16,0 0 0-16,0 0 0 15,0 8 0-15,-10-5 0 16,10-3-88-16,-9 12-2 16</inkml:trace>
  <inkml:trace contextRef="#ctx0" brushRef="#br2" timeOffset="109627.8042">8241 7744 427 0,'0'0'4'0,"0"0"3"16,0 0-1-16,0 0 1 0,3-11 1 16,-3 11 0-16,12-13 1 15,3 2 0-15,-1 1-4 16,9 0-2-16,2 3-1 15,3-1 0-15,-1 1-2 16,3 4 1-16,-5 3-2 0,-3 0 1 16,-5 3-1-16,-7 7 0 15,-3 2 1-15,-7 2-1 16,-6 4 1-16,-2 0-1 0,-3-1 1 16,-1 0 0-16,-2-2 0 15,3 3 0-15,4-6 0 16,2 3 0-16,5-3 1 0,2-1 0 15,10-2 0-15,4 1 0 16,9 0 1 0,2 0 0-16,0-3 0 15,3 2-1-15,-3 2 0 16,-7 1 1-16,3 1-1 16,-11 0 0-16,-10-1-1 0,-4 2 2 15,-10 0-2-15,-6 1 0 16,-7 2 0-16,-4-3 0 15,-6 1-2-15,-2-3 0 16,0-2-1-16,2-3-1 16,5-2-3-16,0-5-8 0,10 0-17 15,20 0-53-15,-12-17-1 16</inkml:trace>
  <inkml:trace contextRef="#ctx0" brushRef="#br2" timeOffset="109960.9457">8958 7291 457 0,'0'0'4'0,"0"-9"2"0,0 9 2 16,-4-9 0-16,4 9 0 15,0 0 1-15,-14 12 2 16,-2 14-11-16,2 15 0 0,-2 14 0 15,2 12 0-15,-2 12 0 16,2 8 0-16,9-3 0 0,5-1 0 16,5 2 0-16,13-5 0 15,1-11 0-15,11-6 0 16,0-7 0-16,5-8 0 16,5-7 0-16,-3-7 0 0,5-9 0 15,-4-10 0-15,-1-6 0 16,-2-3 0-16,-10-6-21 15,0-2-69-15,-8-8-4 16</inkml:trace>
  <inkml:trace contextRef="#ctx0" brushRef="#br2" timeOffset="111481.5471">9297 7654 386 0,'0'0'6'0,"0"0"2"16,0-11 3-16,0 11 1 15,-4-11 0-15,4 11 2 16,-7-12-1-16,7 12 0 0,-13-3-5 16,3 3-3-16,0 8-1 15,0 4-2-15,-2 3-2 16,-1 4 1-16,8 1-1 16,0 3 1-16,5-1 0 15,10-2 0-15,5-3 1 0,7 0-1 16,3-4 2-16,7-1-1 15,1-2 0-15,5 1 1 16,-6-2-3-16,0-4 0 16,-8 1 0-16,1 1 0 0,-7-2 0 15,-6 2 0-15,-12 5 0 32,-7 3 0-32,-13 0 0 0,-2 0 0 15,-8 2 0-15,-8-2 0 16,3 4 0-16,-6-6 0 15,13-6-2-15,-2-2-7 16,8 1-6-16,2-6-16 0,-2 0-54 16,12-8-2-1</inkml:trace>
  <inkml:trace contextRef="#ctx0" brushRef="#br2" timeOffset="111808.6684">9315 7715 431 0,'0'0'5'16,"0"0"1"-16,0 0 2 16,0-9 0-16,0 9 2 0,18-17 0 15,-5 5 1-15,11-1 0 16,3-2-3-16,3 1-5 15,2-1-3-15,0 2 0 16,3 1 0-16,-10 2 0 16,2 4 0-16,-7 5 0 0,-7-2 0 15,-4 3 0-15,-9 0 0 16,11-3 0-16,-11 3 0 16,0 0 0-16,0 0 0 15,0 0-10-15,-8 13-17 0,3 4-58 16,3-6-4-16</inkml:trace>
  <inkml:trace contextRef="#ctx0" brushRef="#br2" timeOffset="112257.005">9710 7815 390 0,'0'0'7'0,"0"0"4"15,0 0 1-15,0 0 1 0,0 0 1 16,8-8 1-16,-8 8 1 16,17-7 0-16,-4 0-6 0,1 2-3 15,9-5-7-15,1 3 0 16,1 0 0-16,5-4 0 16,0 4 0-16,-3-3 0 15,1 1 0-15,-6 2 0 16,1-2 0-16,-9 7 0 0,-2-4 0 15,-12 6 0-15,13-4 0 16,-13 4 0-16,0 0 0 16,0 0 0-16,0 0-21 15,-7 0-41-15,7 0-27 0,-13 4-3 16</inkml:trace>
  <inkml:trace contextRef="#ctx0" brushRef="#br2" timeOffset="112509.3302">10297 7511 455 0,'0'0'4'0,"0"0"2"0,0 0-1 16,0 0 2-16,0 0 0 15,0 8 0-15,0 4 0 0,0 5 1 16,4 5-5-16,2 3-1 15,-1 5-2-15,2-1 0 16,4-1 0-16,-4 1-5 16,2-1-3-16,-5-11-9 15,10 2-24-15,-7-4-45 0,-2-5-2 16</inkml:trace>
  <inkml:trace contextRef="#ctx0" brushRef="#br2" timeOffset="112875.9371">10327 7107 457 0,'0'0'3'0,"0"0"2"16,0 0 1-16,0 0 0 15,0 0 1-15,10 0 1 16,2 10 0-16,6 7 0 15,6 8-5-15,4 9-3 0,9 7 0 16,0 10 0-16,6 4 0 16,-7 9 0-16,-3 0 0 15,-3 7 0-15,-7-3 0 16,-9-1 0-16,-4 3 0 16,-8-14 0-16,-2 1 0 15,-7-7 0-15,0-10 0 16,-3-8 0-16,-3-8 0 15,1-1 0-15,-2-11 0 16,3 1 0-16,11-13 0 0,-19 7 0 16,19-7 0-16,-11 0-31 15,-3-7-57-15,14 0-3 16</inkml:trace>
  <inkml:trace contextRef="#ctx0" brushRef="#br2" timeOffset="113427.7037">10933 7444 418 0,'0'0'7'0,"0"0"2"0,0 0 4 16,0 0 1-16,0 0 0 16,0 0 2-16,0 0-1 0,15-8-10 15,-2 1-5-15,6-1 0 16,9-2 0-16,4-2 0 15,5-1 0-15,0-2 0 16,6 6 0-16,-8 1 0 16,-3-1 0-16,-7 4 0 0,-2 0 0 15,-11 5 0-15,-12 0 0 16,0 0 0-16,0 5 0 0,-8 5-3 16,-9 0-47-16,5 1-39 15,-4 4-1-15</inkml:trace>
  <inkml:trace contextRef="#ctx0" brushRef="#br2" timeOffset="113941.4055">11508 7177 450 0,'0'0'4'0,"0"0"2"16,-6-16 1-16,6 16 2 16,0-19 0-16,0 6 1 0,3-4 0 15,5 0-4-15,6-1-6 16,2 3 0-16,5 3 0 15,2 0 0-15,2 6 0 16,-5 6 0-16,2 0 0 0,-4 10 0 16,-6 5 0-16,-2 7 0 15,-8 3 0-15,-2 3 0 16,-4 1 0-16,-7 3 0 16,-1-1 0-16,-3 1 0 0,-3-6 0 15,4-1 0 1,-2-4 0-16,4-2 0 0,5-4 0 15,2-3 0-15,-1 0 0 16,6-12 0-16,0 11 0 16,11-9 0-16,4-2 0 0,2-2 0 15,6-4 0-15,4-3 0 16,0-2 0-16,6 2 0 16,-3-3 0-16,-3 0 0 0,-2 5 0 15,-3-7 0-15,-2 10 0 16,-13 2-86-16,4-9-4 15</inkml:trace>
  <inkml:trace contextRef="#ctx0" brushRef="#br2" timeOffset="114275.5106">12042 6592 474 0,'0'0'2'16,"0"0"1"-16,0 0-1 15,0 0 2-15,-5 19 1 0,0 4 0 16,1 13 1-16,1 9 1 16,3 18-4-16,0 8-3 0,0 8 0 15,0 6 0-15,10-6 0 16,2-2 0-16,6-6 0 15,2-4 0-15,1-14 0 16,7-4 0-16,2-12 0 16,2-12 0-16,0-3 0 0,6-12 0 15,-1-5 0-15,-4-5 0 16,4-2-18-16,-11-11-70 16,-6-5-3-16</inkml:trace>
  <inkml:trace contextRef="#ctx0" brushRef="#br2" timeOffset="115407.6326">12465 6837 432 0,'0'0'6'15,"0"0"1"-15,0 0 1 0,9-8 2 16,-9 8-1-16,0 0 1 15,0 0 0-15,0 0 1 16,6 8-3-16,-8 4-8 16,-9 5 0-16,1 4 0 0,-5 1 0 15,-4 3 0-15,-1-1 0 16,2-1 0-16,-2-4 0 16,0-1 0-16,6-1 0 15,-2-7 0-15,7-1 0 0,9-9 0 16,-7 8 0-16,7-8 0 15,14 0 0-15,6-5 0 16,5-2 0-16,6-5 0 16,9-1 0-16,0 1 0 0,3-2 0 15,-3 0 0-15,-8 2 0 16,-6 2-7-16,-4 3-22 16,-22 7-56-16,14-7-3 0</inkml:trace>
  <inkml:trace contextRef="#ctx0" brushRef="#br2" timeOffset="115631.0634">12545 6846 425 0,'0'0'6'0,"0"0"3"0,0 0 1 16,0 0 0-16,0 0 2 16,4 8 0-16,-1 4 1 15,2 4 1-15,-1 4-14 16,7 6 0-16,-1 2 0 15,-1 4 0-15,7 0 0 0,-2 2 0 16,-1-3 0-16,2-4 0 16,-2-5-5-16,1 0-20 15,-7 9-55-15,4-19-9 0</inkml:trace>
  <inkml:trace contextRef="#ctx0" brushRef="#br2" timeOffset="115958.1901">12649 6423 454 0,'0'0'4'0,"0"0"2"0,2-12 2 16,-2 12 0-1,0 0 1-15,15-5 0 0,-1 8 2 16,6 11-9-16,4 8-2 15,5 19 0-15,4 2 0 16,1 12 0-16,3 7 0 0,1 5 0 16,-6 3 0-16,-2 1 0 15,-6-1 0-15,-8-6 0 16,-2 1 0-16,-9-8 0 0,-2-6 0 16,-3-3 0-16,-10-9 0 15,-2-2 0-15,-1-11 0 16,3-5 0-16,-5-8 0 15,5 2-2-15,1 2-74 0,9-17-15 16</inkml:trace>
  <inkml:trace contextRef="#ctx0" brushRef="#br2" timeOffset="117089.2768">13091 6604 426 0,'0'0'7'0,"0"0"1"16,0 0 1-16,0 0 2 0,0 0 1 15,0 0 1-15,15-9 1 16,0-2-3-16,10-1-11 16,5 1 0-16,2-4 0 15,5 1 0-15,-2 2 0 16,-3 2 0-16,-2 0 0 0,-5 3 0 16,-8 2 0-16,-4 0 0 15,-13 5 0-15,12 0 0 16,-12 0 0-16,0 0 0 0,0 7-18 15,0-7-19-15,-22 8-49 16,22-8-2-16</inkml:trace>
  <inkml:trace contextRef="#ctx0" brushRef="#br2" timeOffset="117482.8342">13613 6113 440 0,'0'0'4'0,"0"0"2"15,0 0 0-15,0 0 1 16,0 0 1-16,-7 5 0 0,-4 10 1 16,-1 3 0-16,0 5-3 15,-1 6-2-15,6 2 0 16,0 2-4-16,5 2 0 15,2-3 0-15,11-8 0 16,4-3 0-16,10-4 0 0,0-10 0 16,5-1 0-16,2-9 0 15,0-7 0-15,-2-4 0 16,0-10 0-16,-2 0 0 0,-8-6 0 16,-11-4 0-16,-4-4 0 15,-10 4 0-15,-9-1 0 16,-9 5 0-16,-9 8 0 15,2 5 0-15,-7 9 0 0,4 8 0 16,1 10-2-16,12 7-84 16,5 6-3-16</inkml:trace>
  <inkml:trace contextRef="#ctx0" brushRef="#br2" timeOffset="121061.0752">9236 8685 398 0,'0'0'6'0,"0"0"3"0,0-10 2 16,0 10 1-16,0 0 1 15,0 0 1-15,0 0 0 16,0 0 1-16,1 20-5 0,3 0-3 16,0 4-5-16,4 4-2 15,0 4 0-15,-2 0 0 16,5 3 0-16,-4-5 0 16,1-1 0-16,-1-5 0 0,0 2-6 15,-4-7-19-15,3-11-42 16,3 7-20-16</inkml:trace>
  <inkml:trace contextRef="#ctx0" brushRef="#br2" timeOffset="121573.9725">9631 8670 411 0,'0'0'6'0,"0"0"3"15,0 0 3-15,-13-7 0 16,13 7 2-16,-12-8 0 16,12 8 2-16,-10-10-1 0,10 10-13 31,-5-10-2-31,5 10 0 0,13-10 0 0,1 5 0 16,11 5 0-16,-2-2 0 15,2 2 0-15,2 5 0 16,-3 4 0-16,-4 8 0 15,-3 2 0-15,-9 6 0 0,-6-1 0 16,-4 6 0-16,-11 0 0 16,-1-1 0-16,-4 1 0 15,-3 0 0-15,-4-6 0 0,4 1 0 16,2-3 0-16,4-4 0 16,2-6 0-16,3-1 0 15,10-11 0-15,-2 9 0 16,2-9 0-16,20 0 0 0,0 0 0 15,4-5 0-15,1-2 0 16,7-4 0-16,-2 2 0 16,5-3 0-16,-5 4 0 0,-3-2 0 15,-4 0 0 1,-3 5 0-16,-6-2 0 0,0 5 0 16,-5-3 0-16,-9 5 0 15,10-3 0-15,-10 3 0 16,0 0-11-16,0 0-21 15,-17 0-53-15,17 0-3 0</inkml:trace>
  <inkml:trace contextRef="#ctx0" brushRef="#br2" timeOffset="121961.4747">10217 8695 435 0,'0'0'6'0,"0"0"3"0,0 0 1 16,0 0 3-16,0 0-1 15,0 0 2-15,0 0-2 16,0 0-12-16,12-13 0 16,6 6 0-16,6 0 0 0,10-3 0 15,0 1 0-15,3-5 0 16,1 7 0-16,-5-3 0 0,-4 3 0 16,-7 2 0-16,-4 0 0 15,-6 5 0-15,-12 0 0 0,10 0 0 16,-10 0 0-16,0 0-65 15,0 0-25-15,0 0-1 16</inkml:trace>
  <inkml:trace contextRef="#ctx0" brushRef="#br2" timeOffset="123643.518">11143 8383 331 0,'0'0'10'0,"0"0"4"0,1-10 5 15,-1 10 1-15,0-15 0 16,-1 6 1-16,-8-2-1 16,-1 4 1-16,-5 2-9 15,-6 5-6-15,-7 0-2 0,1 6-1 16,-3 8-2-16,3-2 0 16,-1 6-1-16,6 1 1 15,7 1-1-15,5 0 1 0,10-2 0 16,5 1 0-16,10-2-1 15,5-2 2-15,7 2 0 16,8-4-2-16,2 1 0 16,0-1 0-16,6-2 0 15,-1-5 0-15,-10 5 0 16,0-2 0-16,-7 1 0 0,-7 0 0 16,-11 0 0-16,-4 2 0 15,-8 0 0-15,-10 1 0 16,-7 3 0-16,-8-4 0 0,0 0 0 15,-3-5 0-15,3-2 0 16,-1-2 0-16,6-3 0 16,5-5 0-16,3-10 0 0,6-3 0 15,6-6 0-15,5-3 0 16,8-6 0-16,7 1 0 16,0-3 0-16,5 3 0 15,1 3 0 1,2 1 0-16,-3 3 0 0,0 8 0 15,-5 2 0-15,-3 6 0 0,-4-2 0 16,-8 11 0-16,12-9 0 16,-12 9 0-16,0 0 0 15,0 0-4-15,0 0-17 0,0 0-15 16,-12 9-51-16,12 4 1 16</inkml:trace>
  <inkml:trace contextRef="#ctx0" brushRef="#br2" timeOffset="124203.2341">11642 8332 405 0,'0'0'6'0,"0"0"3"15,0 0 1-15,0 0 1 16,0 0-1-16,0 0 1 0,13-9 0 16,6 1-1-16,1-1-7 15,10 2-9-15,2-3-15 0,10-10-58 16,-2 15-4-16</inkml:trace>
  <inkml:trace contextRef="#ctx0" brushRef="#br2" timeOffset="124354.7377">11729 8447 375 0,'0'0'10'0,"0"0"2"16,0 0 3-16,-10 7 2 15,10-7 0-15,0 0 0 16,0 0 1-16,7 8 0 15,13-10-10-15,5-5-6 16,10-4-8-16,5-4-16 0,7 3-60 16,7 0-5-16</inkml:trace>
  <inkml:trace contextRef="#ctx0" brushRef="#br2" timeOffset="124781.1605">12407 8157 407 0,'0'0'7'0,"0"0"3"16,0 0 2-16,0 0 2 16,8-12-1-16,-8 12 1 0,0 0 0 15,0 0 1-15,0 0-10 16,3 15-5-16,-6-3 0 15,-5 8 0-15,-1-1 0 16,-4 6 0-16,-4 3 0 16,-3-1 0-16,-2 0 0 0,-3-5 0 15,2 3 0-15,-2-7 0 16,3 2 0-16,2-8 0 16,5-3 0-16,5-3 0 0,10-6 0 15,-9 5 0-15,9-5 0 16,9-3 0-16,8-5 0 15,6 1 0-15,4-3 0 0,6-2 0 16,4 0 0-16,5-1 0 16,0 1 0-16,-5 3 0 15,-7 0 0-15,-2 1 0 0,-6 2 0 16,-6 6-28-16,-16 0-58 16,0 0-3-16</inkml:trace>
  <inkml:trace contextRef="#ctx0" brushRef="#br2" timeOffset="125007.0487">12437 8172 455 0,'0'0'5'15,"0"0"1"-15,0 0 1 16,0 0 0-16,0 0 0 16,0 0 1-16,0 0 0 0,0 13 0 15,2 6-8-15,7 6 0 16,0 6 0-16,3 2 0 15,4 5 0-15,-2-1 0 16,4 0 0-16,-6-2 0 0,1-1 0 16,-1-7 0-16,0 6-29 15,-1-9-56-15,-4-4-4 16</inkml:trace>
  <inkml:trace contextRef="#ctx0" brushRef="#br2" timeOffset="125495.8423">12885 8274 438 0,'0'0'5'0,"0"0"1"16,-5-10 2-16,5 10 1 15,-15-10-1-15,5 2 1 0,-5 7 1 16,0 1-1-16,-10 0-4 15,3 12-1-15,2 3-4 16,0 2 0-16,3 5 0 0,2 3 0 16,8 0 0-16,4-1 0 15,3-4 0-15,7-1 0 16,11-7 0-16,-1-1 0 16,8-5 0-16,0-6 0 15,0-9 0-15,-1-5 0 0,1-9 0 16,-2-6 0-16,-5-11 0 15,-6-7 0-15,-3-8 0 16,-6-4 0-16,-3-6 0 16,-10 4 0-16,-2 4 0 15,-1 10 0-15,-6 7-2 0,-1 10 1 16,-1 18 0-16,5 10 1 16,0 14 2-1,9 15 0-15,2 13-2 0,5 7 0 16,5 5 0-16,7 10 0 15,8 0 0-15,3-3 0 16,2-4 0-16,5-11 0 0,-1-2 0 16,-2-14-17-16,5-16-56 15,2 5-13-15</inkml:trace>
  <inkml:trace contextRef="#ctx0" brushRef="#br2" timeOffset="126027.2315">13121 8254 396 0,'0'0'5'0,"0"0"3"16,0 0 1-16,-13-2 1 0,13 2 0 16,-12 5 1-1,12-5 0-15,-9 19 0 16,5-4-4-16,4 0-3 0,6 2-1 16,6-2-1-16,6-3 1 0,4-1-2 15,7-7 1-15,1-4 0 16,8-1-1-16,-5-10 1 15,1-2 0-15,-4-4-1 16,-5-3 1-16,-8-2-1 0,-10 2 0 16,-7-1 0-16,-7 3-1 15,-10-2 0-15,-8 7-2 16,2 1 0-16,-7 7-2 16,6-2-2-16,4 7-4 15,-2-3-4-15,9 3-2 16,13 0-2-16,0 0-3 0,0-14-2 15,13 4-1-15,9-6 5 16,2-6 6-16,6 0 9 16,0-7 7-16,-3 3 7 15,-4-3 8-15,0 4 7 0,-11 3-1 16,-5 4 1-16,-5 8-2 16,-2 10-4-16,0 0-5 15,0 13-5-15,4 12-2 0,-2 7-3 16,3 7-4-16,1 8 0 15,7 6 0-15,0 1 0 16,1-4 0-16,4-3 0 0,3-6 0 16,-2-5 0-16,-1-7-6 15,-4-9-12-15,2-5-8 16,-2-11-11-16,-14-4-37 16,15-9-11-16</inkml:trace>
  <inkml:trace contextRef="#ctx0" brushRef="#br2" timeOffset="126195.7855">13496 8192 415 0,'0'0'6'0,"0"0"3"16,-9-13 2-16,9 13 1 0,-9-9 0 16,9 9 0-16,0-10 1 15,0 10 0-15,18-4-5 16,7-2-8-16,7 6 0 16,8-2 0-16,5 2 0 15,13-3-3-15,-1 3-15 16,-6 3-33-16,-3-1-34 0,-8 5-2 15</inkml:trace>
  <inkml:trace contextRef="#ctx0" brushRef="#br2" timeOffset="126673.0844">12589 8896 448 0,'0'0'4'0,"0"0"2"16,-10 5 1-16,10-5 1 0,0 0 1 16,3-8 0-16,19-2 2 15,14 1-2-15,20-8-9 16,18-4 0-16,18 1 0 0,16-4 0 16,9 4 0-16,7 1 0 15,-2-2 0-15,-3 6 0 16,-5 3 0-16,-12-3 0 0,-12 6 0 15,-19-2 0-15,-11 4 0 16,-16 2 0-16,-19 5 0 16,-25 0 0-16,-7 3 0 15,-27 4 0-15,-17 7 0 0,-13 1 0 16,-8 5-3-16,-12 2-2 16,-6 4 0-16,0 1 0 15,-2 0 2-15,3-1 1 16,9 0 2-16,6-4 3 15,12 0 0-15,12-5 2 16,12-2 2-16,18-5-2 0,20-10-5 16,20 6 0-16,28-9 0 15,19-8 0-15,16-1 0 16,13-5 0-16,8-2 0 0,13-1 0 16,-5-1 0-16,-3 6 0 15,-17 10-68-15,-9-7-22 16</inkml:trace>
  <inkml:trace contextRef="#ctx0" brushRef="#br2" timeOffset="137203.5463">4146 6877 253 0,'0'0'11'0,"0"0"4"15,0-11 5-15,0 11 2 16,-4-9 1-16,4 9 3 0,-7-15 1 15,2 5 0-15,5 10-9 16,-16-12-4-16,16 12-4 16,-18-10-2-16,7 10-3 0,-8 0-1 15,5 0-2-15,-6 5 0 16,3 7-2-16,-3-2 1 16,-3 7-1-16,2 3 1 15,-2 5 0-15,3 4 0 16,-3 6 0-16,9 2 0 0,-6 3 0 15,8 5 0-15,2-1 1 16,2-2 0-16,8 0-1 16,2-5 0-16,10 0 1 15,4-4-1-15,6-3 0 16,3-6 0-16,5-1 0 0,0-5-1 16,7-6 1-16,-2-3 0 15,5-3-1-15,0-6 2 16,2 0-2-16,0-7 0 15,3-7 0-15,0-3 0 0,-6-5 0 16,3 0 0-16,-1-6 0 16,-7 3 0-16,-4-4 0 0,-2 4 0 15,-8-1 0-15,-3-2 0 16,-10 0 0-16,-2-1 0 16,-5-3 0-16,-10-1 0 15,-9-2 0-15,-1-1 0 16,-10-2 0-16,-2 6 0 0,-11 0 0 15,1 5 0-15,-6 7 0 16,1 5 0-16,0 5 0 16,-3 7 0-16,1 3 0 15,3 5 0-15,5 6 0 16,-1-2 0-16,6 1 0 0,4 3 0 16,4-1 0-16,9-2 0 15,4 0 0-15,5 0-4 16,4 5-16-16,5-6-18 0,6 4-50 15,7-4-1-15</inkml:trace>
  <inkml:trace contextRef="#ctx0" brushRef="#br2" timeOffset="138515.0479">5551 6462 319 0,'0'0'8'0,"0"0"2"0,0 0 2 16,-14-9 2-16,14 9 3 16,-18-8 0-16,6 4 1 0,-1-1 0 15,-2 2-7-15,0 0-2 16,3 3-3-16,-6 8-2 16,1 4 0-16,1 8-2 15,0 5 0-15,-2 7 0 16,4 7-1-16,-2 6 0 15,4 2 0-15,7 3 0 0,3-1 0 16,2-3 0-16,7-3 0 16,8-5 0-16,2-3 0 15,6-8 0-15,7-8 0 0,2-3 0 16,3-9 0-16,4-2 1 16,2-5-1-16,3-8 0 15,0-9 0-15,-1-1 0 16,-1-8 1-16,-5-2-1 15,-1-7 0-15,-4 1 1 0,-8-3-1 16,-6-3 1-16,-6-2 0 16,-9-1 0-16,-3 2 0 15,-10 1 0-15,-7 1 0 16,-11 4-2-16,-1 3 0 0,-8 7 0 16,-4 5 0-16,-3 5 0 15,-4 8 0-15,1 7 0 16,-3 0 0-16,3 7 0 0,5 5 0 15,0 3 0-15,7 6 0 16,1-1 0-16,13 1 0 16,4 1 0-16,7 1 0 15,5-9-16-15,5 4-19 16,30-3-51-16,-13-12-3 0</inkml:trace>
  <inkml:trace contextRef="#ctx0" brushRef="#br2" timeOffset="139342.6483">5849 4930 329 0,'0'0'6'0,"0"0"3"16,0 0 2-16,-14-8 2 15,2 6 2-15,1 2-1 16,-6 0 1-16,-5 5 1 16,-3 10-6-16,0 2-2 0,-3 12-2 15,1 3-1-15,4 3-1 16,2 7 0-16,5 1-1 15,7 1 0-15,6 1-1 16,3-3 1-16,12-3-2 16,6-4 2-16,9-3 1 15,1-7-1-15,11-4 0 0,1-9 1 16,3-7-1-16,3-5 0 16,-1-5 0-16,2-11-2 15,-6-4-1-15,1-4 1 0,-5-3-1 16,-7-2 1-16,-5-9 1 15,-11 1-2-15,-3-6 3 0,-11-1-3 16,-6-2 0-16,-11 0 0 16,-8 0 0-16,-5 5 0 15,-7 5 0-15,-2 9 0 16,-5 1 0-16,-2 16 0 16,1 5 0-16,-2 5 0 0,2 10 0 15,3 4 0-15,3 4 0 16,5 5 0-16,10-3-7 15,11 7-7-15,6-3-15 16,7 4-58-16,18-6-2 0</inkml:trace>
  <inkml:trace contextRef="#ctx0" brushRef="#br2" timeOffset="140220.3596">8353 4900 377 0,'0'0'6'0,"0"0"0"15,-15-13 3 1,8 6 0-16,-9-1 3 0,-1 3-1 16,-3 1 2-16,-7-2 0 15,-2 6-4-15,-1 3-2 16,2 9-1-16,1 11-2 0,-3 4-1 15,5 8 0-15,3 4 0 16,1 6-1-16,7 5 0 0,7 0 0 16,7-2-1-16,0 0 1 15,9-4-1-15,5-7 1 16,12-5 1-16,1-7-1 16,10-10 1-16,4-8-3 15,3-7 0-15,6-5 0 0,-1-12 0 16,6-8 0-16,-5-2 0 15,-1-8 0-15,-4-4 0 16,-7 3 0-16,-6-10 0 16,-9 2 0-16,-11-1 0 0,-10-4 0 15,-9 4 0 1,-16 1 0-16,-6 4 0 0,-11 5 0 16,-8 8 0-16,-6 13 0 15,-3 8 0-15,0 6 0 16,-1 12 0-16,6 6 0 0,5 6 0 15,10 6 0-15,10 15-68 16,16-21-22-16</inkml:trace>
  <inkml:trace contextRef="#ctx0" brushRef="#br2" timeOffset="145629.8518">8890 6513 157 0,'0'0'4'16,"0"0"1"-16,0 0 3 0,0 0 4 16,0 4 3-16,0-4 3 15,0 0 3-15,0 0 2 16,0 0-1-16,0 0 1 0,0 0 0 15,0 10-3-15,0-10-1 16,0 0-2-16,0 0-4 16,0 0-2-16,0 0-3 15,0 0-1-15,0 0-3 0,0 0-1 16,0 0-1-16,0 0 1 16,0 0-2-16,0 0 0 15,0 0 0-15,0 0 0 0,0 0 0 16,0 0 0-16,0 0 0 15,0 0-1-15,0 0 1 16,0 0 0-16,0 0 0 16,0 0-1-16,0 0 1 15,0 0 0-15,0 0-1 0,0 0 1 16,0 0-1-16,0 0 1 16,0 0 0-16,0 0 0 15,0 0-1-15,0 0 1 16,0 0 0-16,0 0 0 0,0 0-1 15,0 0 0-15,0 0 0 16,0 0 0-16,0 0 0 16,0 0 0-16,0 0 0 15,0 0 0-15,0 0 0 0,0 0-1 16,0 0 2-16,0 0-1 16,0 0 0-16,0 0 0 15,0 0 0-15,0 0 0 0,0 0 0 16,0 0 0-16,0 0 0 15,0 0 0-15,0 0 0 16,0 0 0-16,0 0-1 16,0 0 1-16,0 0 0 0,0 0 0 15,0 0 0-15,0 0 0 16,0 0 0-16,0 0 0 16,0 0 0-16,0 0 0 15,0 0 0-15,0 0 0 0,0 0 0 16,0 0 0-16,8 0 0 15,-8 0 0-15,0 0-1 16,0 0-1-16,0 0-1 16,0 0-4-16,7 0-10 15,-7 0-26-15,10 0-35 0,-10 0-4 16</inkml:trace>
  <inkml:trace contextRef="#ctx0" brushRef="#br2" timeOffset="146532.5696">8917 6599 229 0,'0'0'5'0,"0"0"4"16,0 0 3-16,0 0 1 15,-2-9 0-15,2 9 1 16,0 0-1-16,0 0 2 0,0 0-5 15,0 0-5-15,0 0-1 16,0 0-1-16,0 0-1 16,0 0 0-16,0 0-1 15,0 0-3-15,0 0-1 0,0 0-5 16,0 0-5-16,0 0-18 16,0 0-33-16,4 5-8 15</inkml:trace>
  <inkml:trace contextRef="#ctx0" brushRef="#br2" timeOffset="149460.4418">4337 6963 129 0,'0'0'-23'16,"0"0"-24"-16</inkml:trace>
  <inkml:trace contextRef="#ctx0" brushRef="#br2" timeOffset="149940.15">5830 6785 417 0,'0'0'-2'0,"-10"3"-4"16,2-1-1-16,-1 0-1 16,-2 1 0-16,2 2-6 15,-3-2-9-15,1-3-20 16,11 0-30-16,0 0-3 0</inkml:trace>
  <inkml:trace contextRef="#ctx0" brushRef="#br2" timeOffset="150432.8172">5762 5288 376 0,'0'0'1'16,"-7"0"0"-16,-2 0-1 15,9 0-2-15,-21 3-1 0,12 5-2 16,-7-7-2-16,9 10-4 16,-3-5-9-16,10-6-24 15,5 17-29-15,-5-17-4 16</inkml:trace>
  <inkml:trace contextRef="#ctx0" brushRef="#br2" timeOffset="150955.0739">8676 5080 461 0,'0'0'-2'0,"-7"0"-4"15,-3 3-2-15,-1-1-3 16,-1 1-7-16,12-3-24 15,0 0-37-15,0 0-6 16</inkml:trace>
  <inkml:trace contextRef="#ctx0" brushRef="#br3" timeOffset="217972.8682">14175 7533 93 0,'0'0'3'16,"0"0"3"-16,0 0 2 0,0 0 2 16,8-12 0-16,-8 12 2 15,9-6 1-15,-9 6 1 16,16-7-3-16,-8 7-1 15,10 0 0-15,-6 0 0 0,12 0-1 16,-5 0 1-16,8 0-1 16,1 0-1-16,2 0 0 15,0-2 0-15,3 2-2 16,5-3-1-16,-3 3 0 0,6 0-2 16,-5 0-1-16,4 0 0 15,-2 0 0-15,2 0-1 16,-3 5 0-16,-3-2 0 15,3-1-1-15,1 4 2 0,4-4-2 16,-7 2 0-16,8-1 1 16,-1-3-1-16,3 3 0 15,2-1 2-15,-2 1-2 16,-1-3 1-16,1 0-1 16,2 3 0-16,-7-3 1 15,5 1 0-15,-6-1 0 16,1 3-1-16,3-3 1 0,-5 0 0 15,8 0 0-15,-4 0 0 16,6 0-1-16,1 0 1 16,4 0 0-16,0 0-1 15,-3 0 1-15,5 0 0 0,0 0-1 16,0 0 0-16,-6 0 1 16,1 2-1-16,3-2 0 0,-6 3 0 15,5-1 1-15,1 1-1 16,1 0 0-16,6-1 0 15,-1-2 1-15,4 0-1 0,4 0 1 16,0 0-1-16,4 0 1 16,0 0-1-16,-2-2 0 15,0 2 0-15,4 0 0 16,-6 0 0-16,0 0 0 16,-3 0 0-16,-1 0 0 15,-4 0 0-15,1 0 0 0,0 0 0 16,-1-3 0-16,3 3 1 15,-7-3-1-15,5 1 0 16,-8-1 1-16,2 1-1 16,-6 2 0-16,-6-3 0 15,1 3-1-15,-4-1 1 0,-2 1 0 16,-2 0 0-16,5 0 0 16,-10 0 0-16,7 0 0 0,-2 0 0 15,-5 0 0-15,2 0 0 16,-2 0 0-16,0 0 0 15,-5 0 1-15,5 0-2 0,-6 0 1 16,4 0 0-16,0 0 1 16,-2 1-2-16,1 2 2 15,3-3-1-15,3 2 0 0,-5-2 0 16,1 0 0 0,-2 0 0-16,3 0 0 0,-2 0 1 15,-1 0-1-15,-2 0 0 16,7 0 0-16,1 0 1 15,-1 0 0-15,3 0-1 16,-3 0 0-16,-1-2 1 16,-3 2-1-16,2-3 0 0,-9 3 0 15,-5 0 0-15,-3 0 0 16,-3 0 0-16,-10 0 0 16,15 0 0-16,-15 0 0 0,10 5 1 15,-10-5-2-15,0 0 0 16,10 5-1-16,-10-5-3 15,0 0-5-15,2 10-17 0,-2-10-39 16,0 7-3-16</inkml:trace>
  <inkml:trace contextRef="#ctx0" brushRef="#br3" timeOffset="218923.8053">19910 7506 91 0,'0'0'5'16,"10"-3"3"-16,2 1 4 0,5 0 1 16,12-4 2-16,0 1 3 15,18 0 0-15,10-3 3 16,6 1-3-16,8 3-4 15,4-4-1-15,10 4-2 16,9-4 0-16,6 3-2 0,-1-2-2 16,-1 2-1-16,6 2 0 15,-2-1-2-15,4-1-2 16,7 1 0-16,-10 4 0 16,2-2-1-16,4 0 1 0,-5 2-1 15,6-3-1-15,4 1 1 16,-12-1-1-16,-4 1 1 15,-1 0-1-15,-9-2 0 16,-5-1 1-16,-11 4 0 16,-10-5 1-16,-12-2 0 0,-9 7 2 15,-3-2-2-15,-6-2 1 16,-9 3 0-16,-8 2-2 16,-3 0-3-16,-12 0-9 0,0 0-22 15,0 4-33-15,-15 3-7 16</inkml:trace>
  <inkml:trace contextRef="#ctx0" brushRef="#br3" timeOffset="233482.8543">20121 3921 297 0,'0'0'6'0,"0"0"3"15,5 0 3-15,-5 0 2 16,0 0 2-16,10 13 2 16,-10-13 2-16,10 16-1 15,-8-5-6-15,3 1-1 16,4 0-2-16,0-4-2 15,6-2-1-15,2-6-1 0,4-3 0 16,4-12 1-16,3-7 0 16,2-6 0-16,0-11 0 15,-2-7 0-15,-3-8-4 0,0-11-3 16,-7-6 0-16,-6-3 0 16,-3 5 0-16,-6-3 0 15,-3 7 0-15,-3 6 0 16,-6 12 0-16,-3 7 0 15,-1 15 0-15,-4 13 0 0,-4 12 0 16,4 9 0-16,-3 17 0 16,3 13 0-16,5 8 0 15,3 13 0-15,5 4 0 16,4 3 0-16,4 0 0 0,12-5 0 16,4-5 0-16,2-6 0 15,3-5 0-15,5-10 0 16,-5-5 0-16,0-6 0 15,0-3 0-15,-6-8 0 16,-2 1-16-16,-4-11-17 0,-13-4-54 16,0 0-1-16</inkml:trace>
  <inkml:trace contextRef="#ctx0" brushRef="#br3" timeOffset="233720.2077">20849 3621 454 0,'0'0'5'0,"0"0"2"16,0 0 0-16,0 0 1 15,0 0 0-15,0 0 0 0,11 0 0 16,-11 0-2-16,17 0-6 15,1-3-5-15,-4 2-25 0,9 1-54 16,4-3-4-16</inkml:trace>
  <inkml:trace contextRef="#ctx0" brushRef="#br3" timeOffset="233892.761">20847 3830 389 0,'0'0'6'16,"0"0"3"-16,0 0 2 15,-2 7 3-15,2-7 1 0,0 0 0 16,15 9 1 0,2-9 0-16,8-1-6 0,7-2-7 15,3-8-10-15,9 0-43 16,1 5-35-16,-4-3-2 16</inkml:trace>
  <inkml:trace contextRef="#ctx0" brushRef="#br3" timeOffset="235913.8576">21399 3534 308 0,'0'0'6'16,"0"0"6"-16,0 0 2 0,-3-9 2 15,3 9 2-15,0 0 2 16,0-11 0-16,0 11-1 16,0 0-5-16,0 0-5 15,0 0-4-15,-2 16-1 0,0-4-2 16,-3 3-1-16,-3-2-1 15,1 4 0-15,-1 2 0 16,1-4 1-16,4-2 0 16,-1-4-1-16,1 1 1 15,3-10 1-15,0 14 0 0,0-14 1 16,7 4 1-16,3-4 0 16,3 0 0-16,2 0 0 15,2 0 1-15,3 3-1 0,2-3-1 16,3 2-1-16,-6 1 1 15,4-1-3-15,-3 5 0 16,1 1 0-16,-6-1 0 16,2 3 0-16,-5 0 0 15,-5 0 0-15,1 2 0 0,-5 0 0 16,-3 4 0-16,-3-1 0 16,-5-1 0-16,-4-2 0 15,-3 4 0-15,-5-4 0 0,0-3 0 16,-2 2 0-16,0-4 0 15,-1 1 0-15,3-5 0 16,1-2 0-16,3 2 0 16,2-3 0-16,1 0 0 15,6 0 0-15,7 0 0 16,-13-4-8-16,13 4-11 0,-5-21-46 16,5 21-22-1,3-14-3-15</inkml:trace>
  <inkml:trace contextRef="#ctx0" brushRef="#br3" timeOffset="236332.8772">21442 3560 350 0,'0'0'7'0,"0"0"5"15,0 0 2-15,0 0 2 16,0 0 0-16,0 0 1 0,0 0 1 16,0 0 1-16,0 0-6 15,4-11-3-15,11 8-2 16,3 2-1-16,4-2-3 16,8-2-4-16,2 2 0 15,0 1 0-15,3 0 0 0,-2-3 0 16,-6 0 0-16,-2-1 0 15,-8 6 0-15,-2 0 0 16,-5-1 0-16,-10 1 0 0,11 0 0 16,-11 0 0-16,0 0 0 15,0 0 0-15,0 0 0 16,0 0 0-16,-9 1 0 0,9-1 0 16,-9 11 0-16,9-11 0 15,-12 9 0-15,3 3 0 16,9-12 0-16,-9 24-4 15,18-10-85-15,-9-2-4 0</inkml:trace>
  <inkml:trace contextRef="#ctx0" brushRef="#br1" timeOffset="242524.5301">14282 7067 304 0,'0'0'7'0,"0"0"6"16,0 0 2-16,-2-10 3 0,2 10 4 16,-4-10 1-16,4 10 0 15,0-12 0-15,0 12-6 16,0 0-4-16,0 0-4 16,0 0-2-16,0 0-1 15,0 15-2-15,6 0-1 0,-4-1 1 16,3 6-4-16,2-2 0 15,-1 4 0-15,-2-2 0 16,2 2 0-16,-4 0 0 16,3-4 0-16,-3-1 0 15,1-2 0-15,-1-3 0 0,-2-4 0 16,0-8 0-16,6 12 0 16,-6-12 0-16,0 0 0 15,0 0 0-15,0 0 0 16,0 0 0-16,0 0 0 15,0 0 0-15,0 0 0 0,0 0 0 16,0 0 0-16,0 0 0 16,0 0 0-16,0 0 0 0,0 0 0 15,7-4 0-15,-7 4 0 16,0 0-16-16,0 6-53 16,0-6-20-16</inkml:trace>
  <inkml:trace contextRef="#ctx0" brushRef="#br1" timeOffset="243666.7294">14587 5992 360 0,'0'0'8'0,"0"0"2"16,0 0 4-16,0 0 0 16,-2-12 0-16,2 12 2 0,0-10 0 15,0 10 0-15,5-15-5 16,5 7-4-16,0 1-2 16,0-1-2-16,5 4 0 15,-3-1-1-15,3 2-1 0,0 3 0 16,-3 3 0-16,-1 2-1 15,-3 7 1-15,1 3 0 16,-5 3-1-16,-4 1 0 0,0 3 0 16,-2 3 0-16,-9 0 1 15,3 0-1-15,-3-1 0 16,-1-1-1-16,-3-5 1 16,5-4 1-16,3 1-2 15,2-5 1-15,5-10 1 16,-5 12 0-16,5-12 2 15,5 0-1-15,10 0-2 0,0-5 0 16,4-4 0-16,6-1 0 16,-1 0 0-16,6-4 0 0,-4 2 0 15,-1 3 0-15,-3-2 0 16,-5 2 0-16,-2 2 0 16,-2 2 0-16,-1 2 0 15,-12 3 0-15,11-2 0 0,-11 2 0 16,0 0 0-16,0 0 0 15,0 0 0-15,0 0 0 16,0 0 0-16,0 0 0 16,0 0 0-16,0 0 0 0,0 0 0 15,0 0 0-15,0 0 0 16,0 0 0 0,-6 2 0-16,6-2-7 0,0 0-81 15,-2 8-4-15</inkml:trace>
  <inkml:trace contextRef="#ctx0" brushRef="#br1" timeOffset="244582.2845">16633 4928 391 0,'0'0'6'0,"0"0"2"0,0 0 1 15,0 0 3-15,0-11 0 16,0 11 1-16,0-9 0 0,0 9 0 16,0-16-5-16,0 16-3 15,18-17-1-15,-4 7-2 0,4 2-1 16,2-1 0-16,-3 4-1 16,4 0 0-16,-4 3 0 15,0 2-1-15,-7 0 1 16,-10 0 0-16,8 19 0 0,-8-4-1 15,-6-1 1-15,1 4 0 16,-4 0 0-16,-3-6 0 16,1 5 0-16,2-7 0 15,1 0-1-15,8-10 1 0,-4 15-1 16,4-15 1-16,0 12 0 16,0-12 0-16,19 10 1 15,-4-2-1-15,4-4 1 16,-1 2 0-16,2-1-1 15,0-2 1-15,-2 1-1 0,-6-2 0 16,1 1-1-16,-13-3 2 16,13 8-1-16,-13-8 0 15,0 7 1-15,0-7-1 0,-16 15 2 16,1-6-2-16,-5 2 1 16,-2-4 0-16,-6 4 0 15,3-2-1-15,-4 1-2 16,6 0-2-16,4-6-7 0,5 7-16 15,19-4-58-15,-5-7-2 16</inkml:trace>
  <inkml:trace contextRef="#ctx0" brushRef="#br1" timeOffset="245519.3965">18523 5213 343 0,'0'0'6'15,"0"0"5"-15,0 0 2 0,0 0 2 16,0 0-2-16,0 0 0 16,0 0 1-16,0 0 1 15,-6 9-7-15,-1 3-3 16,-2 3-3-16,-3 5 1 16,-4-1-1-16,-5 1 1 0,2 6-2 15,2-4 3-15,-3 0-1 16,0-3 1-16,3-1-1 15,-3-3 0-15,3-4-1 0,2 1 1 16,0-8-1-16,7 1-1 16,8-5 0-16,-15 3-1 15,15-3 1-15,0 0 0 16,5 0-1-16,8-5 1 16,1-1 0-16,7-1 0 0,4-2-2 15,2-2-1-15,3-1 1 16,-1 1 0-16,1 2 0 15,-4 2 0-15,-3 4-1 0,-2-4 1 16,-3 4 1-16,-4 1-1 16,-7-1-3-16,-7 3-4 15,0 0-9-15,0 0-30 16,0 0-37-16,0 8-4 0</inkml:trace>
  <inkml:trace contextRef="#ctx0" brushRef="#br1" timeOffset="245799.3369">18482 5274 392 0,'0'0'6'16,"0"0"2"-16,0 0 0 16,0 0 0-16,0 0 1 15,0 0 0-15,0 5 2 0,3 4 0 16,1 9-5-16,0 5-3 15,-1 1 3-15,2 3 0 16,-1 2-1-16,1 3-1 16,0-6 0-16,1 1 0 15,-1-5 0-15,-1-1-2 0,1-4-1 16,0 0-2-16,2-4-4 16,-3-6-5-16,-4-7-12 15,9 14-60-15,-9-14-4 0</inkml:trace>
  <inkml:trace contextRef="#ctx0" brushRef="#br1" timeOffset="246767.6016">19920 7025 328 0,'0'0'7'0,"0"0"3"16,0 0 3-16,8-12 3 15,-8 12 2-15,0 0 0 0,2-10-1 16,-2 10 1-16,0 0-6 15,-7 3-4-15,0 6-3 16,-7 4-2-16,5-1-1 16,-4 2-1-16,3 4-1 0,1-1 1 15,-2-3-1-15,6-2 0 16,3 0 0-16,2-12 1 16,0 15 0-16,0-15 1 15,9 10 0-15,0-8 0 0,5 0 2 16,6-2-1-16,-3 0 0 15,6 3 0-15,2-3 0 16,0 0-1-16,-3 0 0 16,-5 0-1-16,1 2 0 0,-3-2-1 15,-3 5 0-15,-2 0 1 16,-10-5-1-16,7 10 1 16,-7-10-1-16,0 18 2 0,-4-8-2 15,-6 2 0-15,-5-2 0 16,-5 2 0-16,0-2 0 15,0 0 0-15,-3-3 0 16,2 1 0-16,-2-4 0 16,5 1 0-16,4-5 0 0,2 4-9 15,-1-4-9-15,13 0-23 16,0 0-46-16,0-16 0 16</inkml:trace>
  <inkml:trace contextRef="#ctx0" brushRef="#br1" timeOffset="247082.6245">19979 6991 411 0,'0'0'6'0,"0"0"2"15,0 0 1-15,0 0 1 16,6-3 1-16,-6 3 1 15,19-13 1-15,-1 3 0 0,2 1-5 16,5-4-2-16,2 1-2 16,-2 2-4-16,0 0 0 15,-3 6 0-15,-2-4 0 0,-5 5 0 16,-5 3 0-16,-10 0 0 16,13-1 0-16,-13 1 0 15,0 0 0-15,7 4-3 16,-7-4-7-16,0 12-7 0,-3-4-24 15,1 1-45-15,0 1-1 16</inkml:trace>
  <inkml:trace contextRef="#ctx0" brushRef="#br1" timeOffset="248233.8672">20484 4590 335 0,'0'0'7'16,"0"0"4"-16,-2-15 5 15,2 15 1-15,-8-12 2 0,8 12 1 16,-4-13-1-16,4 13 1 16,0 0-7-16,0 0-3 15,-11 13-3-15,11 6-2 0,0 4-2 16,0 7 0-16,1 3 1 16,6 4-2-16,0-1-2 15,3 1 0-15,1 1 0 16,-2-9 0-16,-3 3 0 0,3-5 0 15,-4 1 0-15,0-6 0 16,-5 0 0-16,-10-2 0 16,0-2 0-16,-9 0 0 15,-1-4 0-15,-5-4 0 16,-3 0 0-16,-4-3 0 0,2-2 0 16,0-3 0-16,0 1 0 15,4-3 0-15,2 0 0 16,5-3 0-16,6-2 0 15,3 1 0-15,10 4-2 16,-9-15-14-16,9 15-16 0,17-15-56 16,-8 6-1-16</inkml:trace>
  <inkml:trace contextRef="#ctx0" brushRef="#br1" timeOffset="248974.2581">20922 4649 360 0,'0'0'8'0,"0"0"2"16,0 0 3-16,0 0 1 16,0 0 0-16,0 0 0 0,0 0 1 15,0 0 0-15,12 0-7 16,4-2-3-16,5 0-4 15,2-3-6-15,4 0-9 16,1 0-27-16,-1 5-42 0,-4 0-2 16</inkml:trace>
  <inkml:trace contextRef="#ctx0" brushRef="#br1" timeOffset="249135.8261">20987 4773 359 0,'0'0'6'0,"0"0"3"16,0 0 2-16,0 10 1 15,0-10 1-15,0 0 1 16,7 5 0-16,1-5 1 16,11 0-6-16,3-5-6 0,4-5-9 15,6 0-34-15,3 3-42 16,-3 0-2-16</inkml:trace>
  <inkml:trace contextRef="#ctx0" brushRef="#br1" timeOffset="249532.4333">21644 4509 429 0,'0'0'5'0,"0"0"2"0,0-13 1 16,0 13 0-16,-6-10 2 15,6 10-1-15,-15-15 1 16,2 10 0-16,-2 5-4 15,0 2-3-15,-2 5-1 0,4 4-1 16,1 1 0-16,-1 6-1 16,6 2 2-16,5-1-2 15,2-2 0-15,2 3 0 0,9-2 0 16,1 2 0 0,6-5 0-16,1-1 0 15,3-2 0-15,1 1 0 0,-2-1 0 16,-2-2 0-16,-2 1 0 15,-5-4 0-15,-2 1 0 0,-10-8 0 16,2 17 0-16,-4-7 0 16,-8-3 0-16,-6 2 0 15,-5-1 0-15,-4 0 0 16,-5 1 0-16,3 0-11 0,-5-5-19 16,-8-1-56-16,22-3-2 15</inkml:trace>
  <inkml:trace contextRef="#ctx0" brushRef="#br1" timeOffset="249715.9519">21623 4511 406 0,'0'0'6'16,"0"0"2"-16,0-10 1 0,0 10 2 16,12-13 0-16,1 6 2 15,4 0-2-15,10-1 1 16,8 3-9-1,6-7-15-15,0 6-69 0,16 2-3 16</inkml:trace>
  <inkml:trace contextRef="#ctx0" brushRef="#br1" timeOffset="250713.8654">20554 5465 368 0,'0'0'8'0,"0"0"4"0,-5-8 1 16,5 8 2-16,0 0 0 16,0 0 1-16,-12-4 1 15,12 4 0-15,-8 9-6 16,3 6-4-16,5 2-1 16,-4 5-2-16,4 7-2 15,0 0-2-15,4 0 0 0,3 3 0 16,-1-1 0-16,-3-5 0 15,6 2 0-15,-4-7 0 16,2 3 0-16,-2-7 0 0,-2-5 0 16,-3 0 0-16,0-12 0 15,2 10 0-15,-2-10 0 16,0 0 0-16,0-10 0 16,0-2 0-16,3-3 0 15,3-5 0-15,3 0 0 0,1-2 0 16,5 2 0-16,2 1 0 15,3 2 0-15,-1 6 0 16,2 4 0-16,1 2 0 0,-4 5 0 16,4 3 0-16,-3 2 0 15,-1 7 0-15,-3 3 0 16,-3 2 0-16,-1 0 0 16,1 3 0-16,-5 0 0 15,-5-2 0-15,3 1 0 0,-1-4 0 16,0-1 0-16,-4-3-5 15,8-4-39-15,-8-7-43 16,12 11-2-16</inkml:trace>
  <inkml:trace contextRef="#ctx0" brushRef="#br1" timeOffset="251002.1443">21099 5596 460 0,'0'0'5'0,"0"0"1"0,0 0 3 15,0 0 0-15,0 0 1 0,0 0 0 16,0 0-8-16,7-10-2 15,5 8 0-15,3-1 0 16,5 0 0-16,5-1 0 16,2 1 0-16,-4 8-50 15,-2-5-38-15,5 0-3 0</inkml:trace>
  <inkml:trace contextRef="#ctx0" brushRef="#br1" timeOffset="251182.6642">21123 5735 417 0,'0'0'6'0,"0"0"2"16,0 0 3-16,8-3 0 15,2-2 1-15,4-1 1 0,9 0 0 16,7-2-1-16,-1 3-6 16,4-5-9-16,6-7-52 15,-6 12-28-15,-1 1-4 16</inkml:trace>
  <inkml:trace contextRef="#ctx0" brushRef="#br1" timeOffset="253050.347">21754 5457 352 0,'0'0'6'16,"0"0"5"-16,0 0 3 16,8-10 1-16,-8 10 2 0,0-9 0 15,0 9 1-15,0-11 0 16,0 11-5-16,-8 0-4 15,-1 11-3-15,-4 4-1 16,1 4-2-16,2 5 0 16,0 5-1-16,0 0 0 0,8 1-2 15,2-9 0-15,4 2 0 16,12-5 0-16,3-6 0 16,8-4 0-16,3-4 0 0,3-4 0 15,4-9 0-15,-2-3 0 16,0-5 0-16,-8-2 0 15,-3-8 0-15,-6-2 0 16,-11-1 0-16,-7-5 0 16,-4 8 0-16,-11-3 0 15,-7 7 0-15,-6 6 0 0,-7 10 0 16,3 7 0-16,-7 4 0 16,9 11 0-16,3 2-4 0,9 4-47 15,6 1-35-15,12-2-1 16</inkml:trace>
  <inkml:trace contextRef="#ctx0" brushRef="#br1" timeOffset="256468.7282">18351 8192 361 0,'0'0'7'0,"0"0"3"0,0 0 3 16,-2-15 1-16,2 15 0 16,0-12 1-16,5 3 1 15,3-2 0-15,6 2-6 16,2-2-4-16,8 4-1 0,1 1-3 16,2 1 0-16,1 2-1 15,-3 3-1-15,-4 0 0 16,0 6-1-16,-9 4 1 0,-2 0 0 15,-10 2 0-15,0 3 0 16,-4 3 0-16,-5-1 1 16,-3-1-1-16,3 0 1 15,-7 0-1-15,7-2 0 16,0-4 0-16,4 0 1 0,5-1-1 16,0-9 1-16,9 13-1 15,3-6 1-15,6-2 0 16,-1 0-1-16,0 2 1 0,3-1 0 15,5 0-1-15,-8 0 0 16,-1 2 0-16,-2-4 0 16,-2 4 0-16,-2-1 0 15,-10-7 1-15,3 18-1 0,-6-11 1 16,-9 3 0-16,-3 0 0 16,-5 0 0-16,-5-3 0 15,-5 2 0-15,1-1-1 16,-1-2-1-16,4-2-1 15,3-4-2-15,2 6-5 16,4-6-13-16,2-3-59 0,15 3-3 16</inkml:trace>
  <inkml:trace contextRef="#ctx0" brushRef="#br1" timeOffset="256879.179">19137 7969 387 0,'0'0'6'16,"0"0"4"0,0-12 1-16,0 12 2 0,0-12 0 15,0 12 1-15,0 0-1 16,-5-8 1-16,-5 16-5 15,-2 8-4-15,-4 14 0 0,-1 7-2 16,2 10 1 0,1 6 0-16,-4 8-4 15,8 2 0-15,5-2 0 0,5 2 0 16,0-9 0-16,7-4 0 16,6-6 0-16,4-7 0 0,4-5 0 15,0-7 0-15,2-8 0 16,-1-3 0-16,3-5 0 0,-5-2 0 15,0-4 0-15,-5-3 0 16,-3 0 0-16,-2-3 0 16,1 1-39-16,-11 2-47 15,4-11-3-15</inkml:trace>
  <inkml:trace contextRef="#ctx0" brushRef="#br1" timeOffset="257649.4935">19259 8179 351 0,'0'0'8'0,"0"0"4"16,0-11 3-16,0 11 2 15,2-12 0-15,-2 12 2 16,3-14-1-16,-3 14 0 16,0 0-6-16,0 0-5 0,-8 0-3 15,4 8-1-15,-3 4-3 16,3 1 1-16,-3 4-1 15,2-2 1-15,5 0 0 16,0-1 0-16,2 4 0 16,8-6 1-16,3 3-1 0,-2-5 1 15,5 0-2-15,1 2 0 16,4-2 0-16,-5-2 0 16,2-1 0-16,-2 1 0 0,-4-4 0 15,-5 2 0-15,-7-6 0 16,8 12 0-16,-8-12 0 15,-3 15 0-15,-7-8 0 0,-4 0 0 16,-7 1 0-16,-1-1 0 16,-3 1 0-16,-1-4 0 15,5-1 0-15,-4-3-19 16,10-12-58-16,0 9-10 0</inkml:trace>
  <inkml:trace contextRef="#ctx0" brushRef="#br1" timeOffset="257872.9048">19275 8122 373 0,'0'0'6'16,"0"0"5"-16,0 0 1 15,0 0 2-15,11-7 1 0,-3 4 0 16,7-2 1-16,4 1 0 15,1-4-5-15,8 1-5 0,-1 4-3 16,6 1-5-16,-13-3-8 16,9 5-38-16,-8 0-35 15,-2 3-2-15</inkml:trace>
  <inkml:trace contextRef="#ctx0" brushRef="#br1" timeOffset="258115.2502">19582 8318 463 0,'0'0'3'0,"0"0"2"0,10-10 1 15,-10 10 1-15,20-12 0 0,-8 5-1 16,6-3 1-16,1 3 0 15,4-1-7-15,0 4 0 16,-3-4-6-16,4 8-18 16,11 0-59-16,-18 0-3 0</inkml:trace>
  <inkml:trace contextRef="#ctx0" brushRef="#br1" timeOffset="258334.6598">20004 8162 454 0,'0'0'5'16,"0"0"1"-16,0 0 0 0,0 0 0 15,0 0 2 1,0 0 0-16,0 10 0 0,-2 5 2 16,2 5-10-16,0-1 0 15,0 9 0-15,0-1 0 16,0-2 0-16,2 0-8 15,9-3-28-15,-4-2-47 0,2-8-4 16</inkml:trace>
  <inkml:trace contextRef="#ctx0" brushRef="#br1" timeOffset="258655.7214">20186 7919 403 0,'0'0'6'0,"0"0"2"15,0 0 1-15,0 0 1 16,0 0 1 0,0 0 0-16,0 0 2 15,13 15 0-15,-4 3-5 0,9 9-2 16,-1 5 0-16,8 6-1 16,-3 1-3-16,4 9-2 0,-5 1 0 15,-5-2 0-15,-4 0 0 16,-2-8 0-16,-5 4 0 0,-5-9 0 15,-5 3 0-15,-8-7 0 16,1-7 0-16,-6-1 0 16,2-5 0-16,-5-5 0 15,1-2 0-15,1 1 0 16,1-11 0-16,6 1-17 16,-3 10-63-16,15-11-6 0</inkml:trace>
  <inkml:trace contextRef="#ctx0" brushRef="#br1" timeOffset="258967.4967">20670 8207 447 0,'0'0'3'15,"0"0"3"-15,0 0 1 0,9-5 2 16,0 2 0 0,6 1 0-16,2 0 1 0,6-1 1 15,4-2-11-15,3 3 0 16,0-1 0-16,2-2 0 16,-4 3 0-16,-4-1 0 0,-6 3 0 15,-3 0 0-15,-5 0 0 16,-10 0 0-16,0 0 0 15,0 0-16-15,-5 5-70 16,-6 0-4-16</inkml:trace>
  <inkml:trace contextRef="#ctx0" brushRef="#br1" timeOffset="259948.6517">21233 8026 405 0,'0'0'6'16,"0"0"2"-16,0 0 3 0,0-15 1 16,0 15 0-16,9-20 1 15,-2 10 1-15,4 1-1 16,-1-3-4-16,3 1-3 16,4 4-4-16,0 5-2 15,3-4 0-15,0 6 0 0,2 3 0 16,-2 2 0-16,-5 7 0 15,0 3 0-15,-5 2 0 16,-7 5 0-16,-6 2 0 16,-10 2 0-16,-4-1 0 15,-5 2 0-15,-6-5 0 0,1 3 0 16,-2-5 0-16,9-2 0 16,-1-5 0-16,4-2 0 15,7-4 0-15,10-7 0 0,-5 8 0 16,5-8 0-16,17 0 0 15,1-2 0-15,7-4 0 16,2 2 0-16,6-2 0 16,-1-2 0-16,-2 2 0 0,-3 3 0 15,-2-1 0-15,-6 1 0 16,-7 0 0-16,-3 3 0 16,-9 0 0-16,0 0 0 0,0 0 0 15,0 0 0-15,0 0 0 16,2 10-18-16,-2-10-69 15,-2 9-3-15</inkml:trace>
  <inkml:trace contextRef="#ctx0" brushRef="#br1" timeOffset="260547.7653">21929 7643 385 0,'0'0'6'16,"0"0"4"-16,0 0 1 16,0 0-1-16,0 0 1 0,-18 0 2 15,3 14-1-15,-5 8 2 16,-1 10-5-16,-2 10-4 16,-3 5 1-16,4 9 1 0,2 2 0 15,6 2-2-15,4-1-5 16,10-4 0-1,0-3 0-15,10 0 0 0,4-10 0 16,6-4 0-16,5-4 0 16,2-9 0-16,6-3 0 15,-3-7 0-15,0-5 0 0,0-5 0 16,-5-3 0-16,-1-2 0 16,-6-2 0-16,-1 0-4 15,-17 2-78-15,12-5-7 0</inkml:trace>
  <inkml:trace contextRef="#ctx0" brushRef="#br1" timeOffset="261838.3716">22163 7937 392 0,'0'0'6'16,"0"0"4"-16,0 0 2 15,0-13 2-15,0 13-1 0,0 0 1 16,0 0 0-16,0-10 0 15,0 10-6-15,-13 5-4 16,6 5-2-16,-3 1-1 16,-1-2 0-16,2 3-1 0,-1 1 1 15,2-1 0-15,1 1-1 16,7-4 1-16,0-2 0 16,0-7 1-16,8 13-2 15,3-5 0-15,4-3 0 16,-2 0 0-16,2 0 0 0,2 0 0 15,0-3 0-15,-1 4 0 16,-4-5 0-16,-5 2 0 16,4 2 0-16,-11-5 0 15,12 8 0-15,-12-8 0 0,2 9 0 16,-2-9 0-16,-2 10 0 16,2-10 0-16,-15 12 0 15,5-6 0-15,-2-2 0 0,-4-1 0 16,2 2-4-16,-6-3-17 15,2-2-39-15,1 4-27 0,0-4-2 16</inkml:trace>
  <inkml:trace contextRef="#ctx0" brushRef="#br1" timeOffset="262015.9147">22088 8003 395 0,'0'0'6'15,"0"0"1"-15,0 0 2 16,15-9 0-16,-5 4 0 16,-1-1 1-16,9 0-1 15,1 1-4-15,-1-6-21 0,-8 7-62 16,17-4-4-16</inkml:trace>
  <inkml:trace contextRef="#ctx0" brushRef="#br1" timeOffset="262333.5674">22458 7640 426 0,'0'0'5'0,"0"0"2"0,0 0-2 16,0 0 2-16,0 0 0 15,0 0 2-15,5 17 0 16,5 0 0-16,5 11-4 0,3 3-1 15,2 4 1 1,1 12 0 0,-3 6 0-16,-3-7-2 15,-6 4-3-15,-5 0 0 16,-4-3 0-16,-11-8 0 0,-3 3 0 16,-7-9 0-16,-4-6 0 15,1-3 0-15,-1-1 0 0,0-3 0 16,5-6 0-16,-2-4-23 15,12-10-55-15,-2 6-10 16</inkml:trace>
  <inkml:trace contextRef="#ctx0" brushRef="#br1" timeOffset="262549.9889">22669 7983 441 0,'0'0'5'0,"0"0"2"0,0 0 1 16,10-2 2-16,0-2 0 15,2-1 0-15,9-3 0 16,-1 1 0-16,7-1-10 16,3 1 0-16,1-1 0 0,3 6-4 15,-10 15-72-15,6-13-12 16</inkml:trace>
  <inkml:trace contextRef="#ctx0" brushRef="#br1" timeOffset="262951.0044">23401 7798 454 0,'0'0'2'0,"0"0"2"16,0 0-1-16,0 0 1 0,-6 2 1 16,6-2 0-1,-13 24 0-15,7-10 1 0,-2 4-1 16,3 3-1 0,3 6 0-16,2 1 1 0,7-3 0 15,6-3-5-15,12-5 0 16,1-2 0-16,4-8 0 15,2-7 0-15,2-3 0 0,0-9 0 16,-4-8 0-16,-8-2 0 16,-4-7 0-16,-14-1 0 15,-4 0 0-15,-13 3 0 16,-8 0 0-16,-12 9 0 0,-1 8 0 16,-7 6 0-16,2 6-8 15,-1 8-44-15,11 12-36 31,6 1 0-31</inkml:trace>
  <inkml:trace contextRef="#ctx0" brushRef="#br1" timeOffset="265431.4919">20069 9272 399 0,'0'0'6'0,"0"0"3"16,0 0 2-16,0-11 2 15,0 11 0-15,0 0 0 16,0 0 1-16,0 0 2 0,0 6-6 16,0 8-3-16,0 7-7 15,0 3 0-15,0 6 0 0,0-1 0 16,0 2 0-16,0 1 0 15,0-8 0-15,3 2 0 16,-3-6 0-16,2-3 0 16,-2-5 0-16,0-2 0 0,0-10 0 15,0 15 0-15,0-15 0 16,0 0 0-16,0 0 0 16,0 0 0-16,0 0-11 15,0 0-36-15,0 0-41 0,0-11-2 16</inkml:trace>
  <inkml:trace contextRef="#ctx0" brushRef="#br1" timeOffset="266440.4236">20299 9382 389 0,'0'0'6'16,"0"0"4"-16,-6-11 2 16,6 11 2-16,-5-10 1 15,5 0 1-15,0-2 0 16,2-1 1-16,7 1-6 0,8 0-6 15,-1 0-5-15,7 0 0 16,0 3 0-16,2 1 0 16,-4 4 0-16,2 4 0 15,-3 0 0-15,-3 7 0 0,-4 4 0 16,-8 6 0-16,-3 1 0 16,-2 4 0-16,-5 5 0 15,-5-4 0-15,-5 1 0 16,1 1 0-16,1-6 0 15,-1 3 0-15,1-6 0 16,1-1 0-16,-2-3 0 0,5-5 0 16,9-7 0-16,-12 10 0 15,12-10 0-15,0 0 0 16,0 0 0-16,0 0 0 0,9 5 0 16,3-5 0-16,6 0 0 15,3-2 0-15,3-3 0 16,3 2 0-16,-1-2 0 0,3 1 0 15,-4 1 0-15,0 1 0 16,-6-1 0-16,-1 3 0 16,-8-3 0-16,0 3 0 15,-10 0 0-15,0 0 0 16,0 0 0-16,0 0 0 0,0 0 0 16,0 0 0-16,0 0 0 15,0 0 0-15,0 0 0 16,-15 12-57-16,8-12-34 0</inkml:trace>
  <inkml:trace contextRef="#ctx0" brushRef="#br1" timeOffset="268712.7013">21051 9373 365 0,'0'0'7'0,"0"0"4"16,0 0 2-16,-9-8 2 16,9 8 1-16,0 0 1 15,-10-4 1-15,10 4 0 0,0 0-4 16,0 0-3-16,0 0-5 16,0 0-6-16,14 3 0 15,6-3 0-15,5 0 0 16,9 0 0-16,4-3 0 0,7-2 0 15,-4 0 0-15,2 3 0 16,-11-3 0-16,-2 0 0 16,-7 2 0-16,-6 3 0 0,-7-2 0 15,-10 2 0-15,0 0 0 16,0 0 0-16,0 0 0 16,0 0 0-16,-10 5 0 15,3 0 0-15,-3 2 0 0,-1-2 0 16,2 3 0-16,-4-4 0 15,13-4-73-15,0 0-19 16</inkml:trace>
  <inkml:trace contextRef="#ctx0" brushRef="#br1" timeOffset="272829.2489">21725 9157 383 0,'0'0'6'0,"0"0"4"0,0 0 3 15,2-12 2-15,-2 12 1 16,0 0 0-16,11-12 2 15,-11 12 0-15,0 0-5 16,12 0-10-16,-8 10-3 0,1 3 0 16,-2 5 0-16,3 3 0 15,-4 2 0-15,0 3 0 16,-2 2 0-16,0 2 0 0,0-6 0 16,0 1 0-16,0-3 0 15,0-1 0-15,-2-6 0 16,2-1-12-16,-2-6-37 15,2-8-40-15,0 0-1 0</inkml:trace>
  <inkml:trace contextRef="#ctx0" brushRef="#br1" timeOffset="273164.3542">21934 9225 432 0,'0'0'6'0,"0"0"2"15,0 0 1-15,0 0 1 16,0 0 0-16,0 0 1 15,-10 5 0-15,2 5 1 16,1 10-10-16,2-1-2 0,5 7 0 16,0-2 0-16,0-2 0 15,9-2 0 1,7-2 0-16,6-6 0 0,2-4 0 16,6-8 0-16,-2 0 0 15,-1-6 0-15,1-6 0 0,-6-6 0 16,-1-4 0-16,-12-3 0 15,-4-2 0-15,-5 0 0 16,0-1 0-16,-10 4 0 0,-8 5 0 16,-3 4 0-16,-2 6 0 15,-3 6 0-15,2 3 0 16,-1 7 0-16,8 5-20 0,-3 3-67 16,13-1-3-16</inkml:trace>
  <inkml:trace contextRef="#ctx0" brushRef="#br1" timeOffset="273548.3283">22468 9235 450 0,'0'0'5'0,"0"0"2"0,0 0 1 16,0 0 2 0,0 0-1-16,10 2 1 0,0-2 0 15,8 0-8-15,4 0-2 0,9-2 0 16,3-1 0-16,5 3-3 16,-2 0-37-16,0 0-45 15,-7 0-3-15</inkml:trace>
  <inkml:trace contextRef="#ctx0" brushRef="#br1" timeOffset="273704.9243">22552 9319 338 0,'0'0'10'0,"0"0"4"15,0 0 3-15,0 0 2 16,0 0 0-16,0 10 2 16,0-10 0-16,16 3 0 15,5-3-9-15,4 0-8 16,9-3-8-16,5 3-29 0,3-3-49 15,3-1-3-15</inkml:trace>
  <inkml:trace contextRef="#ctx0" brushRef="#br1" timeOffset="274331.5753">23149 9124 453 0,'0'0'5'0,"0"0"2"0,0 0 3 15,-2-15 1 1,2 15 2-16,-6-10-1 0,6 10-12 16,0-20 0-16,0 8 0 15,3 1 0-15,4 2 0 16,7-2 0-16,5 4 0 16,1 0 0-16,5 2 0 0,-1 2 0 15,1 3 0-15,-2 10 0 16,-5 2 0-16,-4 3 0 0,-4 8 0 15,-7 0 0-15,-6 1 0 16,-12 3 0-16,-3-1 0 16,-6 1 0-16,-5-3 0 15,-1 0 0-15,-3-1 0 0,-1-3 0 16,9-5 0-16,1 0 0 16,5-3 0-16,7-5 0 15,5 3 0-15,7-10 0 16,-6 10 0-16,6-10 0 0,14 4 0 15,5-4 0-15,8 3 0 16,5-3 0-16,3 0 0 16,7 0 0-16,-2 0 0 15,0 0 0-15,-4-3 0 16,-2 3 0-16,-8-1 0 16,-3 1 0-16,-8 0 0 0,-5 0 0 15,-10 0 0-15,12 0 0 16,-12 0 0-16,0 0 0 0,-8 1 0 15,8-1-35-15,-12 3-55 16</inkml:trace>
  <inkml:trace contextRef="#ctx0" brushRef="#br1" timeOffset="279144.615">20578 10268 414 0,'0'0'4'0,"0"0"2"0,-2-12 1 16,2 12 1-16,-17-16 1 15,2 10 1-15,0 0-1 16,-7 2 2-16,-1 4-5 0,-4 2-2 16,-3 11-1-16,2 6-1 15,4 5-1-15,2 1 0 0,4 8 0 16,3-4 0-16,11-1 0 16,4-1-1-16,4-4 1 15,11-6 1-15,5-3-1 16,7-9 0-16,6-5 1 0,1-2-1 15,3-15 0-15,-3-3 0 16,3-10 0-16,-7-10 1 16,-3-6-2-16,-5-9 0 15,-7-10 0-15,-8 1 0 0,-4-1 0 16,-3 4 0-16,-3 6 0 16,-4 11 0-16,0 9 0 15,-4 12 0-15,4 11 0 16,-3 12 0-16,4 15 0 15,2 13 0-15,1 11 0 0,3 8 0 16,0 10 0-16,5 5 0 16,3 2 0-16,4 1-7 15,9-6-11-15,-9-1-35 0,15-15-34 16,1-11-1-16</inkml:trace>
  <inkml:trace contextRef="#ctx0" brushRef="#br1" timeOffset="279447.3635">20870 10278 391 0,'0'0'3'15,"0"0"2"-15,-10 7 2 0,1 1 0 16,3 4 0 0,3 1 0-16,-2 4 2 0,5 0 1 15,0 0-3-15,10-1-1 16,8-7-1-16,7-2-1 15,2-2 0-15,0-5-1 16,5 0 0-16,-6-9-1 0,1-2 0 16,-7-3 0-16,-7-3-1 15,-4-3 0-15,-9-1 0 16,0 4 0-16,-15 1-2 0,-2 3 0 16,-6 3-4-16,1 8-4 15,-6-3-8-15,3 5-17 16,13 7-50-16,-5 3-1 15</inkml:trace>
  <inkml:trace contextRef="#ctx0" brushRef="#br1" timeOffset="279660.3996">21208 10047 422 0,'0'0'6'0,"0"0"2"16,0 0 2-16,0 0 0 15,0 0 0-15,0 0 1 16,-5 8-1-16,-2 11 1 15,-2 11-6-15,2 8-2 16,2 10-1-16,5 5 1 0,0 4-3 16,3 5 0-16,4-3 0 15,4 3-5-15,-2-5-2 16,1-3-12-16,-4-1-43 0,-3-11-25 16,1-13-3-16</inkml:trace>
  <inkml:trace contextRef="#ctx0" brushRef="#br1" timeOffset="279828.0183">21106 10436 410 0,'0'0'4'0,"0"0"3"16,-5-12 1-16,5 12 1 16,0-15-2-16,5 5 2 15,7-3 0-15,6 1 1 16,12-2-5-16,4-2-6 0,13 12-19 15,23-8-61-15,-13 2-2 16</inkml:trace>
  <inkml:trace contextRef="#ctx0" brushRef="#br1" timeOffset="280008.5534">21595 10258 471 0,'0'0'4'0,"0"0"1"15,0 0 1-15,0 0-1 16,0 0 1-16,8 3-1 16,1-3-1-16,12 0-6 15,-3-8-20-15,-9 6-62 0,19-3-4 16</inkml:trace>
  <inkml:trace contextRef="#ctx0" brushRef="#br1" timeOffset="280161.1274">21608 10367 376 0,'0'0'8'16,"0"0"0"-16,0 0 3 16,-8 12 1-16,8-12 1 15,0 10 1-15,10-5-1 0,3-5-2 16,12 3-16-16,3 6-50 16,9-11-24-16,4-5-6 15</inkml:trace>
  <inkml:trace contextRef="#ctx0" brushRef="#br1" timeOffset="280530.5744">22137 10106 476 0,'0'0'4'0,"0"0"3"16,-6-12 0-16,6 12 0 15,-6-12 1-15,6 12-6 16,6-17-2-16,6 7 0 15,8 2 0-15,1 4 0 16,7-1 0-16,-1 5 0 0,1 0 0 16,-3 7 0-16,-8 3 0 15,-8 7 0-15,-9 5 0 16,-1 1 0-16,-12 2 0 0,-6 4 0 16,-9-2 0-16,1 3 0 15,2-5 0-15,-3 0 0 16,6-6 0-16,4 2 0 15,6-7 0-15,9-2 0 0,6-4 0 16,12 0 0-16,12-6 0 16,8-2 0-16,7 0 0 15,6 0 0-15,4 0 0 16,-5-7-10-16,3-4-50 0,-8 10-28 16,-12 1-1-16</inkml:trace>
  <inkml:trace contextRef="#ctx0" brushRef="#br1" timeOffset="281125.7624">20510 10919 403 0,'0'0'6'0,"-13"5"1"15,2-5 3-15,11 0 0 16,-14 5 1-16,14-5 1 0,10 0 1 16,18-3 1-16,36-6-4 15,28-6-2-15,32 0-1 16,30 0-7-16,27-2 0 16,23 2 0-16,8 6 0 15,1-3 0-15,-6 8 0 16,-11 2 0-16,-24 2 0 0,-21 0 0 15,-24 0 0-15,-25 2 0 16,-22-2 0-16,-23 0 0 0,-22 0 0 16,-22 0 0-16,-13 0 0 15,-39 0 0-15,-14 0 0 16,-20 0 0-16,-21 3 0 0,-23 4 0 16,-17 1 0-16,-16 2-5 15,-7 2 0-15,-4 1 1 16,-3 1 1-16,5 1 2 15,10 2 1-15,14-2 1 16,17-2 0-16,15 0 1 0,21-4 1 16,17 2-1-16,24-7 1 15,13 1 0-15,28-5 0 16,15 0-3-16,37-3 0 16,35-3 0-16,28-5 0 15,27-1 0-15,24-1 0 16,18 3 0-16,13-5 0 0,-1 5 0 15,-15 8 0-15,-25-3 0 16,-18 5 0-16,-32-3 0 0,-26 3 0 16,-23 0-14-16,-17-2-73 15,-25 2-2-15</inkml:trace>
  <inkml:trace contextRef="#ctx0" brushRef="#br1" timeOffset="286076.3242">18975 4870 242 0,'0'0'8'0,"0"0"1"16,0 0 5-16,0 0 1 0,0 0 3 15,0 0 2-15,0 0 1 16,-11-7 2-16,11 7-5 16,0 0-2-16,0 0-2 15,0 0-3-15,0 0 0 0,-4-10-2 16,4 10-1-16,0-10-2 15,0 10 0-15,3-15-1 16,-2 8-1-16,7-8-1 16,1 0 0-16,3-5-1 15,0-2 1-15,3-3-1 0,5-5 1 16,2 0-1-16,3-2 0 16,0 0 1-16,5-2 0 15,2 4 0-15,-1-2 1 16,7 6-4-16,-2-1 0 15,1 5 0-15,-5 2 0 0,1 5 0 16,-4 3 0-16,-3 1 0 16,-10 4 0-16,-1 0 0 0,-6 2 0 15,-9 5 0-15,14-5 0 16,-14 5 0-16,0 0 0 16,0 0 0-16,0 0 0 15,0 0 0-15,0 0 0 0,0 0 0 16,0 0 0-16,0 0 0 15,0 0 0-15,0 0 0 16,0 0 0-16,0 0 0 16,0 0 0-16,0 0 0 15,0 0 0-15,0 0 0 0,0 0 0 16,0 0 0-16,0 0 0 16,-8 5 0-16,8-5 0 15,0 0 0-15,0 0 0 16,-12 10-16-16,12-10-35 15,0 0-38-15,0 0-1 0</inkml:trace>
  <inkml:trace contextRef="#ctx0" brushRef="#br1" timeOffset="287132.0695">19565 3996 301 0,'0'0'7'16,"0"0"4"-16,0 0 4 0,-3-8 2 16,3 8 2-16,0 0 2 15,-13-7 0-15,13 7 2 0,0 0-7 16,0 0-3-16,0 0-4 16,0 0-2-16,0 0-1 15,0 0-3-15,0 0 0 16,0 0-1-16,0 0-1 15,0 0 0-15,0 0-1 0,0 0 0 16,0 0 1-16,0 0 0 16,0 0-1-16,0 0 1 15,0 4 0-15,0-4 0 16,0 0 1-16,0 0-1 16,0 0 1-16,0 0-1 0,0 0 3 15,0 0-4-15,0 0 0 16,0 0 0-16,0 0 0 15,0 0 0-15,0 0 0 16,0 0 0-16,0 0 0 0,0 0 0 16,0 0 0-16,0 0 0 15,0 0 0-15,0 0 0 16,0 0 0-16,0 0 0 0,0 0 0 16,0 0 0-16,0 14 0 15,0-3 0-15,0 2 0 16,-3 3 0-16,3 12 0 15,0-3 0-15,-2 3 0 0,2 3 0 16,2-1 0-16,-2-2 0 16,7-2 0-16,-5-3 0 15,3-3 0-15,-3-2 0 16,1-6 0-16,1-4 0 0,-4-8 0 16,3 12 0-16,-3-12 0 15,0 0 0-15,0 0 0 16,0 0 0-16,-5-11 0 15,3 5 0-15,-1-7 0 16,-2 0 0-16,1 1 0 0,0-3-2 16,4 0-13-16,0 3-9 15,0 2-15-15,11 2-47 16,-11 8-3-16</inkml:trace>
  <inkml:trace contextRef="#ctx0" brushRef="#br1" timeOffset="288190.8086">19537 4016 206 0,'0'0'8'15,"0"0"2"-15,0 0 7 16,-10 0 1-16,10 0 4 16,0 0 2-16,0 0 2 0,-13 0 0 15,13 0-2-15,0-10-3 16,0 10-5-16,11-13 0 16,-4 4-3-16,7-2-1 15,5-1-2-15,-2 4-1 16,7-2-1-16,6 1-1 0,-2 1-2 15,2 0-1-15,-3 6-1 16,-2 2-1-16,-3 0-1 16,-3 2 0-16,-3 6-1 15,-4 1 2-15,-7 6-2 0,-5 3 0 16,-5 2 0-16,-7 2 0 16,-5-2 0-16,-1 2 0 15,-3-4 0-15,0 0 0 0,2-6 0 16,-2 0 0-16,9-2 0 15,-1-2 0-15,13-8 0 16,-9 9 0-16,9-9 0 0,4 7 0 16,9-2 0-1,4-2 0-15,1 2 0 0,1-2 0 16,5 1 0-16,-3-1 0 16,-2 2 0-16,0 1 0 15,-1 1 0-15,-6-2 0 16,-3 2 0-16,-9-7 0 0,7 14 0 15,-7-14 0-15,0 18 0 16,-9-11 0-16,-3 1 0 16,-6 1 0-16,-5 2 0 0,1-4 0 15,-5-2 0-15,-3 2 0 16,3-4 0-16,-1 2 0 16,3-2 0-16,0-3 0 15,11 2-8-15,-4-2-10 0,18 0-25 16,-9 0-44-16,9 0-1 15</inkml:trace>
  <inkml:trace contextRef="#ctx0" brushRef="#br1" timeOffset="288708.7209">19753 3788 328 0,'0'0'7'0,"-6"-10"3"0,0 3 2 16,-4-1 3-16,-10-2 2 16,0 4 0-16,-10 1 0 15,-2 4 1-15,-3 2-6 0,-4 12-3 16,-2 10-2-16,2 9-1 16,2 7-2-16,2 7-1 15,10 5 0-15,5 6 0 0,6 3-1 16,5-1 0-16,9 0 1 15,9-2-2-15,7-2 1 16,9-3 0-16,5-8-1 16,7-9 1-16,6-3-1 0,4-10 2 15,5-4-2-15,-2-10 2 16,7-6-3-16,-2-4 0 16,0-9 0-16,-3-7 0 15,-5-6 0-15,-4-10 0 16,-6-6 0-16,-5-9 0 15,-12-13 0-15,-10-8 0 0,-10-6 0 16,-10-5 0-16,-10 3 0 16,-8 4 0-16,-9 4 0 15,-4 8 0-15,-2 17 0 0,-4 11 0 16,-1 11 0-16,-3 11 0 16,1 12 0-16,0 12 0 15,2 16 0-15,6 7 0 16,2 12 0-16,8 7-5 0,15-4-63 15,9 21-21-15</inkml:trace>
  <inkml:trace contextRef="#ctx0" brushRef="#br4" timeOffset="294044.752">19519 4032 328 0,'0'0'7'16,"0"0"5"-16,-5-12 3 15,5 12 4-15,-2-14 2 0,0 4 0 16,2-1 2 0,0 11-1-16,-4-14-6 0,4 14-4 15,0 0-3-15,0 14-3 16,0 1-6-16,0 10 0 15,4 2 0-15,0 4 0 16,1 3 0-16,1 5 0 0,-1-3 0 16,2-2 0-16,-2-2 0 15,-1-2 0-15,3-7 0 16,-3-2 0-16,-1-1 0 0,2-8 0 16,-5-2 0-16,0-10 0 15,2 15 0-15,-2-15 0 16,0 0 0-16,0 0 0 15,-2-12 0-15,-1-3 0 0,-2-5 0 16,1-5 0-16,-3-4 0 16,1-1 0-16,3-4 0 15,-2-1 0-15,3 2 0 16,-1-3 0-16,1 5 0 0,2 7 0 16,-2-3 0-16,2 5 0 15,0-3 0-15,7 5 0 16,0-1 0-16,2 6 0 15,5 1 0-15,0 2 0 16,4 2 0-16,5 3 0 16,-4 2 0-16,1 5 0 0,3 0 0 15,-3 0 0-15,4 2 0 16,-4 8 0-16,-1-3 0 0,-3 3 0 16,-5 2 0-16,3-2 0 15,-9 2 0-15,0 4 0 16,-3-1 0-16,-2 3 0 15,-5-1 0-15,-5-3 0 0,-5 6 0 16,-2-3 0-16,-2 1 0 16,-2 0 0-16,2-7 0 15,-2-1 0-15,1 0 0 16,6-2 0-16,1-7 0 0,5 5 0 16,8-6 0-16,0 0 0 15,0 0 0-15,0 0 0 16,18 0 0-16,-1 0 0 15,3 2 0-15,5-2 0 16,0 3 0-16,3-1 0 16,-5 1 0-16,1 4 0 0,-2-2 0 15,-3 5 0-15,-3 1 0 16,-4 1 0-16,-2 2 0 0,-2 2 0 16,-8-2 0-16,0 1 0 15,-8 0 0-15,-5 0 0 16,-3 0 0-16,-5-3 0 15,-4 0 0-15,-3 1 0 0,-2-3 0 16,0-3 0-16,0-2 0 16,2-2 0-16,-2-2 0 15,10-1 0-15,-2 3 0 16,4-3 0-16,6 0 0 16,12 0 0-16,-10-4 0 0,10 4-91 15,8-6-2-15</inkml:trace>
  <inkml:trace contextRef="#ctx0" brushRef="#br4" timeOffset="296090.7606">14225 5329 312 0,'0'0'7'0,"0"0"5"15,-9-12 1-15,9 12 3 16,-12-18 2-16,3 10 1 16,-3-2 0-16,-4 5 0 15,-3 3-5-15,-1 2-4 0,-3 7-2 16,-4 12-3-16,-1 7 1 15,-1 6 1-15,-4 7-1 16,6 6-1-16,-1 5 0 0,4 4 0 16,9 3 0-16,1-2-5 15,5 2 0-15,9 0 0 16,9-5 0-16,7 0 0 16,5-8 0-16,7-1 0 0,8-9 0 15,6-7 0-15,3-10 0 16,5-5 0-16,-1-6 0 15,6-6 0-15,-5-6 0 16,2-6 0-16,-7-5 0 16,2-3 0-16,-7-4 0 15,-5-3 0-15,-9-9 0 0,-6 0 0 16,-2-9 0-16,-8-2 0 16,-8-7 0-16,-4-1 0 0,-8 0 0 15,-5 1 0-15,-8-1 0 16,-3 6 0-16,-9 5 0 15,1 6 0-15,-4 9 0 16,-2 4 0-16,-2 7 0 16,-5 11 0-16,2 4 0 0,-2 6 0 15,-1 14 0-15,4 6 0 16,-4 9 0-16,6 7 0 16,5 6 0-16,5 2 0 0,9 10 0 15,5-6 0 1,9 7 0-16,6-4 0 0,3-4 0 15,10-4 0-15,8-2 0 16,0-5 0-16,3-10 0 16,4 0 0-16,7-13 0 15,3-3 0-15,6-8 0 0,0-3 0 16,1-7 0-16,6-7 0 16,-4-6 0-16,2-3 0 15,-7-9 0-15,-4-8 0 0,-8-1 0 16,-4-11 0-16,-11-1 0 15,-6-5 0-15,-10-6 0 16,-8 3 0-16,-10 5 0 0,-8 4 0 16,-8 5 0-16,-6 13 0 15,-2 10 0-15,-8 10 0 16,5 12 0-16,-9 7 0 16,2 10 0-16,1 8 0 0,2 4 0 15,11 7 0-15,5 0 0 16,12 2 0-16,13 4 0 15,9-10 0-15,13 1-88 16,20-4-2-16</inkml:trace>
  <inkml:trace contextRef="#ctx0" brushRef="#br4" timeOffset="319618.5349">13875 6961 325 0,'0'0'7'0,"2"-8"3"0,-2 8 4 16,3-15 2-16,-3 4 2 0,0 0 0 15,0-3 1-15,-9-1 0 16,-3 5-6-16,-2-3-3 15,-4 8-3-15,-5 3-2 0,-4 2-1 16,-6 9-1-16,1 9 0 16,-2 7-1-16,-3 4 0 15,2 6 0-15,0 7-1 16,6 0 0-16,6 5 0 0,5-2 1 16,10-4-1-16,8 0 1 15,10-2 0-15,13-4 0 16,9-9 0-16,11-5-2 0,6-9 0 15,9-6 0-15,1-6 0 16,8-10 0-16,4-8 0 16,-5-7 0-16,-3-1 0 15,-6-9 0-15,-8-2 0 16,-9-4 0-16,-12-1 0 16,-14 3 0-16,-10-1 0 15,-8-2 0-15,-16 8 0 0,-10 2 0 16,-7 4 0-16,-13 6 0 15,-4 12 0-15,-10 8 0 0,-4 4 0 16,-2 13 0-16,1 9 0 16,-1 6 0-16,8 5 0 15,8 7 0-15,9-3 0 0,12 7 0 16,13-5 0-16,15 1 0 16,7-7 0-16,18 0 0 15,13-5 0-15,9-8 0 16,8-7 0-16,6-5 0 0,4-8 0 15,6-2 0-15,-2-12 0 16,-4-3 0 0,-5-5 0-16,-5-4 0 0,-8-9 0 15,-10 4 0-15,-9-12 0 16,-14-1 0-16,-9 1 0 0,-5-4 0 16,-15 6 0-16,-7 1 0 15,-11 11 0-15,-8 9 0 16,-8 17 0-16,-2 8 0 15,-4 17 0-15,3 6 0 16,8 10 0-16,4 4 0 0,13 1 0 16,9-1 0-16,16-2 0 15,9-5 0-15,21-7 0 16,10-3 0-16,13-7 0 0,4-9 0 16,7-4 0-16,5-7 0 15,-2-7 0-15,-4-6 0 16,-2-5 0-16,-8-6 0 0,-13-3 0 15,-8-6 0-15,-8-3 0 16,-14-2 0-16,-8-2 0 16,-15-2 0-16,-10 8 0 15,-10 4 0-15,-10 12 0 16,-7 11 0-16,-5 7 0 16,0 20 0-16,2 5 0 0,5 9 0 15,6 4 0-15,16 4 0 16,9-3 0-16,18-2 0 0,6-4 0 15,25-6 0-15,7-8 0 16,15-6 0-16,4-5 0 16,1-8 0-16,5-10 0 15,-6-8 0-15,-3-7 0 0,-10-4 0 16,-8-5 0-16,-16-9 0 16,-11 2 0-16,-8-8 0 15,-15 10 0-15,-15 6 0 16,-8 12 0-16,-6 10 0 0,-6 11 0 15,-1 20 0-15,-1 13 0 16,7 6 0-16,13 11-18 16,14 0-70-16,11-5-5 15</inkml:trace>
  <inkml:trace contextRef="#ctx0" brushRef="#br5" timeOffset="355216.0805">14507 7865 349 0,'0'0'8'0,"0"0"5"0,0 0 3 15,0 0 1-15,0 0 0 0,3-8 2 16,-3 8-1-16,0 0 0 16,0 0-7-16,0 13-2 15,0 4-3 1,0 3-1-16,4 2 0 0,-2 3-5 15,-1 2 0-15,3 3 0 0,-2-5 0 16,2-5 0-16,-1-3 0 16,2-2 0-16,0-5 0 15,-2-1 0-15,-3-9 0 16,4 13 0-16,-4-13 0 16,0 0 0-16,0 0 0 0,0-13 0 15,-1-1 0-15,-2-1 0 16,-3-5 0-16,2-5 0 15,1 3 0-15,-4-6 0 16,5 6 0-16,-3-2 0 16,-4 4 0-16,7 5 0 15,-2 0 0-15,0 5 0 0,4 10 0 16,-6-12 0-16,6 12 0 16,0 0 0-16,0 12 0 0,2 6 0 15,1 1 0-15,-2 7 0 16,7 1 0-16,-3 5 0 15,2-3 0-15,-1 4 0 16,-2-9 0-16,2 1 0 0,-4-5 0 16,6-2 0-16,-8-4 0 15,3-4 0-15,-3-10 0 16,1 10 0-16,-1-10 0 16,0 0 0-16,0-7 0 0,0-3 0 15,0-10 0-15,0 3 0 16,0-7 0-16,0-2 0 15,0 1 0-15,0 0 0 16,0 0 0-16,0 5 0 16,-1 1 0-16,1 7 0 15,0-3 0-15,-3 2 0 0,3 6 0 16,0 7 0-16,-6-13 0 16,6 13 0-16,0 0 0 15,0 0 0-15,-2 10 0 0,2 5 0 16,0 3 0-16,0 7 0 15,0-1 0-15,2 6 0 16,-2-3 0-16,3 1 0 0,-3-5 0 16,3 1 0-16,-3-7 0 15,0-2 0-15,0-3 0 16,0-12 0-16,3 10 0 16,-3-10 0-16,0 0 0 0,0 0 0 15,0 0 0-15,0 0 0 16,-9-5 0-16,9 5 0 15,-4-12 0-15,4 12-38 16,0 0-49-16,0-12-2 0</inkml:trace>
  <inkml:trace contextRef="#ctx0" brushRef="#br5" timeOffset="355964.6584">14516 7689 339 0,'0'0'6'16,"0"0"4"-16,-6-10 3 15,6 10 0-15,-5-12 3 0,5 12 0 16,-16-18 0-16,2 12 1 15,0 0-7-15,-4 6-2 16,-3 3-2-16,-7 6-2 16,-2 9-1-16,-2 6 0 0,-4 6 0 15,2 7 0-15,-2 11 1 16,6 3 0 0,9 3 0-16,4 2 0 15,7 0 0-15,4-1 1 0,9-1-5 16,10-1 0-16,9-12 0 15,2 2 0-15,12-11 0 16,4-2 0-16,4-11 0 16,8-4 0-16,1-10 0 0,4-5 0 15,0-5 0 1,-3-7 0-16,1-9 0 0,-5-3 0 16,-8-3 0-16,-1-5 0 15,-9-3 0-15,-8-4 0 0,-9-8 0 16,-3-3 0-16,-12-7 0 15,-2-3 0-15,-13 1 0 16,-12 0 0-16,-9 2 0 0,-8 7 0 16,-5 5 0-16,-11 16 0 15,-5 10 0-15,-2 11 0 16,0 8 0-16,5 14 0 16,9 11 0-16,7-3-21 15,17 18-67-15,17 10-1 16</inkml:trace>
  <inkml:trace contextRef="#ctx0" brushRef="#br5" timeOffset="360614.9566">13933 6450 315 0,'0'0'8'16,"0"0"2"-16,0 0 3 0,0 0 2 15,-9-12 4-15,9 12 0 16,0-10 0-16,0 10 1 15,0-17-6-15,5 9-2 16,5-1-4-16,-4-1-2 0,7 2-1 16,-2-2-1-16,1 6-1 15,0 0-1-15,4 2-1 16,-4 2 0-16,1 0 0 0,-4 8-1 16,-2 2 1-16,-4 5 0 15,-3 2 0-15,0 2 0 16,-5 1 0-16,-5 3 0 15,-2 2 0-15,-1-3 0 16,-7-3-1-16,6 4 1 16,-2-8-1-16,4 3 0 0,0-9 0 15,2 1 1-15,10-10-1 16,-12 10 1-16,12-10-1 16,0 0 1-16,0 0 1 15,0 0 0-15,9-5-2 0,4 0 0 16,-1-5 0-16,4 3 0 15,-2-8 0-15,6 4 0 16,2 2 0-16,-2-2 0 0,0 5 0 16,-3-5 0-1,-1 7 0-15,-4-1 0 0,1 2 0 16,-4 1 0-16,-9 2 0 16,12-2 0-16,-12 2 0 15,0 0 0-15,0 0 0 16,0 0 0-16,0 0 0 0,0 0 0 15,0 0 0-15,0 0 0 16,0 0 0-16,0 0 0 0,0 0-21 16,0 4-58-16,0-4-8 15</inkml:trace>
  <inkml:trace contextRef="#ctx0" brushRef="#br5" timeOffset="361249.7486">13975 6232 335 0,'0'0'5'0,"0"0"3"0,-8-7 2 16,8 7 3-16,-22-8 1 16,10 4 0-16,-7 1 2 0,-1 3 0 15,-5 0-4-15,1 12-2 16,-6 3-2-16,0 8-1 16,0 4 0-16,-1 7-1 0,7 1-2 15,4 8 1-15,3-4-2 16,4 3 1-16,9-2-1 15,4 0-1-15,9-5 0 16,10-6 0-16,5-4 1 0,2-4-1 16,10 0-2-16,4-6 0 15,-1-10 0-15,6-1 0 16,-3-4 0-16,6-4 0 16,-7-4 0-16,3-7 0 15,-5-3 0-15,-2-2 0 16,-2-1 0-16,-3-4 0 0,-2-5 0 15,-10 1 0-15,-2-3 0 16,-6-9 0-16,-8 2 0 0,-4 0 0 16,-10-3 0-16,-2 7 0 15,-7-3 0-15,-10 8 0 16,1 6 0-16,-5 4 0 16,-4 8 0-16,-3 2 0 0,-3 8 0 15,1-1 0-15,3 3 0 16,2 3 0-16,2 4 0 15,3 0 0-15,4 8 0 16,6 3 0-16,7-4 0 16,2 5 0-16,8-2 0 0,5-17-75 15,18 24-14-15</inkml:trace>
  <inkml:trace contextRef="#ctx0" brushRef="#br5" timeOffset="362399.1835">15310 4986 314 0,'0'0'8'0,"0"0"3"0,0 0 3 15,-6-10 2-15,6 10 2 16,-6-12 1-16,6 12 0 16,0-17 1-16,4 10-7 15,3-3-4-15,2 2-2 0,3-1-3 16,6-2 0-16,0 1-2 15,1 5 0-15,4 0-2 16,-8 3 1-16,2-1 0 16,-1 3-1-16,-7 0 0 15,-9 0 0-15,12 15 0 0,-12-3 0 16,-2 4 1-16,-5-4-1 16,-1 3 0-16,1-3 1 15,-1 0-1-15,-2-2 0 16,10-10-1-16,-7 15 1 0,7-15-1 15,0 8 1-15,0-8 0 16,10 4 1-16,5-1-1 16,0-3 1-16,5 3 0 0,-3 0 0 15,5-2-1-15,-4 2 1 16,1 2 0-16,-3-2-1 16,-5 0 0-16,-1 1 1 15,-10-4-1-15,6 15 1 0,-6-15 0 16,-6 17 1-16,-8-5-1 15,-6 0 0-15,-2 0 0 16,-5-1-1-16,-1 2-1 16,-2 0-1-16,3-9-1 15,2 4-4-15,2-6-3 0,9 3-7 16,-1-5-14-16,2-7-51 16,13 7-4-16</inkml:trace>
  <inkml:trace contextRef="#ctx0" brushRef="#br5" timeOffset="362945.904">15460 4721 308 0,'0'0'5'0,"0"0"3"15,-10-9 1-15,-2 6 3 16,-3 3 1-16,-5 0 3 15,-5 3 1-15,-5 6 0 0,-2 9-3 16,-4 2-3-16,5 7-1 16,1 5-3-16,0 3-1 15,3 4-1-15,4 6-1 16,9-3-2-16,1 5 1 0,6-5-2 16,7 2 1-16,2 1 0 15,11-6 0-15,2 2-1 16,7-9 1-16,8-5 0 15,2-5-1-15,5-4 1 0,5-8 0 16,0-6 0-16,6-4-1 16,2-4 1-16,5-11-1 15,-3-5 0-15,2-5 1 16,-4-4-1-16,-2-6 0 16,-6-8 0-16,-9 0 1 15,-4-5-1-15,-15-4 1 0,-8 0 0 16,-8 0-2-16,-19 0 0 15,-6 5 1-15,-8 5-1 0,-8 7-1 16,-1 5 1-16,-8 9-1 16,0 2 0-16,0 9 1 15,-1 5 0-15,3 5 0 16,3 0-1-16,8 3 1 0,3 7-1 16,4 2 0-16,2 6-1 15,13 2-3-15,10 5-9 16,5-4-19-16,4 5-52 15,17-4 0-15</inkml:trace>
  <inkml:trace contextRef="#ctx0" brushRef="#br5" timeOffset="363831.2285">17646 4498 361 0,'0'0'7'0,"0"0"2"15,9-12 2-15,-9 12 2 16,10-11 1-16,-10 11 0 16,8-12 2-16,-8 12-1 15,7-9-4-15,-7 9-5 0,0 0-1 16,0 7-1-16,-5 3-2 15,-3 5 0-15,-4 0-2 16,-3 5 1-16,0 4 0 16,-1-3 0-16,-5 0-1 0,-1 0 0 15,5-4 1-15,-1-2-1 16,6-6 0-16,-1 1 0 16,3-2 0-16,10-8 0 0,-9 4 0 15,9-4 1-15,0 0-1 16,17-4 1-16,0-1-1 15,3-5 0-15,7 3 1 16,4-6 0-16,3-2-1 16,3 3 1-16,-4 3 1 0,2-2-1 15,-6 1-1-15,-4 1 1 16,-5 1 0-16,-2 5 0 16,-6 1-1-16,-12 2 0 15,10 0-2-15,-10 0-1 16,-3 10-5-16,-7-6-11 0,3 1-38 15,-6 5-29-15,-2 0-3 16</inkml:trace>
  <inkml:trace contextRef="#ctx0" brushRef="#br5" timeOffset="364111.1587">17678 4493 344 0,'0'0'8'16,"0"0"3"-16,0 0 5 0,0 0 0 15,0 0-1-15,0 0 2 16,0 0 0-16,5 11 2 16,-3 3-8-16,2 6-5 0,2 2-1 15,2 8-2 1,-3-3 0-16,4 5 0 0,-4-2 0 16,3 0-2-16,0-3 1 15,-4-2-1-15,1-6-1 16,0-1 0-16,-3-3-2 15,1-4-5-15,-3-11-4 0,3 12-13 16,-3-12-31-16,0 0-32 16,0-8 0-16</inkml:trace>
  <inkml:trace contextRef="#ctx0" brushRef="#br5" timeOffset="364625.6508">17722 4293 275 0,'0'0'9'16,"-5"-8"2"-16,5 8 3 16,-14-10 3-16,0 2 1 15,0 7 3-15,-6-2 0 16,-6 3 0-16,2 4-6 16,-6 13-3-16,0 2-4 0,2 8-1 15,-6 5-2-15,8 6-2 16,-2 1 0-16,7 5 0 15,4 1-1-15,4 2 0 16,10-2 0-16,3 2 0 0,0-5 0 16,12 0 1-16,3-5-1 15,7-1 0-15,2-7 1 16,9-2 0-16,5-7-1 0,1-6 0 16,12-6 0-16,-5-5 0 15,4-3 0-15,2-5 0 16,0-7 0-16,-4-9 0 0,-5-1-2 15,1-7 1-15,-9-7 0 16,-3-5-1-16,-7-9 0 16,-11-4 1-16,0-3-1 15,-14-5 0-15,-6 4 1 16,-14 1 0-16,-7 10 0 16,-10 5-1-16,-11 6 1 15,1 7-1-15,-5 12 0 0,0 2 0 16,-1 11 0-16,6 1-1 15,1 3 1-15,10 7-1 16,4 11-1-16,9 4-3 0,6 3-6 16,4 7-18-16,-6 3-55 15,22 3-3-15</inkml:trace>
  <inkml:trace contextRef="#ctx0" brushRef="#br5" timeOffset="365542.9851">19177 6009 321 0,'0'0'9'0,"0"0"4"16,2-12 4-16,-2 12 3 16,0-10 1-16,0 10 0 15,0-12 1-15,0 12 0 0,0 0-8 16,0-8-6-16,0 8-2 15,0 0-3-15,-5 6-1 16,0 3-1-16,3 4-2 0,-1 1 1 16,-1 1-1-16,-2 5 1 15,3-2 0-15,-1-3-1 16,4-1 0-16,0-4 2 16,0-10-1-16,0 15 1 15,0-15 0-15,0 0 0 16,4 5 0-16,-4-5 1 0,16-3-1 15,-4 1 1-15,1-3 0 16,0 3-1-16,1-3 1 0,2 0-2 16,3 2 0-16,-5 1 0 15,2 2 0-15,-4 0 0 16,3 0 0-16,-3 2 0 0,-2 3 0 16,1 3 0-16,-7-1 0 15,4 2 0-15,-6 2 0 16,-2 1 0-16,0-3 0 15,-5 8 0-15,-4-5 0 16,-9 0 0-16,1-2 0 16,-3 2 0-16,-4-3 0 0,2 2 0 15,-2-6 0-15,4-1 0 16,-2-1 0-16,5 3-6 16,-1-6-9-16,8 0-17 15,10 0-52-15,0 0-3 16</inkml:trace>
  <inkml:trace contextRef="#ctx0" brushRef="#br5" timeOffset="365794.7535">19112 5967 375 0,'0'0'6'0,"0"0"3"15,0 0 2-15,0 0 2 16,10-7 1-16,3 2 0 16,-1-4 2-16,10-2-1 0,3-1-5 15,0-1-3-15,1 3-3 16,2 1-3-16,-3 1-9 16,-4 1-16-16,-7 7-56 15,1 0-3-15</inkml:trace>
  <inkml:trace contextRef="#ctx0" brushRef="#br5" timeOffset="366311.3128">19209 5685 353 0,'0'0'6'0,"0"0"4"0,-7-10 0 15,-5 8 3-15,-1-1 0 16,-10 1 1-16,4 2 1 16,-6 5 1-16,-10 4-6 0,0 11-1 15,0 10-2-15,2 10-1 16,5 1-1-16,-1 12-1 16,5 1 0-16,6 6-1 15,9-1 0-15,6 3-1 16,8-6 1-16,9 0 0 15,9-8-1-15,5-5-2 0,9-6 0 16,5-7 0-16,3-10 0 16,5-8 0-16,-1-9 0 15,2-3 0-15,5-12 0 16,-6-8 0-16,4-5 0 0,-6-5 0 16,-5-10 0-16,-2-2 0 15,-6-7 0-15,-7-9 0 16,-12-5 0-16,-5-2 0 0,-11-5 0 15,-11 7 0-15,-10 0 0 16,-15 10 0-16,-8 7 0 16,-11 14 0-16,-5 6 0 15,-6 12 0-15,1 10 0 0,0 8 0 16,8 7 0-16,5 9 0 16,7 2 0-16,10 7 0 15,8 4 0-15,17 3-25 16,6 2-62-16,10-3-3 0</inkml:trace>
  <inkml:trace contextRef="#ctx0" brushRef="#br5" timeOffset="367318.2324">20661 7806 511 0,'0'0'0'0,"0"0"0"15,0 0 0-15,0 0 0 16,0 0 0-16,0 0 0 16,7 1 0-16,-7-1 0 15,0 0 0-15,0 0 0 0,0 0 0 16,11-1-83-16,1 1-8 15</inkml:trace>
  <inkml:trace contextRef="#ctx0" brushRef="#br5" timeOffset="367524.691">20791 7848 494 0,'0'0'3'0,"0"0"1"0,0 0 0 16,0 0 2-16,0 0-6 16,0 0 0-16,0 0 0 15,0 0 0-15,0 0 0 16,0 0-5-16,0 0-81 16,14-5-4-16</inkml:trace>
  <inkml:trace contextRef="#ctx0" brushRef="#br5" timeOffset="367665.321">20768 7919 485 0,'0'0'1'0,"0"0"0"16,0 0 1-16,0 0-1 15,0 0-5-15</inkml:trace>
  <inkml:trace contextRef="#ctx0" brushRef="#br5" timeOffset="371523.6515">20074 7786 192 0,'0'0'8'16,"0"0"3"-16,0 0 5 15,-10 2-2-15,10-2 1 16,0 0 0-16,-3 10 2 0,3-10 3 15,21 0-6-15,8 0-3 16,13 0-2-16,16-3 0 16,11-2 1-16,8-2 0 15,8-1-2-15,2 1-2 16,-6-3-2-16,-8 5-1 0,-6 1-1 16,-15 1-1-16,-9 1 0 15,-14-1 0-15,-6 3 0 16,-11 0 0-16,-12 0 0 15,-7 5 0-15,-16 2 1 0,-11-2-1 16,-9 5 1-16,-14 3-1 16,-9-4-1-16,-10 4 1 15,-8-1 0-15,0-2 0 0,-1 1 1 16,8-4 1-16,5-5 0 16,12 3 1-16,13-2-1 15,14 0 0-15,17-3 1 16,16 0-2-16,19-3 0 15,21-2 0-15,15-3-2 0,12-2 1 16,14 0 0-16,11-3 0 16,8 1-1-16,-5 0 1 15,-8 2-1-15,-11 1 1 0,-13 3-1 16,-13 1 0-16,-16 5 0 16,-13 0 0-16,-21 0 1 15,-3 5-1-15,-19 3 0 16,-18 1 0-16,-12 4 1 15,-13-1-1-15,-12 3 1 0,-5 3-1 16,-5-1 0-16,-7-2 2 31,11-5 0-31,19 2 0 16,16-4 0-16,26-1 1 0,22-7-1 16,25 2 1-16,29-4-2 15,24-5 0-15,8-1-2 16,9-4 0-16,-3 2-3 0,-5 1-7 15,-10 6-20-15,5 3-50 16,-79 12 1 15</inkml:trace>
  <inkml:trace contextRef="#ctx0" brushRef="#br5" timeOffset="376789.1101">15468 7567 180 0,'0'0'8'0,"0"0"5"0,0 0 2 16,2-7 4-16,-2 7 0 0,0 0-2 15,0 0 1-15,0 0 2 16,0 0-4-16,1 7-4 16,-1 13-2-16,-11 10-1 15,-2 5 1-15,-6 12 2 0,-13 22 4 32,-8 8-3-32,-2 0-1 15,-4 1-2-15,-3 0-1 16,6-6-1-16,-1 0-1 0,5-13-1 15,14-20-3-15,4-3-2 16,7-9 1-16,0-7-1 16,8-6-1-16,1-4 0 0,5-10-2 15,0 0-3-15,0 0-5 16,7 0-11-16,0-10-23 16,-1-4-35-16,13-6-4 15</inkml:trace>
  <inkml:trace contextRef="#ctx0" brushRef="#br5" timeOffset="377213.4843">16015 7579 231 0,'0'0'7'16,"0"0"2"-16,0 0 3 15,0 0 0-15,0 0 0 16,0 0 2-16,0 0 0 0,0 6 3 16,-10 19-5-16,-5 5-2 15,-8 12 0-15,-17 22 5 31,-4 8 1-31,-4 5-2 16,-2 5-2-16,1-3 0 16,-1-3-2-16,4 0-1 0,0-5-2 15,21-27-4-15,1 1 0 16,-1-8-1-16,5-6 0 0,6-2-2 16,-1-5-1-16,9-6-2 15,-1-6-2-15,2-3-1 0,5-9-3 16,0 0-7-16,10-9-11 15,4-9-27-15,4-3-23 16,10-9-4-16</inkml:trace>
  <inkml:trace contextRef="#ctx0" brushRef="#br5" timeOffset="377573.0859">16552 7597 253 0,'0'0'5'15,"0"0"2"-15,0 0-1 16,-3 8 4-16,-2 4 1 16,-5 6 1-16,-7 7 2 0,-3 6 3 15,-7 11-5-15,-11 18 3 16,-2 3 0-1,-2 3-1-15,0 1-3 16,-5 0-1-16,5-5-1 16,-1 2-2-16,3-4 0 15,7-16-4-15,2 1 0 16,1-6 0-16,3-4-2 0,4-5-2 16,6-8-4-16,4-7-4 15,3 0-3-15,10-15-10 16,0 0-31-16,8-5-23 15,10-9-6-15</inkml:trace>
  <inkml:trace contextRef="#ctx0" brushRef="#br5" timeOffset="377921.4084">17104 7585 236 0,'0'0'5'0,"0"0"3"15,-3 5 0-15,-6 4 3 0,-7 9 2 16,2 2 2 0,-9 7 0-16,-4 8 2 0,-6 7-3 15,-14 17 2 1,0 6-1-1,-2-1-1-15,4 1-2 16,-1-1-2-16,4-2-1 0,-3-7 0 16,8-4-2-16,15-17-5 15,2-11-2-15,5 0-3 16,5-6-4-16,3-4-6 0,7-13-10 16,0 0-30-16,7 0-25 15,8-10-3-15</inkml:trace>
  <inkml:trace contextRef="#ctx0" brushRef="#br5" timeOffset="378255.5245">17605 7597 275 0,'0'0'5'0,"0"0"-1"0,0 0 1 16,0 0 3-16,-9 10 1 16,4 3 1-16,-2 4 3 0,-9 8 1 15,2 2-4-15,-7 11 2 16,-11 13 1 0,-5 7 0-16,0-4-3 15,-2 3-1-15,1-4-2 16,0-2-1-16,4-2 0 15,4-4-2-15,7-15-4 0,8-6-3 16,0-4-5-16,6-3-8 16,0-4-4-16,9-13-21 15,6 12-35-15,4-12-5 16</inkml:trace>
  <inkml:trace contextRef="#ctx0" brushRef="#br5" timeOffset="378607.5722">18126 7605 289 0,'0'0'6'15,"0"0"0"-15,0 0-1 16,0 0 3-16,0 5 2 15,0 8 1-15,-9 4 1 0,0 7 2 16,-7 6-3-16,-3 8 1 16,-16 16 2-1,-3 5-2-15,-3-2-2 16,-4 5 0 0,-2-5-2-16,2-3-1 0,2-1 0 15,6-6-3-15,10-15-2 16,7-5-2-16,0-4-3 15,7-6-3-15,4-5-4 16,9-2-8-16,0-10-15 16,9 0-46-16,14-10-2 0</inkml:trace>
  <inkml:trace contextRef="#ctx0" brushRef="#br5" timeOffset="378940.6839">18630 7667 272 0,'0'0'7'16,"0"0"1"-16,0 0 2 16,0 0-1-16,0 0 2 0,0 10 1 15,-3-1 1-15,-6 8 2 16,-2 9-4-1,-6-2-3-15,-3 11 2 0,-12 13 2 32,-5 3-1-32,-9 2-1 0,7-2-1 15,-5-1-1-15,3-3-1 16,6-5-2-16,3-2-3 0,9-18-6 16,12-3-6-16,-1-4-10 15,12-15-26-15,12 10-32 16,2-12-4-16</inkml:trace>
  <inkml:trace contextRef="#ctx0" brushRef="#br5" timeOffset="379243.4332">19199 7592 300 0,'0'0'3'0,"0"0"0"16,0 0 4-16,-7 3 2 16,-4 9 1-16,2 4 1 15,-9 4 3-15,-1 7 0 0,-6 6 0 16,-5 5-3-16,-7 14 1 16,-1 3-1-1,1-4-2-15,0 4-1 16,4-6-1-16,1 1-1 15,5-5-1-15,2-5-2 16,13-13-6-16,-2-10-5 0,7 0-10 16,5-5-15-16,2-12-45 15,0 0-4-15</inkml:trace>
  <inkml:trace contextRef="#ctx0" brushRef="#br5" timeOffset="379594.713">19741 7565 256 0,'0'0'4'0,"0"0"3"15,0 0 3-15,-10 0 0 16,10 0 3-16,-17 17 0 15,0 0 4-15,2 9 0 16,-11 3-2-16,-1 8-1 16,-3 5-2-16,-12 13 1 15,-1 0-2 1,-1-3-1-16,0 0-3 16,3 0 0-16,2-7-1 0,4-1-1 15,5-7-2 1,10-9-4-16,2-6-4 0,6-5-5 15,5-2-6-15,7-15-11 16,-9 9-51-16,9-9-3 16</inkml:trace>
  <inkml:trace contextRef="#ctx0" brushRef="#br5" timeOffset="379909.1446">20144 7570 327 0,'0'0'2'0,"0"0"1"16,0 0 2-16,-5 5 1 16,-2 5 1-16,-9 4 2 15,-1 10 1-15,-5 5 1 16,-6 2 0-16,-6 10-2 15,-2 1-1-15,-13 10 1 16,5 0-1 0,-2-3-2-16,4-4 1 15,4-6-3-15,4-4-2 0,5 0-3 16,6-10-7-16,18-13-9 16,2 6-43-16,3-18-18 0</inkml:trace>
  <inkml:trace contextRef="#ctx0" brushRef="#br5" timeOffset="380224.2853">20683 7432 219 0,'0'0'8'0,"-4"10"5"15,-5 4 5 1,-5 11 5-16,-9 5 0 0,-7 7 1 16,-2 7 1-16,-10 7 1 15,-3 0-7-15,1 1-5 0,-2 5-4 32,7-4-2-32,4-5-3 15,8-5-1-15,7-9-2 0,5-1-3 16,2-9-4-16,6-4-3 15,7-20-15-15,1 13-36 16,10-16-20-16</inkml:trace>
  <inkml:trace contextRef="#ctx0" brushRef="#br5" timeOffset="380505.4249">21056 7499 296 0,'0'0'5'16,"-5"7"2"-16,-4 6 4 15,-9 4 4-15,-5 7 0 0,-4 6 1 16,-8 8 3-16,-4 4-1 16,-3-1-4-16,-4 4-3 15,-5 5-2 1,6 0-1-16,-1-9-3 15,7-1 0-15,4-5-3 16,8-7-3-16,-2-2-5 16,13-3-10-16,6-14-11 15,0-6-52-15,10-3-5 0</inkml:trace>
  <inkml:trace contextRef="#ctx0" brushRef="#br5" timeOffset="380709.1985">21288 7499 298 0,'0'0'2'0,"0"0"4"16,0 9 4-16,-4 8 3 0,-8 8 0 16,-7 7 2-16,-10 11 1 15,-8 6-2-15,-7 13-9 16,-13 2-35-16,-20 13-39 15,-3 0-5 1</inkml:trace>
  <inkml:trace contextRef="#ctx0" brushRef="#br5" timeOffset="384925.7363">13192 7652 166 0,'0'0'6'0,"0"0"2"15,0-9 0-15,0 9 1 0,0 0 1 16,0 0 3-16,-1 11-1 15,-2 6 1-15,-4 8-3 16,-6 15-2-16,-9 14 2 16,-3 6 1-1,0 1-2-15,-7 2 0 16,5-4-1-16,-1-4-1 16,5-1-2-16,4-9-9 15,9-18-12-15,7-7-27 0,3-2-23 16</inkml:trace>
  <inkml:trace contextRef="#ctx0" brushRef="#br5" timeOffset="385195.5344">13680 7706 202 0,'0'0'4'0,"-2"5"4"0,-8 5 1 16,-8 13 2-16,2 1 2 16,-14 26 6-1,-8 7-1-15,1 5 0 16,-3 1-4-16,3 2-1 16,-1-5-3-16,3 0-3 15,5-9-5-15,16-15-16 16,3-12-17-16,2-5-31 0,9-2-9 15</inkml:trace>
  <inkml:trace contextRef="#ctx0" brushRef="#br5" timeOffset="385421.9218">14021 7773 219 0,'0'0'4'15,"-8"10"6"-15,-8 7 1 16,-14 21 4 0,-8 6 0-1,1 3 1-15,-5 7 0 16,1 7-1-16,-1-2-8 0,8-5-10 16,5-4-14-16,15-25-31 15,11 3-19-15</inkml:trace>
  <inkml:trace contextRef="#ctx0" brushRef="#br5" timeOffset="385593.0305">14276 7999 98 0,'-10'27'-40'31,"0"8"-1"-31</inkml:trace>
  <inkml:trace contextRef="#ctx0" brushRef="#br5" timeOffset="420705.8169">3885 15973 46 0,'0'0'-1'0,"0"0"-1"16,0 8 2-16,0-8 0 15,0 0 3-15,13 7 3 16,2 0 4-16,5-7 3 16,12 3 2-16,10-3 4 0,15 0-4 15,5 0 1-15,16 0-5 16,7 0-10-16,-4 0-17 15,6 2-20-15,-7 0-15 16</inkml:trace>
  <inkml:trace contextRef="#ctx0" brushRef="#br5" timeOffset="421664.8456">6809 15993 149 0,'0'0'1'15,"0"0"1"-15,0-10 4 0,0 10 5 16,0 0 5-16,10-2 4 15,3 2 3-15,4-3 2 16,8 3 1-16,5 0-1 16,9 0-2-16,4-2-4 0,6-1-6 15,6 0-1 1,0 2-4-16,-1-5-1 0,4 6-3 16,-6-2-1-16,-5 2-1 15,-2-3 0-15,-7 1 0 0,-9 2 0 16,-4 0 1-16,-8 0 1 15,-5 0 0-15,-12 0 1 16,13 0 1-16,-13 0-2 16,0 0 0-16,0 0-1 15,0 0-2-15,0 0-2 16,0 0-5-16,0 5-6 0,0-5-10 16,-10 5-37-16,7 10-21 15</inkml:trace>
  <inkml:trace contextRef="#ctx0" brushRef="#br5" timeOffset="422466.5439">9450 14650 85 0,'0'0'6'0,"0"0"7"0,9 2 4 15,7-2 5-15,3 0 5 16,8 3 1-16,8 0 3 0,7-2 0 16,3-1-4-16,8 3-6 15,0-3-2-15,2 5-6 16,0-2-3-16,-2 2-2 15,-1-3-1-15,-8 0-1 16,-2-2-1-16,-2 0-1 0,-10 0 1 16,-2 0-1-16,-9 0 1 15,-1 0 0-15,-11 0-1 16,-7 0 1-16,13-2 0 16,-13 2 0-16,0 0-1 15,0 0-2-15,0 0-1 16,-5-7-3-16,5 7-3 0,-10 0-6 15,10 0-23-15,-5 17-40 16,0-7-5-16</inkml:trace>
  <inkml:trace contextRef="#ctx0" brushRef="#br5" timeOffset="463445.0142">11478 3141 327 0,'0'0'8'0,"0"-13"5"16,0 1 4-16,0 0 5 0,0-1-1 16,0-1 2-16,0 1 0 15,0 1-1-15,0 12-6 16,0 0-6-16,3 10-1 15,-3 12-9-15,2 10 0 0,-2 8 0 16,2 6 0-16,1 7 0 16,-1-2 0-16,-2 2 0 15,0-2 0-15,3-8 0 16,-3-8 0-16,0-3 0 0,-3-10 0 16,1-4 0-16,-3-6 0 15,5-12 0-15,-13 0 0 16,3-9 0-16,3-17 0 15,0-4 0-15,-1-11 0 16,3-9 0-16,0-4 0 16,0 1 0-16,5 2 0 0,0 0 0 15,0 7 0-15,2 6 0 16,4 9 0-16,-2 10 0 16,7 4 0-16,1 5 0 0,6 8 0 15,1 4 0-15,8 15 0 16,3 5 0-16,5 8 0 15,0 8 0-15,5 1 0 0,0 5 0 16,-3 1 0-16,0-6 0 16,-2 2 0-16,-2-7 0 15,-4-7 0-15,-6-2 0 16,1-7 0-16,-4-6 0 16,-8-3 0-16,-1-3 0 0,-11-6 0 15,4-7 0-15,-4-11 0 16,-10-9 0-16,0-3 0 15,-4-12 0-15,-4-6 0 16,4-6 0-16,-2 2 0 16,2-2 0-16,3 4 0 0,2 1 0 15,4 8 0-15,0 7 0 16,2 7 0-16,3 8 0 0,0 7 0 16,0 12 0-16,13-4 0 15,-6 8-15-15,8 15-14 16,-5 10-38-16,3 1-21 15,11 8-3-15</inkml:trace>
  <inkml:trace contextRef="#ctx0" brushRef="#br5" timeOffset="463808.1553">12246 3234 354 0,'0'0'6'0,"0"0"3"15,0 0 1-15,-10 0 1 16,10 0 1-16,-15 14 0 16,5-2 1-16,2 0 1 0,-1 5-6 15,6 3-2-15,0 0 0 16,3 3-2-16,6-4 0 16,7-3-1-16,3-2-1 0,5-6 1 15,1-7-1-15,2-1 1 16,4-1-1-16,-3-12 1 15,-3-2-1-15,-5-4 1 16,-1-6-1-16,-9-3-1 0,-7 1 1 16,-6-3-1-16,-8 3-1 15,-8 2 0-15,-3 6-1 16,-5 6-3-16,-2 8-4 16,2 5-4-16,-2 12-8 15,9 6-19-15,10 6-44 16,1 1-3-16</inkml:trace>
  <inkml:trace contextRef="#ctx0" brushRef="#br5" timeOffset="464191.6514">12770 3183 353 0,'0'0'4'0,"0"0"0"16,-14 2 3-16,3 6 0 16,-1 1 2-16,0 6-1 15,1 0 0-15,0 3 1 0,1 2-4 16,10-3 0-16,0 1-2 16,11-4 0-16,4-4 0 15,8-7-1-15,2-1 1 16,5-2-1-16,2-8 1 15,-4-6 0-15,0-1 0 0,-1-7 1 16,-8-1 0-16,-6-1 0 16,-8-4 0-16,-5 3-1 0,-10 6 0 15,-10 1-1-15,-5 5-1 16,-3 9-1-16,-4 4-4 16,2 7-6-16,0 3-10 15,8 3-31-15,12 2-29 16,2-6-4-16</inkml:trace>
  <inkml:trace contextRef="#ctx0" brushRef="#br5" timeOffset="464394.1635">13133 2767 460 0,'0'0'3'16,"0"0"0"-16,0 0 1 15,-2 14 1-15,-1 1 1 16,3 11-2-16,0 6 2 0,3 7-1 15,4 8-1 1,9 7-1-16,0 9-1 0,9 1-1 16,-2 0-2-16,4 3-4 15,-4-7-6-15,-4 2-15 0,-3-6-32 16,-7-6-28-16,-4-10-2 16</inkml:trace>
  <inkml:trace contextRef="#ctx0" brushRef="#br5" timeOffset="464542.7643">13091 3451 433 0,'0'0'5'16,"0"0"-1"-16,-2-16 2 16,2 6-1-16,12-6 1 15,3-6-1-15,12-3 1 0,9-8 0 16,7 3-10 0,7-6-13-16,6 3-62 15,8-2-2-15</inkml:trace>
  <inkml:trace contextRef="#ctx0" brushRef="#br5" timeOffset="465124.3091">13770 2955 403 0,'0'0'6'0,"0"0"3"16,0 0 1-16,-6-9 3 0,6 9-2 15,0 0 1-15,0 0 0 16,0 12 1-16,8 5-6 15,5 8-3-15,2 5-1 16,5 11-2-16,-1 1 1 16,8 4 0-16,-4-3 1 0,2 5-3 15,-2-9 0-15,-5 1 0 16,-2-10 0-16,-6-2 0 16,-3-5 0-16,-4-8 0 0,-3-5 0 15,0-10 0-15,-16 0 0 16,2-10 0-16,-3-14 0 15,-3-8 0-15,-3-13 0 16,4-12 0-16,1-8 0 0,1-1 0 16,4-1 0-16,8 0 0 15,3 13 0-15,2-1 0 16,5 16 0-16,4 7 0 16,9 8 0-16,3 15 0 15,4 9 0-15,3 7 0 16,2 16 0-16,6 12 0 0,0 4 0 15,2 11 0-15,-3 4 0 16,-3 8 0-16,-5-3 0 16,-4-4-14-16,-5-6-11 15,-6-8-48-15,-3 1-14 0</inkml:trace>
  <inkml:trace contextRef="#ctx0" brushRef="#br5" timeOffset="465274.9118">13997 3280 410 0,'0'0'2'16,"0"0"0"-16,0 0 1 16,7-10 0-16,4 4 0 0,5 0-1 15,6-7-3-15,13 2-10 16,-2 9-47-16,13-13-16 16</inkml:trace>
  <inkml:trace contextRef="#ctx0" brushRef="#br5" timeOffset="465506.5493">14578 3079 396 0,'0'0'4'16,"0"0"2"-16,-11 2 2 15,1 4 2-15,-4 3 2 0,-6 4 0 16,0 2 2-16,-3 5-1 16,2-1-2-16,3 6-3 15,3 0-3-15,11-4 0 16,4 3-2-16,4-7-1 15,11-5 0-15,7-2-2 0,8-5 0 16,4-5 0-16,6-5-8 16,3-5-5-16,-3-5-11 15,2-7-44-15,-7 0-18 0</inkml:trace>
  <inkml:trace contextRef="#ctx0" brushRef="#br5" timeOffset="465693.0785">14692 2836 402 0,'0'0'6'0,"0"0"4"15,-12-6 1-15,4 0 3 0,-2 6-1 16,0-2 1-16,1 2 0 16,4 12-1-16,2 3-5 15,6 12-4-15,9 5-2 16,6 10-2-16,6 2 0 0,3 9 0 16,1-2 0-16,1-1-6 15,-1 0-6-15,-1-6-14 16,-9-1-41-16,-6-9-18 15</inkml:trace>
  <inkml:trace contextRef="#ctx0" brushRef="#br5" timeOffset="465830.7184">14727 3171 410 0,'0'0'3'16,"0"0"1"-16,0-8-1 15,0 8 1-15,11-15 0 0,2 3-3 16,4-3-5-16,7 0-13 15,3 7-45-15,5-3-15 16</inkml:trace>
  <inkml:trace contextRef="#ctx0" brushRef="#br5" timeOffset="466120.6934">14998 3069 360 0,'0'0'5'0,"0"0"2"15,0 10 0-15,0 2 2 0,0 3 0 16,0 3 1-16,0 4-1 15,5 0 2-15,1 1-4 16,10-1-2-16,2-7 0 16,2-1-1-16,1-8 0 15,4-6 0-15,1-3 0 0,-4-10 1 16,1-6 0-16,-9-1 0 16,-2-7-1-16,-4-3 0 15,-5-2 0-15,-3-1-1 16,-3 1-1-16,-1 7-1 15,-5 3-1-15,2 7-1 0,5 3-2 16,2 12-5-16,0 0-8 16,-10 8-17-16,4 6-49 15,10 5-2-15</inkml:trace>
  <inkml:trace contextRef="#ctx0" brushRef="#br5" timeOffset="467513.6003">15505 3021 405 0,'0'0'4'16,"-5"-4"1"-16,-5 4 2 15,-3 0-1-15,-4 0 1 0,0 0 0 16,-3 0 0-16,0 7 0 16,0 3-4-16,3 3-1 15,4 4-2-15,8-2 1 16,0 2-1-16,5-3 1 15,7 0-1-15,7-4 0 16,0-3 0-16,6-4 0 0,0-3 0 16,2-3-1-16,1-4 1 15,0-6-1-15,-2-2-1 16,-1 3 0-16,-5-3-1 0,-2 3-1 16,-4 0 0-16,-9 12-1 15,13-11 0-15,-13 11 0 16,3 8 0-16,2 2-1 0,-1 2 0 15,6 1-1-15,3-2 2 16,4-3 0-16,8-5 0 16,-2-3 1-16,2-5 3 15,5-10 2-15,-9-3 3 16,-2-9 2-16,-6-5 4 0,0-3 1 16,-13-2 1-1,0-3 1-15,-13 3 0 0,0 4-3 16,0 4-1-16,-5 9-2 15,0 13-3-15,1 7-2 16,4 12-2-16,9 14 0 0,1 6-2 16,3 7 1-16,5 8-1 15,3-2-3-15,7 1-6 16,3 0-6-16,-2-7-8 0,5-4-9 16,-5-8-16-16,0-4-3 15,-5-9-1-15,-1-5 12 16,-10-9 20-16,9 0 15 15,-9-7 18-15,-3-2 15 0,-3-6 16 16,-4 0 5-16,0-5-1 16,6 6-9-16,-5-4-12 15,3 3-10-15,6 1-6 16,0-2-5-16,11 4-3 0,1-3-3 16,8 3-1-16,3 0-1 15,0-3 1-15,7 2 0 16,-5 3 1-16,-2 3 2 15,-3-1 2-15,-8 6 2 16,-12 2 1-16,10 0 1 0,-10 10 1 16,-7 2-1-16,-3 3 0 15,-1 4 0-15,-1 2-2 16,5 1-1-16,2-2 0 0,2-3-1 16,3-2 0-16,6-6 0 15,3 2 0-15,6-11-1 16,3 0 1-16,2-11-1 15,-1-4 1-15,0-1-1 0,-2-4 0 16,-4-2 1-16,-3 0-2 16,-4 1 1-16,-3 1 0 15,-3 6 0-15,-3-1 0 16,-5 5 0-16,4-2 1 0,4 12-1 16,-8-10 0-16,8 10 0 15,0 0 0-15,10 0 0 16,3 0-1-16,4 7 1 15,3 4 0-15,3 1-1 16,3 3 0-16,2 4 1 16,-6 1-1-16,1 0 0 0,-6 0 0 15,-4-1 0-15,-6-1 0 16,-5-3 0-16,-2-3 1 0,-12-3-1 16,-1-4 1-16,-1-5 0 15,-4 0-1-15,1-6 1 16,4-5-1-16,6-4 0 0,2 1-1 15,5-6-3-15,12 0-4 16,1 0-3-16,15-4-6 16,-4-1-4-16,16 0-4 15,-4-3-1-15,7 2 1 16,0 1 10-16,-8 5 11 16,-1 3 8-16,-9 2 8 0,0 2 6 15,-15 5 5-15,-10 8 1 16,0 0-2-16,-12 11-4 15,-3 2-7-15,-6-1-6 16,5 5-1-16,0 1-2 16,-1 1 1-16,4 1-1 0,8 0-1 15,5-2 1-15,3-4-1 16,10-1 1-16,4-1 0 16,5-3 0-16,1-1 0 0,4-1-1 15,-5 1 0-15,1 1 0 16,-2-3-1-16,-5 4 1 15,-8 0-1-15,-6 2 0 0,-4 3 0 16,-12 2 0-16,-12 5 1 16,-4 1-1-16,-7 2-1 15,-5 0-6-15,1-2-16 16,11 3-59-16,-7-8-3 16</inkml:trace>
  <inkml:trace contextRef="#ctx0" brushRef="#br5" timeOffset="468009.2413">17200 2862 445 0,'0'0'4'0,"0"0"1"15,0 0 2-15,0 0 0 16,0 0 0-16,0 0 1 15,0 0 0-15,7-11 1 16,14 6-5-16,9 1-1 0,4-4-5 16,12-2-11-16,4-8-46 15,3 13-25-15,2 0-1 16</inkml:trace>
  <inkml:trace contextRef="#ctx0" brushRef="#br5" timeOffset="468158.8525">17240 3012 447 0,'0'0'3'16,"0"0"1"-16,0 0 1 16,0 0 1-16,0 0 0 15,18 5 0-15,4-5 1 0,15-3-1 16,13-11-9-16,17 3-22 16,18-3-53-16,7-8-5 15</inkml:trace>
  <inkml:trace contextRef="#ctx0" brushRef="#br5" timeOffset="469144.811">18441 2789 384 0,'0'0'5'16,"0"0"2"-16,-5-10 2 15,5 10 2-15,-15-12 0 16,5 4 1-16,-9 1 1 15,3 2 0-15,-4 3-4 16,-2 2-3-16,-2 5-2 0,1 7-2 16,0 7 0-16,6 1-2 15,2 4 0-15,5 2 0 16,6-1 0-16,4-5 0 0,4 0-1 16,11-2 2-16,5-12-1 15,7 0 2-15,-1-6 0 16,3-6 1-16,4-8 1 15,-1-10 0-15,-5-2 0 0,-3-14 0 16,-3-7-4-16,-6-7 0 16,-8-8 0-16,-4 0 0 15,-6-3 0-15,-6 8 0 16,-4 3 0-16,-4 8 0 0,0 10 0 16,0 14 0-16,3 10 0 15,-1 10 0-15,5 11 0 16,3 11 0-16,7 17 0 15,0 6 0-15,5 11 0 16,3 3 0-16,9 4 0 16,3 4 0-16,2-7 0 0,7-5 0 15,-1-8 0-15,-1-8-10 16,6-8-41-16,-8-6-38 0,0-9 1 16</inkml:trace>
  <inkml:trace contextRef="#ctx0" brushRef="#br5" timeOffset="469491.4861">18753 2721 365 0,'0'0'5'0,"0"0"0"16,-9 4 1-16,9-4 3 0,-18 14-1 16,11-6 1-16,-2 4 0 15,1-2 1-15,3 2-3 16,5 3-2-16,0-2 0 15,10-3-2-15,5-4 1 16,5 0 0-16,2-6 0 16,2 0 0-16,2-1-1 15,-1-7 1-15,-3-5 0 0,-7-2 1 16,-2-5-2-16,-11 3 0 16,-2-1-1-16,-11-1 1 0,-5 4-2 15,-9 2-1-15,-5 6 0 16,-3 2 0-16,4 7-2 15,-4 4-3-15,8 6-5 16,-1-5-5-16,15 6-13 0,6 5-39 16,5-9-14-16</inkml:trace>
  <inkml:trace contextRef="#ctx0" brushRef="#br5" timeOffset="469748.5523">19122 2343 404 0,'0'0'5'0,"0"-9"3"16,0 9 0-16,-15-20 0 0,2 9 2 16,-1-1 0-16,-1 5 1 15,-5-1 1-15,-3 8-3 16,6 9-2-16,0 20-1 16,10 10 0-16,1 14 1 15,9 8-7-15,7 9 0 0,12 4 0 16,6-3 0-16,7-1 0 15,6-9 0-15,-1-5 0 16,0-15 0-16,-5-1 0 16,-3-13-18-16,-7-10-39 0,-6 3-29 15,-10-10-2-15</inkml:trace>
  <inkml:trace contextRef="#ctx0" brushRef="#br5" timeOffset="469908.093">19068 2794 405 0,'0'0'2'16,"0"0"2"-16,0 0 0 16,12-5 0-16,6-3 1 0,1 1 0 15,8-5-1-15,10 0-4 16,6 0-16-16,1-5-58 16,4 5-2-16</inkml:trace>
  <inkml:trace contextRef="#ctx0" brushRef="#br5" timeOffset="470472.763">18528 3369 395 0,'0'0'4'16,"-11"2"3"-16,11-2 2 15,-14 3 3-15,14-3-1 16,-10 0 1-16,10 0 1 0,12-7 1 16,23-5-2-16,18-6-4 15,21-5-2-15,21-2-1 16,11-1-2-16,19-3-3 0,4 2 0 16,1 5 0-16,-11 0 0 15,-14 5 0-15,-16 5 0 16,-15 3 0-16,-19 2 0 0,-22 5 0 15,-13 2 0-15,-20 0 0 16,-3 5 0-16,-22 8 0 16,-17 1 0-16,-11 6 0 15,-14 3 0-15,-14 3 0 0,-5 9-4 16,-13-2 0-16,-2 1 0 16,-2-1 3-16,9-4 0 15,5-4 2-15,16-1 0 16,9-8 1-16,16 1 0 15,16-9 1-15,19-6 0 16,13-2-1-16,33-2-2 16,13-10 0-16,25-6 0 0,9-2 0 15,16-5 0-15,11 0 0 16,1-2 0-16,-2 2 0 0,-9 3 0 16,-13 5 0-16,-19 7 0 15,-8 0 0-15,-20 8 0 16,-9-1 0-16,-16 3 0 15,-9 9 0-15,-6 2 0 0,-4 3-16 16,-5-1-71-16,-4 2-2 16</inkml:trace>
  <inkml:trace contextRef="#ctx0" brushRef="#br6" timeOffset="627522.3504">4323 16312 351 0,'0'0'7'0,"0"0"5"0,0 0 2 15,0 0 2-15,0 0 1 16,0 0 0-16,0 0 0 16,0 0 2-16,0 0-6 15,0 10-4-15,0 5-3 16,0 3-1-16,0 2-1 0,0 2 0 16,0 0-4-16,0 3 0 15,3-6 0-15,-3-1 0 16,1-4 0-16,3-3 0 15,-4-1 0-15,0-10 0 0,2 9 0 16,-2-9 0-16,0 0 0 16,0 0 0-16,0 0-6 15,0 0-7-15,0-5-10 0,2-4-35 16,-2 9-31-16,2-16-3 16</inkml:trace>
  <inkml:trace contextRef="#ctx0" brushRef="#br6" timeOffset="628102.8085">4327 16163 346 0,'0'0'6'0,"0"0"4"16,0 0 3-16,-13-13 2 0,13 13 1 15,-18-14 1-15,6 9 1 16,-6 1 1-16,4 1-6 16,-4 3-3-16,0 5-2 15,-4 7-2-15,2 10-1 0,0 6-1 16,1 9 1-16,0 3-5 15,5 7 0-15,4 3 0 16,4 1 0-16,6 2 0 16,3-6 0-16,10-1 0 0,4-6 0 15,8-5 0-15,3-6 0 16,9-5 0-16,0-10 0 16,6-7 0-16,1-7 0 0,-1-7 0 15,1-6 0-15,-4-6 0 16,-2-7 0-16,-6-3 0 15,-5-2 0-15,-6-7 0 16,-5-4 0-16,-8-5 0 0,-6-6 0 16,-2 5 0-16,-12-5 0 15,-8 3 0-15,-4 8 0 16,-7 3 0-16,-4 6 0 16,-4 13 0-16,2 3 0 15,-6 7 0-15,3 10 0 16,3 3 0-16,-1 12 0 15,12 4 0-15,-2 7 0 0,13 11 0 16,5 5-52-16,10-5-41 16,10 2-2-16</inkml:trace>
  <inkml:trace contextRef="#ctx0" brushRef="#br6" timeOffset="632328.805">4438 14853 347 0,'0'0'7'0,"0"0"4"16,0 0 3-16,0 0 2 15,-6-10 0-15,6 10 3 0,0-10-1 16,0 10 2-16,0-14-6 16,0 14-5-16,11-13-1 15,-11 13-2-15,17-12-2 16,-4 10-2-16,-1-1-2 16,3 3 0-16,-3 0 0 0,1 0 0 15,-1 5 0-15,-1 5 0 16,1 5 0-16,-10-1 0 15,-2 4 0-15,0 3 0 0,-2 3 0 16,-10 0 0-16,1-4 0 16,-1-1 0-16,2-2 0 15,0-2 0-15,0-4 0 16,10-11 0-16,-13 15 0 16,13-15 0-16,0 0 0 0,0 0 0 15,0 0 0-15,0 0 0 16,10-9 0-16,0 1 0 15,3-2 0-15,2-4 0 0,3 3 0 16,2-2 0-16,1 1 0 16,-4 2 0-1,-1 3 0-15,0-3 0 0,-2 2 0 16,-2 7 0-16,-3-5 0 0,-9 6 0 16,13-2 0-16,-13 2 0 15,0 0 0-15,0 0 0 16,0 0-13-16,0 0-19 15,0 0-55-15,0 0-3 0</inkml:trace>
  <inkml:trace contextRef="#ctx0" brushRef="#br6" timeOffset="632900.1178">4438 14613 354 0,'0'0'6'15,"-8"-2"4"-15,8 2 1 16,-17-3 2-16,4 0 1 0,-1 3 1 15,-5 3 1-15,3 5 0 16,-2 9-4-16,1 9-2 0,4 6-2 16,6 9-1-16,5 6-1 15,2 6 0-15,2-2-1 16,9 3-3-16,8-4-2 16,3-5 0-16,6-6 0 0,4-4 0 15,3-9 0-15,4-7 0 16,1-12 0-16,5-4 0 15,-1-6 0-15,2-11 0 16,-5-6 0-16,2-4 0 0,-8-2 0 16,-3-4 0-16,-4-2 0 15,-9 2 0-15,-6-5 0 16,-8-4 0-16,-5-1 0 16,-10-2 0-16,-10-1 0 15,-8 2 0-15,-6 4 0 0,-6 2 0 16,-3 8 0-16,-6 7 0 15,-2 5 0-15,1 6 0 16,4 6 0-16,-1 3 0 16,5 0 0-16,7 8 0 0,8-1 0 15,9 2 0-15,4 1-5 16,11 5-39-16,8-1-44 16,9-6-3-16</inkml:trace>
  <inkml:trace contextRef="#ctx0" brushRef="#br6" timeOffset="633819.2101">5521 13347 406 0,'0'0'6'15,"0"0"3"-15,0 0 3 16,-7-9 1-16,7 9 1 15,-7-9 0-15,7 9 1 16,-3-15 0-16,3 15-8 0,0-19-7 16,10 11 0-16,0-4 0 15,5 3 0-15,3 1 0 16,1-2 0-16,-1 5 0 16,-1 2 0-16,-2 0 0 15,0 3 0-15,-5 9 0 0,-5 3 0 16,-3 3 0-16,-2-1 0 15,-2 7 0-15,-3-1 0 16,-5-1 0-16,0 1 0 16,0-3 0-16,1-2 0 0,3-3 0 15,2 1 0-15,4-5 0 16,0-8 0-16,10 12 0 16,4-12 0-16,2 3 0 0,3-2 0 15,3-1 0-15,0 0 0 16,1 0 0-16,-5-1 0 15,-2 1 0-15,0 0 0 16,-7 0 0-16,1 4 0 0,-10-4 0 16,0 17 0-16,-7-6 0 15,-8 3 0 1,-2 1 0-16,-6 2 0 0,-1-2 0 16,-1 0 0-16,-3-4 0 15,2-2 0-15,2-6-18 16,7-3-45-16,2 0-27 0,3-7-1 15</inkml:trace>
  <inkml:trace contextRef="#ctx0" brushRef="#br6" timeOffset="634289.2221">5629 13065 378 0,'0'0'7'0,"0"0"1"16,-10-10 3-16,10 10 1 15,-17-12 1-15,6 7 1 16,-4 0 1-16,-9 5 1 16,1 0-6-16,1 14-2 15,-8 9-2-15,5 11-1 16,-6 6-1-16,7 9 0 0,5 9-4 16,2 0 0-16,11 8 0 15,6-8 0-15,0 2 0 16,12-2 0-16,11-9 0 15,4-5 0-15,8-9 0 0,7-8 0 16,3-7 0-16,7-10 0 16,-1-5 0-16,7-8 0 15,0-9 0-15,-4-10 0 0,-1-7 0 16,-6-5 0-16,-7-5 0 16,-5-11 0-16,-10-4 0 0,-13-8 0 15,-12 1 0-15,-10-6 0 16,-15-1 0-16,-10 9 0 15,-16-1 0-15,-3 16 0 16,-8 5 0-16,-5 10 0 16,0 17 0-16,3 8 0 0,4 7 0 15,10 10 0-15,8 13 0 16,15 11 0 0,7 12-58-16,20-4-34 0,7 5 0 15</inkml:trace>
  <inkml:trace contextRef="#ctx0" brushRef="#br6" timeOffset="635904.5132">7095 14359 304 0,'0'0'8'0,"0"0"6"15,0-9 1 1,0 9 2-16,0 0 3 0,0-12 0 15,0 12-1-15,0 0 2 16,0 0-10-16,0 0-3 16,-7 17-2-16,-3-2-2 0,2 8-1 15,-4 1 0-15,0 3 0 16,-1 3 0-16,-2 0 0 16,2-2 0-16,-1-5-1 15,0-3 0-15,5-4 0 0,2-2 0 16,0-3-1-16,7-11 0 15,-8 7 0-15,8-7 0 16,0 0 0-16,0 0 0 0,8-5 0 16,4-2 0-16,-1 0 1 15,8-4-1-15,1 1 0 16,4-3 1-16,1-2-1 16,2 3 0-16,-1 1 1 0,-1 0-2 15,0 4 0 1,-6-3 0-16,1 3 0 0,-9 2 0 15,3 2 0-15,-4 1 0 16,-10 2 0-16,12-4 0 16,-12 4 0-16,0 0-2 0,0 0-3 15,0 0-4-15,0 0-10 16,0 0-25-16,0 0-42 16,0 0-2-16</inkml:trace>
  <inkml:trace contextRef="#ctx0" brushRef="#br6" timeOffset="636177.4445">7140 14320 409 0,'0'0'5'0,"0"0"1"16,0 0 0-16,0 0 2 15,0 10 1-15,0 3 1 16,0 3 1-16,0 8 0 0,0 3-4 15,0 5-1-15,3 3 0 16,1 2-2-16,1-5-1 16,1 3-1-16,5-5-1 15,-3-5 0-15,-1-3-1 0,-3-3-2 16,2-6-2-16,2 2-6 16,-8-15-11-16,0 0-54 15,10 0-12-15</inkml:trace>
  <inkml:trace contextRef="#ctx0" brushRef="#br6" timeOffset="636617.1401">7118 14100 337 0,'0'0'8'15,"0"0"2"-15,-16-2 3 16,9 0 0-16,-8 2 2 15,-5 0 0-15,-2 7 0 16,-6 5 1-16,2 5-6 0,-4 14-2 16,2 3-1-16,1 12 0 15,7 7-1-15,0 9 1 0,10 2-1 16,5 3 0-16,5 2-1 16,7-2-1-16,9-5-1 15,8-5-3-15,2-9 0 16,11-7 0-16,5-11 0 0,2-7 0 15,6-13 0-15,0-10 0 16,-2-3 0-16,6-15 0 16,-4-6 0-16,-4-8 0 15,-3-11 0-15,-6-4 0 16,-9-12 0-16,-11-3 0 16,-12-12 0-16,-8-3 0 0,-16-3 0 15,-11 4 0-15,-10 6 0 16,-7 8 0-16,-8 13 0 15,-2 17 0-15,-2 15 0 16,3 17 0-16,7 17 0 0,-1 10 0 16,15 10-61-16,10 15-29 15,8 11 0-15</inkml:trace>
  <inkml:trace contextRef="#ctx0" brushRef="#br6" timeOffset="638679.1084">8584 12634 345 0,'0'0'8'0,"0"0"5"0,0 0 5 16,0 0 0-16,0-12 2 15,0 12 1-15,0 0 1 16,0-9 0-16,0 9-7 15,0 0-6-15,0 0-9 16,0 0 0-16,-5 9 0 0,0 3 0 16,3 3 0-16,-3 0 0 15,0 1 0-15,-1 1 0 16,3 1 0-16,3-5 0 0,-1-3 0 16,1-10 0-16,0 15 0 15,0-15 0-15,4 0 0 16,-4 0 0-16,21-3 0 15,-9-1 0-15,3-1 0 0,2-3 0 16,3 1 0-16,-2 2 0 16,-1-1 0-16,3 5 0 15,-2 1 0-15,-4 0 0 0,3 0 0 16,-4 7 0 0,2 0 0-16,-3 0 0 15,-4 4 0-15,-1-2 0 16,-2 4 0-16,-5-1 0 0,0 3 0 15,-10-1 0-15,-2 2 0 16,-7 1 0-16,-1-5 0 16,-3 6 0-16,-4-6 0 0,-1-3 0 15,3-1 0-15,0 0 0 0,6-4 0 16,1-4 0-16,6 0 0 16,1 0 0-16,4-2 0 15,7 2-38-15,7-15-51 16,-7 3-3-16</inkml:trace>
  <inkml:trace contextRef="#ctx0" brushRef="#br6" timeOffset="638982.6385">8556 12634 403 0,'0'0'7'16,"0"0"2"-16,0 0 2 15,0 0 1-15,6-3 2 16,-6 3 0-16,17-9 1 0,-2 0 1 16,2-3-6-16,8 0-10 15,3-1 0-15,-3 1 0 16,5 0 0-16,-5 2 0 0,-1 3 0 16,-7-3 0-16,-2 3 0 15,-4 4 0-15,-11 3 0 16,9-6 0-16,-9 6 0 15,0 0 0-15,0 0-5 0,-2 12-11 16,2-12-11-16,-13 6-42 16,8 4-19-16</inkml:trace>
  <inkml:trace contextRef="#ctx0" brushRef="#br6" timeOffset="639744.3071">8726 12379 338 0,'0'0'7'0,"0"0"4"15,-2-15 5-15,2 15 1 16,-9-16 1-16,2 7-1 0,0-4 2 16,-9 6-1-16,2 2-6 15,-9 5-4-15,-1 11-3 16,-6 5-1-16,-2 11 0 15,-3 8-1-15,0 10 0 16,0 2 1-16,3 10-1 0,7-2-1 16,2 6 0-16,11-1-2 15,8-6 0-15,4 3 0 16,14-7 0-16,9-8 0 16,9 0 0-16,7-10 0 0,9-9 0 15,7-8 0 1,2-8 0-16,5-7 0 0,0-7 0 15,-2-10 0-15,-3-9 0 16,-5-6 0-16,-7-5 0 16,-5-8 0-16,-8-7 0 0,-12-5 0 15,-8-6 0-15,-12-5 0 16,-7 1 0-16,-13 6 0 0,-10 1 0 16,-12 11 0-16,-8 8 0 15,-4 12 0-15,-12 9 0 16,2 13 0-16,-1 7 0 15,3 7 0-15,4 11 0 16,9 4 0-16,7 10 0 0,10 3 0 16,9 2 0-16,11 5-88 15,19 0-3-15</inkml:trace>
  <inkml:trace contextRef="#ctx0" brushRef="#br6" timeOffset="640690.5124">10327 13587 361 0,'0'0'8'16,"0"0"3"-16,0 0 4 15,0 0 0-15,0-9 1 0,0 9-1 16,0 0 2-16,-7 2 0 16,-1 11-7-16,1 3-2 15,-1 12-3-15,0-1-1 0,3 6 0 16,-2 0 1-16,7 8-5 15,0-4 0-15,12-3 0 16,0-4 0-16,4-2 0 0,4-6 0 16,0-5 0-16,2-5 0 15,3-6 0-15,0-6 0 16,0 0 0-16,-6-11 0 16,4-1 0-16,-8-3 0 15,-1-2 0-15,-9-2 0 16,-2-1 0-16,-6-3 0 15,-6 5 0-15,-6 6 0 0,-10 0 0 16,0 5 0-16,0 7 0 16,-2 0 0-16,-1 2 0 0,2 10 0 15,6-2 0-15,2 5 0 16,3 0 0-16,7-3 0 16,3 3 0-16,5-3 0 0,0-12-13 15,13 16-39-15,-1-12-37 16,6-4-1-16</inkml:trace>
  <inkml:trace contextRef="#ctx0" brushRef="#br6" timeOffset="641199.7936">10120 13922 511 0,'0'0'0'16,"19"15"0"-16,0-1 0 15,3 2 0-15,8 1 0 16,7-2 0-16,6 0 0 0,11-3 0 16,-4-8 0-16,0-4 0 15,-1-9 0 1,-1-6 0-16,-6-7 0 0,-8-5 0 15,-4-8 0-15,-10-7 0 16,-7-8 0-16,-11-1 0 16,-2-12 0-16,-15 2 0 0,-7 3 0 15,-8 3 0-15,-13 9 0 16,-1 12 0-16,-5 8 0 0,-4 16 0 16,-4 10 0-16,2 12 0 15,6 9 0-15,11 9 0 16,1 6-52-16,20-1-38 15,9 0-1-15</inkml:trace>
  <inkml:trace contextRef="#ctx0" brushRef="#br6" timeOffset="642606.6517">1109 12834 339 0,'0'0'4'0,"0"0"3"0,0 0 2 16,-5 8 3-16,5-8 2 0,-2 17-1 15,2-7 2 1,2 2 1-16,3 0-2 0,5-7-3 15,3-2-1-15,6-6-2 16,5-6 0-16,2-6-1 16,1-9 1-16,3-7-2 0,0-6 1 15,0-4-4-15,-5-12-3 16,-3-1 0-16,-5-11 0 16,-1-4 0-16,-11-1 0 0,-5-1 0 15,-9 5 0-15,-7 3 0 16,-2 11 0-16,-7 10 0 15,-2 12 0-15,0 15 0 16,-3 12 0-16,4 12 0 0,2 15 0 16,10 13 0-16,0 8 0 15,6 9 0-15,8 8 0 16,10 4 0-16,9 4 0 16,6-4 0-16,9-6 0 15,1-2 0-15,2-6 0 0,0-13 0 16,1-1 0-16,-2-14 0 15,-6-4 0-15,6-5 0 16,-16-10-41-16,2-3-51 16,-4-2-1-16</inkml:trace>
  <inkml:trace contextRef="#ctx0" brushRef="#br6" timeOffset="642827.0615">1727 12497 482 0,'0'0'3'0,"0"0"2"0,0 0 0 16,0 0 0-16,0 0 1 16,9 3-1-16,0-3-5 15,3 0 0-15,4-3 0 16,4-2 0-16,-3-2-39 15,8 2-47-15,0 0-4 0</inkml:trace>
  <inkml:trace contextRef="#ctx0" brushRef="#br6" timeOffset="642994.6157">1723 12683 397 0,'0'0'7'0,"0"0"2"15,-6 10 2-15,6-10 3 16,3 12-1-16,7-6 1 15,7-3 0-15,6-3 1 0,10-6-7 16,4-9-5-16,8 2-9 16,2-3-36-16,3-7-43 15,5 1-3-15</inkml:trace>
  <inkml:trace contextRef="#ctx0" brushRef="#br6" timeOffset="643672.3923">2362 12101 371 0,'0'0'7'0,"0"-13"5"0,0 5 3 15,0-4 1-15,-5 0 2 16,-2 3 1-16,-1 1 1 0,-2 8 0 15,-5 8-7-15,0 16-13 16,2 14 0-16,1 6 0 16,0 8 0-16,5 7 0 15,7 2 0-15,0-1 0 16,11-4 0-16,7-8 0 16,2-4 0-16,7-13 0 0,3-6 0 15,2-7 0-15,4-8 0 16,-6-10 0-16,0 0 0 15,-9-10 0-15,4-8 0 16,-13-5 0-16,-3-1 0 0,-9-3 0 16,-13-1 0-16,-9 9 0 15,-6 1 0-15,-4 9 0 16,-8 4 0-16,7 10 0 0,-1 4 0 16,14 13-18-16,5 3-73 15,8-4-4-15</inkml:trace>
  <inkml:trace contextRef="#ctx0" brushRef="#br6" timeOffset="645422.5346">1348 13365 393 0,'0'0'5'0,"0"0"2"15,-5-7 2-15,5 7 3 16,-2-14 0-16,2 14 1 0,-3-10 0 16,3 10 0-16,0 0-3 15,-6 9-4-15,6 6-1 16,0 6-2-16,0 9-1 15,0 3-1-15,9 6 1 16,-2 2 0-16,5 5-1 16,1-2 1-16,-4-4-2 15,3-3 0-15,-3 0 0 16,-2-2 0-16,-7-8 0 0,-5-2 0 16,-6-1 0-16,-1-7 0 15,-8 1 0-15,1 0 0 16,-6-8 0-16,-5-1 0 15,-3-1 0-15,6-3 0 0,-6-5 0 16,2 3 0-16,6-3 0 16,0-3 0-16,2 0 0 15,9 1 0-15,7-6 0 16,7 8 0-16,-9-9 0 0,9-1 0 16,11 7-20-16,-1 6-61 15,10-6-10-15</inkml:trace>
  <inkml:trace contextRef="#ctx0" brushRef="#br6" timeOffset="646043.9081">1777 13491 415 0,'0'0'5'0,"0"0"2"0,0 0 1 15,0 0 1-15,0 0 1 16,8 0 0-16,-8 0 0 0,18-5 0 16,-4 0-4-16,6 3-4 15,1-6-4-15,3 5-12 16,1 1-42-16,-4 0-29 16,-4 0-4-1</inkml:trace>
  <inkml:trace contextRef="#ctx0" brushRef="#br6" timeOffset="646178.5486">1785 13655 357 0,'0'0'8'0,"0"0"5"0,0 0 2 15,0 9 1-15,0-9 2 16,8 8 0-16,4-8 0 16,8 0 0-16,13-2-9 0,-1-11-10 15,15-12-61-15,-2 10-23 16</inkml:trace>
  <inkml:trace contextRef="#ctx0" brushRef="#br0" timeOffset="650557.7776">4960 15363 404 0,'0'0'5'0,"0"0"3"0,0 0 2 16,0 0 1-16,0 0-1 15,0 0 2-15,0 0 2 16,7 13 0-16,-2-1-5 16,-3 3-2-16,4 5-2 0,-1-2-3 15,0 2-2-15,2 2 0 16,-5-5 0-16,3-1 0 16,0 2 0-16,1-5 0 15,-4-1 0-15,1-2 0 0,-1 0 0 16,-2-10 0-16,2 15 0 15,-2-15 0-15,0 0 0 16,3 10 0-16,-3-10 0 16,0 0 0-16,0 0 0 0,0 0 0 15,0 0 0-15,0 0 0 16,0 0 0-16,0-5 0 16,0 5 0-16,0 0 0 15,-3-11 0-15,3 11-19 0,8 0-69 16,-8 0-4-16</inkml:trace>
  <inkml:trace contextRef="#ctx0" brushRef="#br0" timeOffset="651837.26">4893 13580 374 0,'0'0'6'16,"0"0"3"-16,-6-8 2 15,6 8 1-15,-5-9 1 16,5 9 1-16,-3-12 0 0,3 12 1 15,3-15-6-15,-3 15-2 16,16-14-2-16,-7 13-2 16,4-5-1-16,-1 4 0 0,3 2 0 15,-2 0-2 1,1 2 1-16,-1 4 0 0,-3 3 0 16,0 3 0-16,-5 9 1 15,-2-1-1-15,-3 2 1 16,-6 2 0-16,-1 2 0 15,-3-5-2-15,-2 2 0 16,1-4 0-16,2-1 0 0,-1-6 0 16,4-1 0-16,6-11 0 15,-5 7 0-15,5-7 0 16,3 0 0-16,10-7 0 16,-3-2 0-16,5 0 0 0,2-3 0 15,3 1 0-15,-1 2 0 0,-1-1 0 16,-1 0 0-16,-2 3 0 15,-3 0 0-15,-3 4 0 16,-9 3 0-16,12-2 0 16,-12 2 0-16,0 0 0 15,0 0 0-15,0 0 0 16,0 0 0-16,0 0 0 0,0 0 0 16,0 0 0-16,0 0 0 15,0 0 0-15,0 0 0 16,0 0 0-16,0 6 0 0,0-6 0 15,0 0-88 1,0 11-4-16</inkml:trace>
  <inkml:trace contextRef="#ctx0" brushRef="#br0" timeOffset="653377.562">6275 12925 317 0,'0'0'8'0,"0"0"2"16,0 0 3-16,0 0 4 0,-10-6 1 15,10 6 1-15,-7-10 0 16,7 10 2-16,-6-13-6 16,6 13-4-16,0-17-2 0,0 7-3 15,8 0 0-15,4-4-2 16,0 3-1-16,1-2 0 16,4 1-1-16,1 3-1 15,0 1 0-15,-4 3 0 0,2 5-1 16,-7 0 0-16,1 2 0 15,-10-2 0-15,6 20 1 16,-2-8-1-16,-4 4 1 16,-4 1 0-16,0 3 0 15,-3-3-1-15,2-3 1 16,-2 3-1-16,5-8 2 16,-4 6-2-16,6-15-2 0,-3 12 1 15,3-12 1-15,4 10 0 16,-4-10 0-16,14 5 0 0,-4 0 0 15,5-5 1-15,-4 2-1 16,3-2 0-16,-4 0 0 16,-4 0 0-16,4 0 0 15,-10 0 0-15,11 3 2 0,-11-3-2 16,0 10 0-16,0-10 0 16,-7 12 0-16,-1-5 0 15,-2 4 0-15,-2-1 0 0,-3 0 0 16,-4 0 0-1,6-4 0-15,1 5 0 0,-4-4 0 16,4 0 0-16,1-4-5 16,11-3-5-16,-16 10-15 15,16-10-59-15,-5 9-4 16</inkml:trace>
  <inkml:trace contextRef="#ctx0" brushRef="#br0" timeOffset="654189.751">7809 15240 421 0,'0'0'5'0,"0"0"2"0,0 0 0 16,0 0 1-16,0 0 0 0,-3 10 1 15,-3-1 0-15,2 7 0 16,-3 0-4-16,-3 5-2 16,-3-1 0-16,1 2 0 15,-2-3 0-15,3-1 0 16,-1-3-1-16,-1-1 1 0,3-4 0 16,1-2-3-16,9-8 0 15,-11 10 0-15,11-10 0 16,0 0 0-16,0 0 0 15,13-4 0-15,4-7 0 16,8 1 0-16,2-5 0 16,6 0 0-16,-1 1 0 0,0-2 0 15,-2 2 0-15,-5 2 0 16,-2 4 0-16,-7 4 0 16,-2-2 0-16,-5 3 0 15,-9 3-6-15,0 0-12 0,0 0-27 16,11 10-42-16,-11-10-2 15</inkml:trace>
  <inkml:trace contextRef="#ctx0" brushRef="#br0" timeOffset="654467.6959">7853 15276 403 0,'0'0'6'0,"0"0"2"0,0 0 2 15,0 0 1-15,-9 0 1 16,9 0 1-16,0 6 0 15,0 6 1-15,4 1-5 16,4 5-3-16,2 3 0 16,0 2-6-16,-1 6 0 15,2-1 0-15,-1 1 0 0,-3-1 0 16,0-1 0-16,-1-3 0 16,-1-1 0-16,-1-3 0 15,-4-6 0-15,3-1 0 0,-1-3 0 16,-2-10 0-16,3 6-14 15,-3-6-27-15,0 0-46 16,0-9-3-16</inkml:trace>
  <inkml:trace contextRef="#ctx0" brushRef="#br0" timeOffset="655987.7086">6615 11680 231 0,'0'0'10'16,"0"-8"7"-16,0 8 6 15,6-17 3-15,-6 17 3 16,2-17 1-16,-2 7 3 16,0 3 1-16,0 7-9 15,0-10-6-15,0 10-6 16,0 0-3-16,0 0-3 0,0 0-3 16,-7 7-4-16,4 3 0 15,-2 5 0-15,0 0 0 0,2 3 0 16,-1-4 0-16,-1 4 0 15,5-4 0-15,-4 1 0 16,4-4 0-16,0-3 0 0,0-8 0 16,11 16 0-16,-1-14 0 15,5 0 0-15,2 1 0 16,1-3 0-16,0 0 0 16,8 0 0-16,-3 0 0 15,-1 0 0-15,-3 0 0 0,2 0 0 16,-3 0 0-16,-4 6 0 15,-1-2 0-15,-6 1 0 16,-7-5 0-16,10 18 0 16,-10-9 0-16,0 6 0 15,-7-3 0-15,-6 3 0 16,-4 2 0-16,-3 1 0 0,-3-3 0 16,4 0 0-16,-4 0 0 15,2-3 0-15,2-3 0 0,4-1 0 16,1-4 0-16,7 4 0 15,7-8 0-15,-13 3 0 16,13-3 0-16,0 0-15 0,0 0-28 16,-5-12-45-16,7 1-3 15</inkml:trace>
  <inkml:trace contextRef="#ctx0" brushRef="#br0" timeOffset="656391.2203">6638 11693 391 0,'0'0'7'0,"0"0"2"16,-10-5 3-16,10 5 2 15,0 0 0-15,-12-8 1 0,12 8 1 16,0 0 0-16,0-10-4 15,0 10-7-15,17-18-5 16,1 6 0-16,1-5 0 16,7-1 0-16,8-3 0 0,0-2 0 15,1 1 0-15,3 0 0 16,-8 5 0-16,-3 2 0 16,-5 2 0-16,-4 3 0 15,-6 2 0-15,-4 5 0 16,-8 3 0-16,0 0 0 0,0 0 0 15,0 0 0 1,0 0 0-16,0 0 0 0,0 6 0 16,0-6 0-16,0 15 0 15,0-15 0-15,-4 15-56 0,12-5-38 16</inkml:trace>
  <inkml:trace contextRef="#ctx0" brushRef="#br0" timeOffset="657503.0073">11201 12832 338 0,'0'0'8'0,"0"0"5"16,6-14 4-16,-6 14 3 0,5-14 0 16,-5 14 2-16,7-17 1 15,-7 17-1-15,0 0-7 16,0 0-5-16,-5 10-7 0,-2 14-3 16,-3 5 0-16,0 5 0 15,3 1 0-15,1 7 0 16,1-3 0-16,5-1 0 15,4-4 0-15,5-5 0 16,3-6 0-16,6-3 0 16,5-5 0-16,-2-5 0 0,4-8 0 15,5-2 0-15,-6-2 0 16,2-8 0-16,-2-2 0 16,-6-3 0-16,-2-5 0 0,-10 2 0 15,-6 4 0-15,-6-4 0 16,-8 3 0-16,0 6 0 15,-9 4 0-15,1 5 0 16,-1 2 0-16,-1 10 0 0,6 3 0 16,6 5 0-16,-3-5 0 15,12-8-86-15,3 10-5 16</inkml:trace>
  <inkml:trace contextRef="#ctx0" brushRef="#br0" timeOffset="658442.1299">10568 14166 281 0,'0'0'7'0,"0"0"6"0,0 0 2 15,0 0 4-15,0 0 2 16,0 0 1-16,0 0 2 16,0 0 1-16,0 6-5 15,0-6-4-15,0 0-3 0,10 15-1 16,0-13-2-16,3 6 0 15,1-5-7-15,9 1-3 16,4-4 0-16,0 0 0 16,6 0 0-16,-3-2 0 0,-2-5 0 15,1 1 0-15,-5 0 0 16,-4 0 0-16,-7 1 0 16,-1 2 0-16,-12 3 0 15,12-4 0-15,-12 4 0 0,0 0 0 16,0 12 0-16,0-2 0 15,-2 5 0-15,-3 5 0 16,-2 1 0-16,1 6 0 16,2 4 0-16,-3-4 0 0,6-2 0 15,-1 2 0-15,-1-7 0 16,0-3 0-16,1 0 0 16,2-7 0-16,-2 0 0 15,2-10 0-15,0 10 0 0,0-10-68 16,4-2-25-16</inkml:trace>
  <inkml:trace contextRef="#ctx0" brushRef="#br0" timeOffset="662571.1346">2225 13287 252 0,'0'0'5'0,"0"0"5"16,0 0 4-16,0 0 4 16,0-9 1-16,0 9 2 0,0 0-1 15,0 0 1-15,0 0-4 16,0 0-6-16,0 0-3 16,0 0-4-16,4 5-1 0,6 2-1 15,9-2 1-15,0-5 0 16,6 0 1-16,5 0 0 15,4-5 1-15,4-5-2 0,0 1 1 16,-4-1-2 0,-4-3 0-16,-7 5 0 0,-2 2-1 15,-5 0 1-15,-16 6 0 16,9-3 0-16,-9 3 0 16,0 0 1-16,0 15 0 15,-5 0 1-15,1 5-1 0,-8 2 1 16,1 9 1-16,-2 0-1 15,-1 4 0-15,2 9 0 16,0-1 1 0,-1-3-2-16,1-6 0 15,3-2-3-15,5-7 0 0,-1 3 0 16,2-11 0-16,3-7 0 16,0-1 0-16,3-1 0 15,-3-8 0-15,5 17-3 16,-5-17-27-16,0 10-56 0,0-10-4 15</inkml:trace>
  <inkml:trace contextRef="#ctx0" brushRef="#br0" timeOffset="664058.3929">1283 14408 402 0,'0'0'3'0,"0"0"0"16,0 0 2-16,0 0 0 16,0 0-1-16,-5-11 1 0,5 11 0 15,0 0 1-15,0 18-2 16,3-1-1-16,2 8 0 16,2 1-1-16,0 10 1 15,4-1 1-15,-4 2-1 16,0-3 0-16,0 0-1 0,-1-3 1 15,-3-4-1-15,1-7 0 16,-4 0 0-16,0-8 0 16,3-2 2-16,-3-10-1 15,0 0 1-15,0 0 0 16,0-13-1-16,0-2 0 16,0-4 0-16,2-4-1 0,3-4-1 15,5 4-1-15,3 0-1 16,-1 0 0-16,4 6 0 0,0 2 0 15,4 4 0-15,0 9 0 16,-3 2 0-16,3 7 0 16,-5 9 0-16,0 4 1 0,0 2 0 15,-2 4 0-15,-4 0 0 16,3 1 0-16,1-2 0 16,-3-5-3-16,3 2-6 15,-3-7-11-15,4-15-56 16,4 10-10-16</inkml:trace>
  <inkml:trace contextRef="#ctx0" brushRef="#br0" timeOffset="664255.4414">1872 14568 435 0,'0'0'0'0,"0"0"0"16,0 0 0-16,0 0 0 15,0 0 1-15,0 0-1 0,0 0 2 16,0 0-1-16,7 0-2 16,16 0-18-16,3-5-57 15,3-3-3-15</inkml:trace>
  <inkml:trace contextRef="#ctx0" brushRef="#br0" timeOffset="664403.5785">1882 14717 434 0,'0'0'1'0,"0"0"0"16,0 0-1-16,0 0 2 16,0 12 0-16,0-12 1 15,8 3 0-15,6-3 0 16,10-5-4-16,10-10-9 16,7-2-69-16,7-1 1 15</inkml:trace>
  <inkml:trace contextRef="#ctx0" brushRef="#br0" timeOffset="664737.491">2287 14466 438 0,'0'0'1'16,"0"0"1"-16,-10 13 2 16,0-3 0-16,1 5 2 15,-4 2 0-15,3 5 1 0,0 5 1 16,6 2-2-16,4-3 0 15,2 1-1-15,14-2-1 16,14-7 0-16,3-5-1 16,10-6 0-16,3-7-1 0,5-6 0 15,3-6-2-15,-10-8 0 16,0-5 0-16,-12-2 0 16,-11-2 0-16,-12-6 0 15,-9 3 0-15,-16 0 0 16,-14-1 0-16,-7 11 0 0,-10 7 0 15,-2 8 0-15,-6 9 0 16,0 8-2-16,8 15-18 16,20 7-65-16,-3-2-4 0</inkml:trace>
  <inkml:trace contextRef="#ctx0" brushRef="#br0" timeOffset="667568.7218">5188 16361 332 0,'0'0'6'0,"0"0"3"15,0 0 2-15,-10-9 4 16,10 9 1-16,0 0 0 16,-9-7-2-16,9 7 1 0,0 0-6 15,-9 2-3-15,7 9-3 16,2 1-2-16,0 5-1 15,0 2-1-15,0-1 1 16,6 2 0-16,-4-2 0 0,3-4 0 16,0-1 0-16,-3-4 1 15,-2-9-1-15,8 10 2 16,-8-10 0-16,0 0 1 16,0 0-1-16,0 0 1 15,-6-13-1-15,4 1 0 0,0-2 0 16,-3-4-1-16,3-2-1 15,2-2 0-15,0 7 0 16,0-2-1-16,7 5 0 0,-3 2 0 16,6 2-1-16,1 2 1 15,1 6 0-15,3 0 0 16,0 4 0-16,3 3 0 0,-1 2 0 16,0 2 0-16,-2 2 1 15,-2-1-1-15,-5 0 1 16,1 0-1-16,-8 3 1 15,-1-6 1-15,0 2 0 16,0-11 0-16,-1 13 0 0,1-13 1 16,-10 5 0-16,10-5 0 15,-10-3 0-15,6-5-1 16,4-4-1-16,0-3 1 16,0 0-2-16,2-2 0 15,8 0 1-15,-1 2-1 16,4 1 0-16,2 1 0 0,0 2-1 15,2 4 1-15,-4 5-1 16,4 2 1-16,-2 2 0 0,0 5 0 16,0 4 0-16,-3-1 0 15,4 5 0-15,-4 2 1 16,-3-2 0-16,2 2-1 16,-4 0-1-16,-2-2-3 15,0 3-4-15,-3-6-6 0,4 2-12 16,-1 4-54-16,-3-8-4 15</inkml:trace>
  <inkml:trace contextRef="#ctx0" brushRef="#br0" timeOffset="667803.801">5702 16399 346 0,'0'0'2'16,"0"0"1"-16,0 0 2 0,5 0 1 15,6-2 1-15,1-1-1 16,1 0 0-16,4 2-3 16,1-2-13-16,4 3-52 15,-2 0-12-15</inkml:trace>
  <inkml:trace contextRef="#ctx0" brushRef="#br0" timeOffset="667973.3466">5767 16491 316 0,'0'0'6'0,"0"0"1"0,0 0 4 16,0 0 2-16,6 0 2 15,-6 0 1-15,19 0-2 16,-1-2 1-16,-1-4-6 15,13 4-11-15,-4-5-27 0,10-2-49 16,2 3-4-16</inkml:trace>
  <inkml:trace contextRef="#ctx0" brushRef="#br0" timeOffset="668954.2002">6148 16275 384 0,'0'0'4'0,"0"0"2"16,0 0 2-1,-5-12 0-15,5 12 1 16,0-9 0-16,0-2 1 0,0 11-2 16,15-15-2-16,-2 10-4 15,0 0 0-15,6 0-2 16,0 5 1-16,-1 0-2 0,0 0 1 15,-4 3-1-15,-4 6 0 16,0-1 0-16,-7 2 0 0,-3 4 0 16,0-1 0-16,-3-2 0 15,-1 3 1-15,-2-4-1 16,-1-3 0-16,7-7 1 16,-8 15-1-16,8-15 1 0,-2 10 0 15,2-10 0-15,7 10 0 16,3-8 1-16,3 4 0 15,1 0 1-15,4 0-1 16,-1 2-1-16,3-4 0 0,-9 4 0 16,3-4 0-16,-4 4 0 15,-10-8 0-15,13 15 1 16,-13-8-1-16,-8 3 1 16,-2 0-1-16,-2 0 0 15,-8 1-3-15,-1-4-1 16,-3 0-4-16,2 3-8 0,-1-7-7 15,3-3-44-15,6 2-16 16</inkml:trace>
  <inkml:trace contextRef="#ctx0" brushRef="#br0" timeOffset="669301.7902">6690 16067 376 0,'0'0'5'15,"0"0"4"-15,0 0 1 0,0 0 1 16,0 0 0-16,0 0 0 16,-5 10 1-16,-4 5 1 15,-4 5-4-15,1 9-3 16,-6 7-1-16,6 7 0 15,-6 5 0-15,6 4 0 0,4-2-1 16,3-1-1-16,5-3-1 16,0-3 1-16,9-3-2 15,7-2 1-15,-3-14 1 0,9 0-3 16,-2-4 0-16,9-2 0 16,-1-11-9-16,2 4-10 15,-9 3-57-15,7-14-13 16</inkml:trace>
  <inkml:trace contextRef="#ctx0" brushRef="#br0" timeOffset="670107.2126">6963 16206 376 0,'0'0'7'15,"0"0"1"-15,5-10 3 16,-5 10 0-16,0 0 0 0,0 0 0 16,0 0 0-16,0 8 1 15,-7 11-6-15,-4 1-4 16,2 10-1-16,-1-1-1 16,0 6 0-16,5-5 0 15,2 2 0-15,3-5 1 0,8-2-1 16,2-7 1-16,2-4 0 15,6-2 1-15,-2-6-1 16,5-4 1-16,2-2 1 0,-4-2-1 16,-1-8 0-16,-6-2 0 15,1-4 0-15,-6 1 0 16,-5-4-1-16,-2 2 0 0,-4-1 0 16,-8 3-1-16,-4 3 0 15,2 3-1-15,-4 6 0 16,0 0-1-16,1 3-2 15,1 6-3-15,5 1-5 0,-1 3-5 16,5 0-10-16,3 9-57 16,4-19-2-16</inkml:trace>
  <inkml:trace contextRef="#ctx0" brushRef="#br0" timeOffset="674101.5179">7316 16355 311 0,'0'0'6'0,"0"0"3"16,0 0 2-16,0 0 2 15,0 0 0-15,0 0 2 16,0 0 0-16,0 0 0 15,0 0-4-15,0 0-3 16,15 0-2-16,0-3 0 0,5 0-1 16,5 1-1-16,0-4 0 15,2 5-1-15,0-5-1 16,-2 4 0-16,-5-1-1 16,-2 1 0-16,-4 2-1 0,-4 0 0 15,-10 0 0-15,11 0 0 16,-11 0-1-16,0 0 0 15,0 0-2-15,0 0-7 0,0 0-12 16,0 0-46-16,0 7-15 16</inkml:trace>
  <inkml:trace contextRef="#ctx0" brushRef="#br0" timeOffset="674407.2274">7853 16211 376 0,'0'0'4'16,"0"0"2"-16,0 0-1 15,0 0 1-15,0 0 0 0,0 7 1 16,-2 3 0-16,-1 3 0 15,1 1-3-15,0 4-2 16,-1 2 0-16,3 2 0 0,0 0-1 16,3-1-1-1,-1-4-1-15,5-2-3 0,-4-3-6 16,5-2-10-16,-3-1-32 16,-5-9-27-16,12 8-6 15</inkml:trace>
  <inkml:trace contextRef="#ctx0" brushRef="#br0" timeOffset="674886.2296">8080 16032 391 0,'0'0'5'0,"0"0"2"0,0 0 0 16,0 0 0-16,0 0 1 15,0 0 1-15,7 8 1 0,0 1 0 16,9 4-5-16,1 7-1 16,3 2-1-16,2 7 1 0,5 1 0 15,-1 5-2-15,-2 4 1 16,-4 2-1-16,-4-2-1 16,-5 2 1-16,-6-2-1 15,-5 0 1-15,-9-1 0 16,-4-6-1-16,-4-1 0 15,-1 2-1-15,-2-4 2 0,-2-6-1 16,0-1-2-16,4-5-2 16,1-4-5-16,4 0-7 15,1-6-29-15,12-7-40 16,-13 0-3-16</inkml:trace>
  <inkml:trace contextRef="#ctx0" brushRef="#br0" timeOffset="675302.437">8634 16320 401 0,'0'0'4'0,"0"0"1"0,0 0 2 16,0 0 1-16,0 0 0 15,0 0 1-15,14 0 0 16,-1 0 1-16,-1-3-3 0,9 1-3 16,-1-1 0-16,4 1-1 15,2 0-1-15,3 2 0 0,-7-3-1 16,1 3-2-16,-8 0-5 16,0 0-13-16,-15 0-35 15,12 3-31-15,-12-3-2 16</inkml:trace>
  <inkml:trace contextRef="#ctx0" brushRef="#br0" timeOffset="675894.7512">9096 16186 397 0,'0'0'5'15,"0"0"3"-15,0-9 2 16,0 9 1-16,0-14 0 15,0 4 1-15,0-2 1 16,5 0-1-16,-1 2-4 0,7 0-3 16,1 3-2-16,6 2-2 15,1 5 1-15,2 0-2 16,-1 7 0-16,-1 5 0 16,-1 1 0-16,-6 5 0 15,0 1 0-15,-9 6 0 16,-3 0 0-16,-7-4 0 0,-6 5 0 15,-1-3 0-15,-6-4 0 16,-1-2 0-16,4 1 0 16,-3-6 0-16,8-5 0 0,-1 1 0 15,13-8-1-15,-12 5 1 16,12-5 0-16,0 0 0 0,15 3 1 16,0-3-1-16,8 0 1 15,-2 0-1-15,9-3 1 16,0-2 0-16,1 5-1 15,-5-2 1-15,2 2-1 16,-6-4 0-16,-5 4 0 16,-1 0-1-16,-7 0-2 0,2 0-6 15,-11 0-9-15,0 0-32 16,7 4-36-16,-7-4-4 16</inkml:trace>
  <inkml:trace contextRef="#ctx0" brushRef="#br0" timeOffset="676352.5156">9809 15894 363 0,'0'0'7'15,"0"0"3"-15,0 0 3 16,0 0 1-16,-5-6 0 15,5 6-1-15,0 0 1 0,-15 13 1 16,4 9-6-16,-5 9-3 16,3 3-3-16,-3 13-1 0,-1 3 1 15,-3 9 0-15,4-2 0 16,6-3 0-16,6-1-1 16,4-6 0-16,0-5 0 15,7-6-1-15,6-7 1 0,9-5-1 16,5-4-1-16,0-8-2 15,8-2-3-15,-4-5-8 16,7-2-33-16,-8-3-41 16,-2-3-1-16</inkml:trace>
  <inkml:trace contextRef="#ctx0" brushRef="#br0" timeOffset="676854.2043">9964 16151 392 0,'0'0'4'0,"0"0"3"16,0 0 1-16,0 0 1 16,0 0 1-16,0 0-1 15,7-4 2-15,-7 4-1 0,15-3-3 16,-2 0-2-16,-1 1-2 15,6-1-1-15,-2 0 0 16,5 3 0-16,-1-2-1 0,-3 0 0 16,-2 2-1-16,-5 0 0 15,-10 0 0-15,9 12 0 0,-9 4 0 16,-2-2 1-16,-5 6-2 16,-1 5 2-16,-2-4-1 15,3 5 0-15,0-3 0 16,1-4-1-16,4-2 1 15,0-2-2-15,2-3-3 0,0-12-8 16,2 18-25-16,10-13-45 16,-12-5-3-16</inkml:trace>
  <inkml:trace contextRef="#ctx0" brushRef="#br0" timeOffset="677199.9525">10357 15884 432 0,'0'0'0'0,"0"0"0"16,0 0 2-16,0 7 2 16,4 3 0-16,2 5 1 0,3 5 2 15,2 5 1-15,1 4 1 16,0 6-1-16,3-1-1 15,3 7-2-15,-3 0 0 16,-1-1-1-16,-1 2-2 16,-6-2 0-16,0-1 0 15,-4 0-1-15,-3-1 1 0,-5-1 0 16,-5-5-2-16,-5-1 0 16,-2-4-2-16,-3-5-2 15,1-1-6-15,-4-4-10 16,5-8-35-16,1-1-33 15,2-5-3-15</inkml:trace>
  <inkml:trace contextRef="#ctx0" brushRef="#br0" timeOffset="677473.7753">10804 16218 430 0,'0'0'3'0,"0"0"2"16,15-2 1-16,-3-3 1 15,4-2 0-15,6 1 0 0,2-1 1 16,6 0-1-16,0 0-3 15,2 4-6-15,-4-5-16 0,-11 5-63 16,9 3-4-16</inkml:trace>
  <inkml:trace contextRef="#ctx0" brushRef="#br0" timeOffset="677881.7371">11538 16020 447 0,'0'0'3'15,"0"0"1"-15,0 0 1 16,0 0 1-16,0 0 0 0,0 0 0 16,-6 0 1-1,6 0 0-15,-12 17-3 16,5 1-1-16,-1 2-1 0,0 5-1 15,6 4-1-15,-3-1 1 16,5-1-1-16,3 0 1 0,6-5-1 16,4-4 1-16,2-6 1 15,3-2-1-15,4-5 1 0,0-5 0 16,-2-3-2-16,0-9 0 16,-1-3 0-16,-1-3 0 15,-8-6 0-15,-3-1 0 16,-7-3 0-16,0 4 0 15,-12-3 0-15,-7 5 0 0,0 1 0 16,-5 11 0-16,-3 6 0 16,-6 2 0-16,8 6-38 15,0 8-50-15,4 2-2 16</inkml:trace>
  <inkml:trace contextRef="#ctx0" brushRef="#br0" timeOffset="679352.7905">7908 16883 368 0,'0'0'6'0,"0"0"4"0,0 0 0 16,0 0 0-16,0 0 1 16,0 0 1-16,2 12 1 0,-2 0 0 15,0 5-5-15,0 5-3 16,-2 5 0-16,-3 4-1 16,3-2-1-16,-1-1 0 0,1 2-1 15,0-3-1-15,-2-5 0 16,4-5 0-16,0-2-3 15,-2-1-5-15,2-14-12 16,0 13-32-16,0-13-31 0,0 0-3 16</inkml:trace>
  <inkml:trace contextRef="#ctx0" brushRef="#br0" timeOffset="679820.5917">8207 16961 344 0,'0'0'8'0,"0"0"5"0,9-7 0 16,-9 7 4-16,0 0-2 16,6-10 1-16,-6 10 1 15,0 0-1-15,-3-3-6 0,-7 3-5 16,-3 5-2-16,1 5-1 15,0 0 0-15,1 6-1 16,4-4-1-16,0 2 1 16,2 1 0-16,3 0 0 15,2-3 1-15,4 0-1 16,6-1 1-16,2-2 0 16,3 4 0-16,7-5 0 0,-3 0-1 15,5-1 1-15,-4 0-1 16,-1 0 0-16,-1 1 0 15,-2-3-1-15,-9 2 1 0,-7-7 0 16,7 13 0-16,-7-4 1 16,-10 3-1-16,-3-3 2 15,-4 0-3-15,-5-1 0 0,-3-1 0 16,1 1 0-16,1-1 0 16,-2-7-4-16,5 2-3 15,3-2-4-15,4 0-12 16,1-2-38-16,12 2-25 0,-10-18-2 15</inkml:trace>
  <inkml:trace contextRef="#ctx0" brushRef="#br0" timeOffset="680238.3895">8244 16902 392 0,'0'0'6'0,"0"0"2"16,0 0 1-16,0 0 1 16,0 0 0-16,0 0 2 15,7 2 1-15,3 1 0 16,2-3-4-16,6 0-2 15,1 3-1-15,4-1 0 0,7 1-1 16,2-3 0-16,0 2-5 16,-2 0 0-16,-2-2 0 15,-6 0 0-15,-2 0 0 16,-3-2 0-16,-8 2 0 16,-9 0 0-16,11 0 0 0,-11 0 0 15,0 0 0-15,0 0 0 16,0 0 0-16,0 0 0 15,0 0 0-15,0 0 0 16,-8 0 0-16,8 0-31 0,6 12-56 16,-6-12-3-16</inkml:trace>
  <inkml:trace contextRef="#ctx0" brushRef="#br0" timeOffset="680715.1243">8736 16991 398 0,'0'0'6'16,"0"0"3"-16,0 0 1 15,0 0 1-15,0 0 0 0,0 0 2 16,9-4 0-16,1 4 0 15,5 0-4-15,5 0-3 16,5 0-1-16,3 0-1 16,2 0-1-16,0 0-3 0,-3 0 0 15,-3 1 0-15,-1 2 0 16,-5 0 0-16,-9-3 0 16,1 0 0-1,-10 0 0-15,0 0 0 0,0 0 0 16,0 0 0-16,0 0 0 15,0 0-19-15,-5 10-39 0,5-10-29 16,-13 0-2-16</inkml:trace>
  <inkml:trace contextRef="#ctx0" brushRef="#br0" timeOffset="681004.3883">9231 16854 429 0,'0'0'3'0,"0"0"3"16,0 0-2-16,0 0 2 16,0 6 1-16,0 3 0 0,0 6 1 15,0 3 0-15,-3 2-3 16,0 7-2-16,-2 0 1 15,3 1-2-15,-3 1-1 16,3-4-1-16,-3-1-6 0,5 0-13 16,-2-3-38-16,2-6-26 15,0-3-3-15</inkml:trace>
  <inkml:trace contextRef="#ctx0" brushRef="#br0" timeOffset="681350.4661">9514 16910 401 0,'0'0'4'0,"0"0"2"15,0 0 1-15,0 0 2 16,7 7 2-16,-7 3-2 0,-2 0 1 16,-5 4 1-16,-4 1-4 15,-1 6-1-15,-6-4-3 16,4 0 0-16,-4-5-1 15,-1 0-1-15,3-2 1 16,2-3-1-16,3 1-1 0,-1-5 0 16,12-3 0-16,-10 7 0 15,10-7 0-15,8 0 0 16,4 0 0-16,6 0 0 0,2-6 0 16,6 2 0-16,2-1 1 15,2 2-1-15,-2-4 0 16,-2 5 0-16,-3-1-1 15,-1 1-3-15,-12-1-8 0,5 3-27 16,-15 0-45-16,0 0-1 16</inkml:trace>
  <inkml:trace contextRef="#ctx0" brushRef="#br0" timeOffset="681570.882">9556 16922 408 0,'0'0'4'0,"0"0"2"16,0 0 2-16,0 7 2 0,1 1-1 16,6 9 2-16,-4 1 0 15,1 4 0-15,1 5-3 16,0 0-2-16,0 2-2 16,-4 2-1-16,3-2-1 0,-1-4-3 15,-1 2-8-15,-2-12-18 16,-9-4-57-16,18-2 1 15</inkml:trace>
  <inkml:trace contextRef="#ctx0" brushRef="#br0" timeOffset="682035.5746">10229 16994 428 0,'0'0'4'16,"0"0"2"-16,0 0 1 0,0 0 0 16,11-7 0-16,-1 7 1 15,5 0 0-15,4 0 0 0,4 0-5 16,1 0-6-16,6 0-16 16,-2 4-62-16,0-1-3 15</inkml:trace>
  <inkml:trace contextRef="#ctx0" brushRef="#br0" timeOffset="682215.1022">10254 17095 388 0,'0'0'6'16,"0"0"5"-16,0 0 0 0,0 0 2 16,13 8 0-16,2-5 1 15,4-1 0-15,7-2 0 16,4 3-7-16,7-2-8 15,3-1-14-15,-1 0-65 16,6 3-5-16</inkml:trace>
  <inkml:trace contextRef="#ctx0" brushRef="#br0" timeOffset="682799.7843">10976 16849 443 0,'0'0'4'0,"0"0"2"0,0 0 2 15,0 0 0-15,0 0 1 16,4 5 1-16,-4 10 2 16,3 6-1-16,-3 4-11 15,0 9 0-15,0 4 0 16,0 4 0-16,0 2 0 15,0-5 0-15,2 1 0 0,1-3 0 16,0-22 0-16,-3 3 0 16,2-4 0-16,-2-1 0 15,5-1 0-15,-5 0 0 16,3-4 0-16,-1 1 0 0,-2 2 0 16,0-11-39-16,0 0-48 15,0 0-6-15</inkml:trace>
  <inkml:trace contextRef="#ctx0" brushRef="#br0" timeOffset="684520.6622">11346 16978 318 0,'0'0'10'15,"0"0"2"-15,0 0 4 16,0 0 2-16,0 0 1 0,0 0-1 15,0 0 1-15,0 0-1 16,0 0-7-16,5-2-5 16,5 2-2-16,5 0-3 0,0 0-5 15,4 2-10-15,2 2-23 16,-9-4-44-16,10 0-2 16</inkml:trace>
  <inkml:trace contextRef="#ctx0" brushRef="#br0" timeOffset="684699.1847">11327 17062 324 0,'0'0'8'0,"0"0"3"15,0 0 2-15,0 0 3 0,0 0 1 16,-4 11 0-16,4-11 1 16,8 7 0-16,9-7-8 15,0 6-5-15,9-6-10 16,6 2-25-16,15-2-49 15,-9 0-1-15</inkml:trace>
  <inkml:trace contextRef="#ctx0" brushRef="#br0" timeOffset="685383.865">11731 16852 403 0,'0'0'4'16,"0"0"3"-16,0 0 0 15,0 0 1 1,0 0 1-16,-2 10 1 0,2 2 0 16,-3 4 1-16,3 6-4 15,0 3-2-15,3 2-1 0,-1 3-1 16,3-1-1-16,0 1 0 15,-3-3 0-15,3-1-1 16,-1-7 1-16,-2-4-2 0,-2-3 2 16,2-5-1-16,-2-7 1 15,0 0 0-15,0 0 0 16,0 0-1-16,-2-14 0 16,2-1 2-16,-2-7-3 0,2-6 0 15,0 1 0-15,2 0 0 16,3-3 0-16,0 3 0 15,-1 7-2-15,4-2 1 16,2 10 1-16,-2 4-1 0,1 0 0 16,2 8 1-16,-4 3-1 15,5 10 1-15,1-1 0 16,-1 7 0-16,1 1 0 16,-3 2 0-16,-1 4 1 15,-3-7-1-15,4 1 0 16,-9-8 0-16,5 3 1 0,-4-4 0 15,-2-11 0-15,0 0-1 16,0 0 2-16,0 0-2 0,0-11 0 16,0-4 0-16,0-2 0 15,0-8 0-15,2 1 0 16,6-6 0-16,0 7 0 16,2-4 0-16,-3 7 0 0,0 4 0 15,3 2 0-15,-2 13-2 16,4 1 2-16,1 15-1 15,-3 4 1-15,-1 8 1 16,2 8 1-16,-1 5-2 0,-3 6 0 16,1-1-3-16,-3-17-28 15,2-2-52-15,-5-3-4 16</inkml:trace>
  <inkml:trace contextRef="#ctx0" brushRef="#br6" timeOffset="699458.2281">13951 16347 330 0,'0'0'7'0,"0"0"4"0,0 0 3 16,0 0 3-16,4-7 1 15,-4 7-1-15,0 0 1 16,0 0 0-16,0 0-5 15,0 7-5-15,0 7-2 0,0 7-3 16,0 1 1-16,3 0-2 16,-3 5 1-16,3 3-2 0,-1-5 1 15,-2 0-1-15,4-6-1 16,-2-1 1-16,-2-1-2 16,2-5-1-16,1-4 1 15,-2 2-5-15,-1-10 0 0,0 10-4 16,0-10-13-16,0 0-21 15,10-5-42-15,-10-5 1 16</inkml:trace>
  <inkml:trace contextRef="#ctx0" brushRef="#br6" timeOffset="700505.8108">13979 16233 330 0,'0'0'6'0,"0"0"4"16,0-13 3-16,0 6 2 15,-4-2 3-15,-2-4-1 16,-2 3 1-16,-4-2 1 16,-4 2-6-16,0 4-3 15,-5 4-3-15,0 4-2 0,-2 8-1 16,-5 11 0-16,1 6-2 15,-3 5 0-15,5 11 0 16,0 3 0-16,4 7 0 16,3 0-2-16,8 4 2 0,2 0 0 15,8-2 0-15,6-6 0 16,6-1 0-16,10-7 0 16,1 0-2-16,9-12 0 15,5-4 0-15,0-5 0 0,3-8 0 16,3-4 0-16,0-8 0 15,1-6 0-15,0-6 0 0,-2-8 0 16,-4-4 0-16,-3-3 0 16,-5-11 0-16,-5-1 0 15,-9-9 0-15,-5-1 0 16,-11-8 0-16,-6 0 0 16,-8-2 0-16,-11 2 0 0,-7 7 0 15,-5 0 0-15,-1 14 0 16,-7 3 0-16,3 11 0 15,-1 10 0-15,6 5 0 16,0 7 0-16,7 11 0 16,5 12 0-16,8 2 0 15,9 9-10-15,1 11-70 16,12-5-10-16</inkml:trace>
  <inkml:trace contextRef="#ctx0" brushRef="#br6" timeOffset="701729.8767">13812 14833 411 0,'0'0'5'0,"0"0"3"0,0 0 2 16,0-9 1-16,0 9 2 16,0-15 0-16,0 7 1 15,3-1 1-15,2-1-4 16,2-1-11-16,3-1 0 0,5 2 0 15,2 0 0-15,-2 5 0 16,0-2 0-16,-2 5 0 16,1 2 0-16,-1 0 0 0,-7 7 0 15,-2 5 0-15,-4 3 0 16,-4 5 0-16,-4 2 0 16,-8 1 0-16,2-1 0 15,-4 2 0-15,-2-4 0 16,5 0 0-16,0-5 0 0,5-3 0 15,3-2 0-15,7-10 0 16,-5 12 0-16,5-12 0 16,10 0 0-16,2 0 0 15,8-2 0-15,1-3 0 0,4-2 0 16,-1-1 0-16,2 1 0 16,-2-3 0-16,2 3 0 15,-8 2 0-15,-3 1 0 16,-3 0 0-16,-1 4 0 0,-11 0 0 15,7 0 0-15,-7 0 0 16,0 8-15 0,0 9-63-16,0-17-11 0</inkml:trace>
  <inkml:trace contextRef="#ctx0" brushRef="#br6" timeOffset="702218.6688">13847 14623 374 0,'0'0'7'0,"0"0"3"16,0 0 2-16,-15-10 1 16,5 8 0-16,-5-1 2 0,-4 3 1 15,-5 0 0-15,0 8-6 16,-6 4-3-16,3 7 0 15,-3 9-2-15,7 5-1 16,1 3-2-16,7 6-2 0,3 4 0 16,7-3 0-1,5 2 0-15,12-6 0 0,8-1 0 16,6-3 0-16,8-10 0 16,6-6 0-16,7-7 0 0,2-6 0 15,1-6 0-15,1-8 0 16,-5-4 0-16,-4-5 0 15,-1-6 0-15,-7-7 0 16,-9 1 0-16,-6-6 0 0,-5-5 0 16,-10-7 0-16,-4-2 0 15,-9-1 0-15,-12 4 0 16,-4-3 0-16,-9 10 0 0,-6 6 0 16,0 12 0-16,-7 6 0 15,2 10 0-15,0 7 0 16,6 5 0-16,4 11 0 15,8 2 0-15,8 7-14 16,11 3-73-16,8-5-2 16</inkml:trace>
  <inkml:trace contextRef="#ctx0" brushRef="#br6" timeOffset="702985.6361">14824 14388 403 0,'0'0'6'0,"0"0"2"15,0 0 2-15,-7-13 2 16,7 13 0-16,-6-10 1 16,6 0-1-16,0 0 1 0,6 3-6 15,5-3-2-15,4 0-3 16,0 3-1-16,6-3-1 15,-2 5 0-15,1 2 0 16,-5 3 0-16,0 0 0 16,-3 8 0-16,-4 2 0 15,-5-3 0-15,-1 5 1 0,-2 3 0 16,0-2-1-16,-5-1 1 16,0 3-1-16,-3-3 1 15,4-1-1-15,1-2 0 16,1 1-1-16,2-3 2 0,0-7-1 15,5 13 0-15,4-9 1 16,2 2-1-16,1-1 2 16,3-1-2-16,-4 1 0 0,5-2 0 15,-3 2 0-15,-6-1 0 16,-7-4 0-16,7 14 0 16,-7-14 0-16,-3 15 0 0,-7-6 0 15,-1 4 0 1,-9-4 0-16,0 2 0 0,-3-2 0 15,1-2 0-15,0-2-8 16,-1-5-8-16,6-5-42 16,2 1-28-16,0-7-2 15</inkml:trace>
  <inkml:trace contextRef="#ctx0" brushRef="#br6" timeOffset="703417.6963">14873 14108 391 0,'0'0'4'16,"-12"0"2"-16,5 0 1 15,-4 0 2-15,-6 4 0 0,-5 6 1 16,-6 5 1-16,-1 7 1 16,-1 6-2-16,2 7-2 15,-2 4-2-15,6 7 0 0,9 2 0 16,5 2-2-1,8 2 0-15,4 0-2 0,10-7 0 16,11 0 0-16,4-11 0 16,9-5-2-16,4-6 0 15,9-11 0-15,3-7 0 0,4-5 0 16,-3-12 0-16,2-8 0 16,-5-3 0-16,-4-8 0 15,-5-7 0-15,-11-6 0 16,-11-7 0-16,-12-5 0 0,-7-4 0 15,-12 0 0-15,-15-4 0 16,-8 13 0-16,-7 1 0 16,-9 13 0-16,-3 12 0 15,-3 13 0-15,2 12 0 0,8 3 0 16,2 14 0-16,8 5 0 16,12 13-14-16,8 9-69 15,17-9-5-15</inkml:trace>
  <inkml:trace contextRef="#ctx0" brushRef="#br6" timeOffset="704476.5521">16452 15302 311 0,'0'0'10'16,"0"0"3"-16,0 0 3 0,0 0 4 16,0 0 2-16,0 0 0 15,0 0 2-15,0 0-1 16,0 0-8-16,0 0-4 15,0 0-3-15,0 0-2 0,-8 5-2 16,8-5-1-16,-14 9 0 16,3 1-3-16,-3 4 0 15,-4 0 0-15,1-2 0 16,0 2 0-16,-3-1 0 0,5 0 0 16,0-1 0-16,2-4 0 15,1-4 0-15,12-4 0 16,-10 8 0-16,10-8 0 15,0 0 0-15,0 0 0 0,6 0 0 16,8-2 0-16,4-4 0 16,3 2 0-16,6-2 0 15,3-3 0-15,5 1 0 16,-2 0 0-16,-3 1 0 16,-1 2 0-16,-6 1 0 0,-3-2 0 15,-5 4 0-15,-5 0 0 16,-10 2 0-16,10 0 0 15,-10 0 0-15,0 0-17 0,0 0-26 16,0 0-43-16,-10 0-2 16</inkml:trace>
  <inkml:trace contextRef="#ctx0" brushRef="#br6" timeOffset="704738.037">16452 15302 385 0,'-40'-6'8'15,"40"6"2"-15,0 0 2 16,0 0 3-16,0 0-1 0,0 0 0 16,0 0 1-16,0 0 0 15,0 8-7-15,0 2-4 16,2 1-1-16,1 4-2 16,-3 2 0-16,2 5 1 15,1-3-1-15,0 3 0 16,-3-1 1-16,0-1-2 0,0-4-2 15,0-1-1-15,0-3-5 16,0 0-6-16,0-12-17 16,-18 14-54-16,18-14-1 15</inkml:trace>
  <inkml:trace contextRef="#ctx0" brushRef="#br6" timeOffset="705299.413">16442 15184 351 0,'0'0'8'16,"0"0"4"-16,-7-12 3 0,7 12 0 15,-16-17 2 1,7 7 1-16,-3-2 0 0,-4 3 0 16,2 1-7-16,-10 5-3 15,4 3-3-15,-4 8-1 16,-6 7-1-16,0 7 0 16,0 7-1-16,-2 6 1 0,6 5-3 15,3 2 0-15,5 3 0 16,4-3 0-16,9 0 0 0,5-5 0 15,5-5 0-15,9-4 0 16,8-4 0-16,6-6 0 16,7-6 0-16,5-8 0 15,2-4 0-15,3 0 0 0,0-9 0 16,-3-3 0-16,-3-10 0 16,-1 1 0-16,-5-6 0 15,-4 0 0-15,-13-7 0 16,-2-7 0-16,-6 0 0 15,-8-5 0-15,-3 0 0 0,-12 2 0 16,-5 1 0-16,-9 6 0 16,-1 7 0-16,-3 8 0 15,-7 10 0-15,1 7 0 16,-1 5 0-16,0 7 0 0,0 8 0 16,8 2 0-16,7 8 0 15,-3 10-78-15,19-8-11 16</inkml:trace>
  <inkml:trace contextRef="#ctx0" brushRef="#br6" timeOffset="706956.3958">18105 14195 327 0,'0'0'9'0,"0"0"5"0,0 0 4 16,3-8 2-16,-3 8 0 15,0 0 2-15,0-10 0 16,0 10 0-16,0 0-9 16,0 0-5-16,0 0-2 0,-7 6-3 15,7-6-1-15,-13 14-1 16,5-4-1-16,1-1 1 15,2 6-1-15,-3-5 0 16,8-10 0-16,-2 14 1 0,2-14 1 16,2 14-2-16,-2-14 0 15,18 7 0-15,-4-4 0 16,-1-3 0-16,8 2 0 16,-2-2 0-16,-1 0 0 0,0 0 0 15,-2 0 0-15,2 0 0 16,-6 0 0-16,-2 3 0 15,0 0 0-15,-10-3 0 16,10 4 0-16,-10-4 0 0,2 13 0 16,-2-6 0-16,-4 2 0 15,-7 1 0-15,-3 0 0 16,-5 3 0-16,-2-1 0 16,-2 0 0-16,-3-1 0 0,2-4 0 15,-1 1 0-15,9-1 0 16,-5-5 0-16,9 3-5 15,-1 3-77-15,13-8-8 16</inkml:trace>
  <inkml:trace contextRef="#ctx0" brushRef="#br6" timeOffset="707249.5919">18068 14177 378 0,'0'0'10'15,"0"0"2"-15,0 0 1 16,0 0 2-16,0-11 0 0,0 11 1 16,0 0 2-1,8-12 0-15,1 10-8 0,-2-5-4 16,11-4-6-16,2 2 0 16,-3-1 0-16,6 0 0 15,-1 3 0-15,-5 0 0 16,-1 1 0-16,-2 1 0 0,-14 5 0 15,16-5 0-15,-16 5 0 16,0 0 0-16,0 0 0 16,0 0-10-16,0 0-22 15,0 0-53-15,0 0-3 16</inkml:trace>
  <inkml:trace contextRef="#ctx0" brushRef="#br6" timeOffset="707813.3267">18241 13964 343 0,'0'0'8'15,"0"0"3"-15,-7-15 3 0,3 5 3 16,-4 0 0-16,-3 0 1 16,0-2 0-16,-8 2 0 15,1 5-5-15,-5 5-5 16,-9 8-1-16,0 11-2 16,-6 6 0-16,-2 10-1 15,1 7-1-15,1 8-1 0,1-1-2 16,8 8 0-16,4-3 0 15,7-1 0-15,13-2 0 0,5-3 0 16,10-4 0-16,15-5 0 16,7-1 0-16,8-10 0 15,9-6 0-15,4-8 0 16,4-9 0-16,3-5 0 0,-1-5 0 16,-4-9 0-16,-1-11 0 15,-4 0 0-15,-5-8 0 16,-5-1 0-16,-8-8 0 15,-7-6 0-15,-10-6 0 0,-11-3 0 16,-4 1 0-16,-11-2 0 16,-12 4 0-16,-9 2 0 15,-8 7 0-15,-10 11 0 16,1 9 0-16,-3 10 0 16,-2 5 0-16,3 10 0 0,4 10 0 15,8 7 0-15,5 3 0 16,15 1-73-16,6 8-17 15</inkml:trace>
  <inkml:trace contextRef="#ctx0" brushRef="#br6" timeOffset="708658.6978">19962 14330 400 0,'0'0'6'16,"0"0"3"-16,0 0 2 16,0 0 2-16,0 0 0 0,0 0 1 15,0 0 0-15,0 0 1 16,0 0-6-16,0 13-2 16,0 2-7-16,-5 7 0 0,-3 3 0 15,1 2 0-15,0 5 0 16,0 4 0-16,-1-7 0 15,4-3 0-15,4 2 0 16,0-6 0-16,4-7 0 0,6-5 0 16,4 0 0-1,2-10 0-15,2 3 0 0,-2-3 0 16,-1-7 0-16,-2-4 0 16,-1 2 0-16,-4-6 0 15,-3-3 0-15,-3 1 0 0,-2-1 0 16,-7 6 0-16,-7-3 0 15,1 8 0-15,-8 2 0 16,-5 3 0-16,2 2 0 16,5 5 0-16,-6 2 0 0,11 3 0 15,-4 0 0-15,8 5-12 16,4-6-37-16,4-2-39 16,2-7-2-16</inkml:trace>
  <inkml:trace contextRef="#ctx0" brushRef="#br6" timeOffset="709101.5987">19962 14216 387 0,'0'0'5'0,"-9"-2"2"15,-4 2 2-15,1 0 3 0,-6 0 0 16,-2 0 2-16,-5 10 0 15,0 5 1-15,-4 4-4 16,5 12-1-16,3 0-4 16,2 14 0-16,6 5-3 15,5-1-3-15,5 6 0 0,3-4 0 16,11-3 0-16,6-4 0 16,8-1 0-16,2-11 0 15,10-5 0-15,3-9 0 0,3-8 0 16,1-7 0-16,4-3 0 15,-2-9 0-15,-3-6 0 16,-3-9 0-16,-3-6 0 16,-7-8 0-16,-5-3 0 15,-8-11 0-15,-9-5 0 16,-8-3 0-16,-16-4 0 0,-9 2 0 16,-9 6 0-16,-8 3 0 15,-8 14 0-15,-5 9 0 16,3 12 0-16,-5 13 0 0,7 5 0 15,10 12 0-15,1 6 0 16,16 12 0-16,9 9-78 16,14-7-12-16</inkml:trace>
  <inkml:trace contextRef="#ctx0" brushRef="#br6" timeOffset="710129.397">21217 13287 409 0,'0'0'5'15,"0"0"3"-15,0 0 0 0,-9-2 1 16,9 2 0-16,-8 2 0 16,8-2 1-16,-7 15 0 15,7-3-5-15,0-1-1 0,3 2-1 16,9-4 0-16,4-1 0 16,7-5 1-16,7-3-1 15,6-14 1-15,1-2 1 16,0-10-5-16,0-5 0 0,-5-12 0 15,-2-2 0-15,-8-12 0 16,-6-2 0-16,-6-6 0 16,-10 2 0-16,-3 0 0 15,-10 8 0-15,-1 9 0 16,-7 9 0-16,2 13 0 16,-3 15 0-16,-1 12 0 0,3 17 0 15,3 14 0-15,4 8 0 16,8 11 0-16,3 6 0 15,9 8 0-15,8-3 0 0,5-2 0 16,10-5 0-16,5-10 0 16,4-2 0-16,1-13 0 15,7-5-12-15,-9-1-71 0,1-17-7 16</inkml:trace>
  <inkml:trace contextRef="#ctx0" brushRef="#br6" timeOffset="710311.9087">21854 13077 434 0,'0'0'5'0,"0"0"1"15,0 0 1-15,0 0 1 0,0 0 0 16,0 0-1-16,0 0 1 16,0 0-2-1,12 0-8-15,1 0-19 0,-3 0-61 16,14 0-3-16</inkml:trace>
  <inkml:trace contextRef="#ctx0" brushRef="#br6" timeOffset="710477.4798">21780 13255 416 0,'0'0'4'0,"0"0"2"16,-5 11 2-16,5-11 0 0,-5 7 2 15,5-7 1-15,5 10-1 16,9-8 1-16,9-2-4 15,11-2-4-15,5-3-7 16,10-7-18-16,-17 1-60 0,20-1-5 16</inkml:trace>
  <inkml:trace contextRef="#ctx0" brushRef="#br6" timeOffset="711527.6512">22443 12784 363 0,'0'0'7'15,"3"-12"2"-15,-1 0 5 16,1-2 2-16,-3-2 1 0,0 1 2 16,0 0 1-16,0 0-1 15,0 15-5-15,0 0-3 16,-13 20-9-16,1 13-2 15,-6 6 0-15,6 9 0 16,-6 6 0-16,3 8 0 0,0 2 0 16,8-2 0-16,3-8 0 15,8-1 0-15,9-11 0 16,0-7 0-16,13-8 0 16,-1-10 0-16,8-10 0 0,1-4 0 15,-1-8 0-15,1-8 0 16,-6-8 0-16,-9-8 0 15,0 0 0-15,-12 0 0 0,-7 0 0 16,-13 0 0 0,-6 8 0-16,-9 8 0 0,-6 6 0 15,1 7 0-15,-7 7 0 16,15 18-12-16,3-4-76 16,2 0-2-16</inkml:trace>
  <inkml:trace contextRef="#ctx0" brushRef="#br1" timeOffset="715380.0254">14337 15497 340 0,'0'0'8'0,"0"0"4"0,0 0 4 0,-3-7 2 15,3 7 1-15,0 0 0 16,0 0 1-16,0 0 0 16,0 0-8-16,0 0-3 15,0 0-3-15,0 10-2 16,3 5-2-16,-1 0 1 0,-2 5-2 16,0 4 1-16,3-2-2 15,-3 2 0-15,0-3 0 16,0 1 0-16,0-5 0 0,0-6 0 15,0 1 0-15,0-12-4 16,0 14-3-16,0-14-7 16,0 0-32-16,0 0-41 15,9 0 1-15</inkml:trace>
  <inkml:trace contextRef="#ctx0" brushRef="#br1" timeOffset="716315.4421">13521 13442 402 0,'0'0'5'0,"0"0"2"16,0 0 1-16,-7-13 1 0,7 13 1 16,-6-13 0-1,6 1 1-15,0 2 0 0,6-2-4 16,1 2-3-16,5-3-1 15,1 4-1-15,2 2-1 0,0 4 0 16,2 3-1-16,-2 3 1 16,-3 4-1-16,-2 8 1 15,-4-1-1-15,-1 8 1 16,-5 1 0-16,-3 0 0 0,-7 4 0 16,0-3 0-1,-2-1 0-15,1-4 0 16,2 1 0-16,-1-8 0 15,5 1 0-15,5-13 0 0,0 10 1 16,10-10-1-16,4-2 1 16,4-6 0-16,7-2-2 15,5-2 0-15,0 0 0 16,2-3 0-16,-2 1 0 16,-5 5 0-16,-3 1 0 15,-5 1 0-15,-7 5 0 0,-10 2 0 16,11-3 0-16,-11 3-5 15,0 0-7-15</inkml:trace>
  <inkml:trace contextRef="#ctx0" brushRef="#br1" timeOffset="717292.6762">15982 14152 404 0,'0'0'8'0,"0"0"1"0,-12-13 2 15,12 13 1-15,-13-9 1 16,13 9 0-16,-5-20 1 15,3 10 0-15,4 1-8 16,8-2-1-16,3 2-3 0,2 0-2 16,2 2 0-16,0 2 0 15,1 3 0-15,0 2 0 16,-5 0 0-16,0 2 0 16,-2 3 0-16,-11-5 0 0,12 16 0 15,-10-4 0-15,-2-2 0 16,0 5 0-16,-4-3 0 15,-4 2 0-15,4-1 0 16,-2-3 0-16,0-1 0 16,2 2 0-16,4-11 0 15,-2 15 0-15,2-15 0 0,6 10 0 16,6-5 0-16,-4 0 0 16,8-3 0-16,-2 0 0 15,5 4 0-15,0-4 0 0,-4 0 0 16,-3 1 0-16,-2-1 0 15,-10-2 0-15,8 8 0 16,-8-8 0-16,-6 10 0 16,-3-5 0-16,-8 2 0 0,-3 1 0 15,-3-1 0 1,1 1 0-16,0-1 0 0,-2-2 0 16,7 6-8-16,-2-5-34 15,9 1-44-15,10-7-2 0</inkml:trace>
  <inkml:trace contextRef="#ctx0" brushRef="#br1" timeOffset="718261.9758">17338 15695 345 0,'0'0'7'16,"0"0"3"-16,0 0 4 15,0 0 1-15,0 0 0 16,0 0 2-16,0 0 0 0,0 0 2 15,0 0-6-15,7 0-3 16,-7 0-2-16,0 16-1 16,0-4-1-16,-5 0-1 0,0 3-2 15,-5 0-3-15,-3 0 0 16,0 0 0-16,-1-3 0 16,-4 0 0-16,1-2 0 15,2 0 0-15,-2-2 0 16,6-3 0-16,-1 0 0 15,12-5 0-15,-12 2 0 16,12-2 0-16,0 0 0 0,0 0 0 16,5 0 0-16,10-2 0 15,0-3 0-15,4 0 0 0,4-3 0 16,2 0 0-16,2 4 0 16,1-4 0-16,-1 4 0 15,-6 1 0-15,-1-2 0 16,1 2 0-16,-9 1 0 0,-2 2 0 15,-10 0 0-15,13-2 0 16,-13 2 0-16,0 0 0 16,0 0 0-16,0 0-14 15,-7 4-31-15,7-4-44 16,-18 11 0-16</inkml:trace>
  <inkml:trace contextRef="#ctx0" brushRef="#br1" timeOffset="718530.1757">17332 15761 421 0,'0'0'5'0,"0"0"2"15,0 0 1-15,0 0 1 0,6 1 1 16,-6-1 1-16,9 18 0 16,-2-6 0-16,-4 3-5 15,4 5-1-15,-1 0-1 16,-1 2-1-16,2 0-3 15,-2-2 0-15,-1 0 0 0,2-6 0 16,-4 2 0-16,3-7 0 16,-1-1 0-16,-4-8-4 15,6 10-3-15,-6-10-9 16,0 0-20-16,0 0-51 16,0 0 0-16</inkml:trace>
  <inkml:trace contextRef="#ctx0" brushRef="#br1" timeOffset="719680.9789">17299 14534 351 0,'0'0'7'0,"0"0"3"15,0 0 2 1,0 0 2-16,0 0 0 0,-7-10 1 15,7 10 0-15,0 0 1 16,0 0-7-16,-9 0-2 16,9 0-3-16,-13 12 0 0,8-2-2 15,-2-1 0-15,2 2-1 16,0-2 1-16,-1 3-1 16,1 0 1-16,5-3-1 0,0-9 0 15,0 12 1-15,0-12 0 16,13 8-1-16,-1-3 1 15,-2-2 0-15,3-1 0 16,1 0 0-16,4 1-1 0,-3-1 1 16,-2 0-2-16,-1 1 1 15,1-1 0-15,-6 4-1 16,-7-6 1-16,14 7-1 16,-14-7 2-16,6 12-2 15,-6-12 0-15,0 14 0 16,0-3 0-16,0-11 0 15,-13 15 0-15,4-3 0 0,-2-2 0 16,-1 0 0-16,-2-2 0 16,1-1 0-16,0-2 0 0,0 0 0 15,1-3 0-15,5 1 0 16,7-3 0-16,-13 0 0 16,13 0-13-16,0 0-14 15,0 0-28-15,-7-5-31 0,7 5-2 16</inkml:trace>
  <inkml:trace contextRef="#ctx0" brushRef="#br1" timeOffset="720131.7187">17248 14519 365 0,'0'0'6'0,"0"0"6"16,0 0 0-16,0 0 2 16,0 0 2-16,0 0 1 15,0 0 0-15,0 0 0 0,-2-7-5 16,2 7-4-16,4-5-1 15,6-1-2-15,2 0-2 16,3-2-3-16,3 0 0 16,2 0 0-16,0-1 0 15,-3 1 0-15,-1 4 0 0,0-4 0 16,-3 8 0-16,-4-3 0 16,-9 3 0-16,11-5 0 15,-11 5 0-15,0 0 0 16,0 0 0-16,0 0 0 15,0 0 0-15,0 0 0 16,0 0 0-16,0 0 0 0,0 0 0 16,0 8 0-16,0-8 0 15,0 8-28-15,5-1-57 0,-5-7-5 16</inkml:trace>
  <inkml:trace contextRef="#ctx0" brushRef="#br1" timeOffset="721398.4358">20616 12547 300 0,'0'0'6'0,"0"0"3"16,0-10 5-16,0 10 1 15,5-10 3-15,-5 10 3 0,5-9-2 16,-5 9 0-16,0 0-4 15,0 0-5-15,0 0-2 16,0 0-2-16,0 17-2 16,-2 0-1-16,-6 3 0 0,0 7-1 15,1 0 1-15,-3 8 0 16,6-5-2-16,-3 2 1 0,3 0-1 16,2-5 0-16,2-5 0 15,0 1 0-15,2-8-1 16,2 0 1-16,5-3 1 0,3-5 0 15,1-2 0-15,1-2-1 16,4-1 1-16,-1-2 0 16,3-2 0-16,0-3 0 15,-3-5-1-15,-1-2 0 16,-4 0 1-16,-3-3-1 16,-5 0 0-16,1-3 0 15,-5 3 0-15,-6-2 1 16,-1 5-2-16,-5 0 0 0,-1 4-2 15,-4 5 2-15,-1 1-1 16,-1 2 1-16,1 2-1 0,0 9-2 16,4-2-1-16,0-1-6 15,7 6-9-15,0 3-39 16,7-5-28-16,10 2-2 0</inkml:trace>
  <inkml:trace contextRef="#ctx0" brushRef="#br1" timeOffset="722526.1465">20099 15429 334 0,'0'0'8'15,"0"0"4"-15,0 0 4 16,0 0 3-16,3-11-1 16,-3 11 1-16,0 0 1 15,0 0 0-15,0 0-7 0,0 0-4 16,0 0-3 0,0 0-2-16,9 0 0 0,1 0 0 15,3 2-2-15,1-2 1 16,4 3-3-16,2-3 0 15,5 0 0-15,-5-3 0 0,2-5 0 16,-6 7 0-16,1-4 0 16,-8-1 0-16,1 6 0 0,-10 0 0 15,0 0 0-15,8 6 0 16,-8 6 0-16,-3 0 0 16,-4 6 0-16,2 2 0 15,0 2 0-15,-2 0 0 16,1 3 0-16,3-3 0 0,-1-2 0 15,-1-3 0-15,5-2 0 16,-3-6 0-16,3-9 0 16,-2 14 0-16,2-14 0 15,0 0 0-15,0 0 0 16,0 0-15-16,0-6-66 0,0 6-7 16</inkml:trace>
  <inkml:trace contextRef="#ctx0" brushRef="#br1" timeOffset="723804.8772">21431 13931 301 0,'0'0'10'0,"0"0"5"0,0 0 3 16,6-12 3-16,-6 12 3 15,0-7-1-15,0 7 1 16,0 0 1-16,0 0-10 0,0 0-4 16,0 5-3-16,0 12-2 15,-3 6-1-15,3 4 0 16,0 5-5-16,0 7 0 0,5-1 0 16,0 1 0-16,-3 1 0 15,6-8 0-15,-4 3 0 16,2-4 0-16,-6-2 0 0,0-5 0 15,-3-2 0-15,-7 3 0 16,-2-7 0-16,-3-1 0 16,-5-2 0-16,-2-5 0 15,-6-3 0-15,1-2 0 16,-3-3 0-16,0-2 0 16,0-2 0-16,3-6-4 15,0-6-28-15,-3-1-54 0,13-5-3 16</inkml:trace>
  <inkml:trace contextRef="#ctx0" brushRef="#br1" timeOffset="724012.3227">21320 13684 426 0,'0'0'3'15,"0"0"1"-15,0 0 1 16,0 0-2-16,0 0 1 0,0 0-1 16,9-2-8-16,6-1-39 15,0 6-34-15,0 2-5 16</inkml:trace>
  <inkml:trace contextRef="#ctx0" brushRef="#br1" timeOffset="724198.0121">21871 14059 462 0,'0'0'3'16,"0"0"-1"-16,0 0 1 15,0 0-1-15,3-9-2 0,-3 9-5 16,20-12-35-16,-5 7-39 15,0 0-4-15</inkml:trace>
  <inkml:trace contextRef="#ctx0" brushRef="#br1" timeOffset="724375.1384">21854 14187 378 0,'0'0'8'0,"0"0"2"16,0 0 0-16,0 0 2 0,0 0 0 15,12 0-1-15,-2-3 1 16,10-4-1-16,0-5-15 16,10-11-51-16,2 15-24 15,4-6-4-15</inkml:trace>
  <inkml:trace contextRef="#ctx0" brushRef="#br1" timeOffset="724941.1348">22329 13822 371 0,'0'0'8'0,"0"0"5"0,0 0 0 15,0 0 1-15,-7-1 0 16,7 1 2-16,0 0 0 15,0 0 1-15,0 4-6 16,7-2-5-16,11 1 0 0,1 0 0 16,6-3-6-16,5 0 0 15,0-3 0-15,2-2 0 16,-5 1 0-16,-4-2 0 16,-6 1 0-16,-4 5 0 0,-13 0 0 15,9 3 0 1,-9 14 0-16,-2 5 0 0,-5 6 0 15,-4 9 0-15,2 3 0 16,-1 7 0-16,-1-3 0 16,2-1 0-16,2-4 0 0,4-3 0 15,-2-5 0-15,-1-4 0 16,6-8 0-16,-2-4 0 0,2 0 0 16,0-7 0-16,0-8 0 15,-2 10 0-15,2-10-82 16,0 0-8-16</inkml:trace>
  <inkml:trace contextRef="#ctx0" brushRef="#br1" timeOffset="726571.4208">2648 11851 101 0,'0'0'0'15,"0"0"-1"-15,0 0 1 16,0 0 1-16,7 2 5 15,1 0 0-15,7 1 2 0,2 2 0 16,8-2 3-16,5 3-1 16,4 2-1-16,3 5-2 15,-1 4-1-15,1 8-2 16,-5 7-1-16,-7 6 0 16,-5 8 7-16,-7 7 2 15,-9 8 3-15,-4 9 1 16,-4 0 4-16,-7 5 0 0,-3 3 1 15,2-1-3-15,-4-3-2 0,2 2-1 16,3-1-3-16,4-5-1 16,4-4-2-16,1-1-1 15,2-6-3-15,2 1-1 16,6-8-1-16,5-3-2 0,-1-5-1 16,2-3 0-16,5-7 0 15,0-6 1-15,0-1-1 16,2-7 0-16,1-4 0 15,-5-3 1-15,-1-1 0 0,-4-4-1 16,-5 1 2-16,-1 0-1 16,-6 3 1-16,-3-4-1 15,-13 6 1-15,-8 8 0 16,-6 1 0-16,-6 4-1 16,-5 0 0-16,-1 5 0 15,-5 1-5-15,2 3-10 16,3 9-59-16,12-20-5 15</inkml:trace>
  <inkml:trace contextRef="#ctx0" brushRef="#br1" timeOffset="727597.6026">21288 14918 405 0,'0'0'6'0,"0"0"2"16,0 0 0-16,0 0 1 15,0 0 1-15,0 0 0 16,0 15 1-16,-4 2 0 0,3 9-5 15,1 7-1-15,0 7-2 16,0 2 0-16,5 3-1 16,-1-1 0-16,1-4 0 15,1-5-1-15,0-6-1 0,2-5 1 16,-5-6-1-16,1-4 1 16,-4-14 1-16,3 11 0 15,-3-11-1-15,0 0 1 16,5-14-2-16,-4-4 0 0,5-5 0 15,2-4 0-15,-1-2 0 16,8-1 0-16,0 0 0 16,0 3 0-16,3 3 0 0,-1 7 0 15,3 5 0 1,-3 10 0-16,3 2 0 16,-7 8 0-16,1 7 0 0,4 5 0 15,-4 2 0-15,-1 2 0 16,-2 1-3-16,-2 0-2 15,1 0-4-15,-5-8-8 0,5 0-33 16,-3-1-36-16,-1-3-2 16</inkml:trace>
  <inkml:trace contextRef="#ctx0" brushRef="#br1" timeOffset="727811.0128">21879 15116 440 0,'0'0'2'0,"0"0"1"0,0 0 1 16,0 0 0-16,6 0 0 16,8 0-2-16,-2-4-4 15,11 0-21-15,11 0-56 16,-9-2-2-16</inkml:trace>
  <inkml:trace contextRef="#ctx0" brushRef="#br1" timeOffset="727981.5563">21889 15257 356 0,'0'0'7'0,"0"0"4"0,0 0 1 15,0 0 1-15,0 0 0 16,0 0 1-16,5 0 0 15,7 0 0-15,4 0-7 0,5-5-9 16,-1-2-13-16,10-8-64 16,3 7-2-16</inkml:trace>
  <inkml:trace contextRef="#ctx0" brushRef="#br1" timeOffset="728373.5087">22391 15091 407 0,'0'0'7'16,"0"0"2"-16,0 0 2 16,-5-8 0-16,5 8 1 0,-9-3 0 15,9 3 0-15,-19 3 1 16,12 9-7-16,-7 1-3 15,6 5-1-15,1 4 0 16,3-2-1-16,4 2 0 0,4-4 1 16,8-1-2-16,8-5 0 15,3-2 0-15,3-7 0 16,7-3 0-16,-3 0 0 16,0-10 0-16,-4-5 0 15,-3-6 0-15,-9-3 0 16,-5-3 0-16,-9-2 0 15,-9-7 0-15,-7 9 0 0,-9 3 0 16,-3 9 0-16,-4 2 0 16,2 13-13-16,-5 23-51 0,9-8-23 15,6 7-3-15</inkml:trace>
  <inkml:trace contextRef="#ctx0" brushRef="#br1" timeOffset="729376.913">21270 16124 404 0,'0'0'5'15,"0"0"3"-15,0 0 1 0,0 0 1 16,0 0 0-16,0 0 0 16,0 0 0-16,0 12 1 15,0 5-5-15,2 7-2 16,-2 3-2-16,3 5-1 0,1 0 1 16,0 2 0-16,1-2-1 15,-3-5-1-15,3-3 1 0,-3-5-1 16,1-7 1-16,-3-2 0 15,0-10 1-15,2 10 1 16,-2-10-1-16,0-3 0 16,0-11 2-16,0-1-4 15,0-7 0-15,0-8 0 0,0-2 0 16,5-5 0-16,5 5 0 16,-3-1 0-16,2 6 0 15,2-1 0-15,2 12 0 16,-1 5 0-16,3 6 0 15,0 5 0-15,3 2 0 16,-4 12 0-16,6 2 0 0,-2 5 0 16,-1 3-2-16,-2 1 2 15,-5 3-1-15,0-8 0 0,-2 4 0 16,-3-7 0-16,-3 1 0 16,-2-6 0-16,0-5 1 15,0-7 0-15,0 13 1 16,0-13-1-16,0 0 1 0,-7-7 0 15,3-3 0-15,3-5-1 16,-2-5 1-16,3-5-1 16,4 0 0-16,5-2 0 15,0 2 0-15,1 1 0 16,2 1-1-16,3 9 0 0,0 1 0 16,0 5 0-16,3 5 1 15,2 3-1-15,-5 11-1 16,0 2 2-16,-1 4-1 15,-2 5 1-15,1 5-1 16,-3-5 0-16,1 6-2 0,-9-6-4 16,5 3-9-16,-4-5-23 15,-1-2-46-15,3-4-3 16</inkml:trace>
  <inkml:trace contextRef="#ctx0" brushRef="#br1" timeOffset="729585.2202">22060 16144 434 0,'0'0'4'16,"0"0"3"-16,0 0 0 0,0 0 1 16,0 0 0-16,6 0 0 15,5 0 0 1,4 3-1-16,0-3-7 0,11 0-19 15,8 3-63-15,-6-3-5 16</inkml:trace>
  <inkml:trace contextRef="#ctx0" brushRef="#br1" timeOffset="729806.6189">22060 16345 403 0,'0'0'6'16,"0"0"3"-16,0 0 2 15,0 0 0-15,13 0 1 16,2 0 0-16,10 0 1 0,5-4 0 16,9 3-7-16,6-2-2 15,4 3-2-15,-3-5-1 16,-1 2-3-16,-4 1-2 16,-6 2-6-16,-12 0-10 15,-4 0-35-15,-12 0-32 0,-7 0-3 16</inkml:trace>
  <inkml:trace contextRef="#ctx0" brushRef="#br1" timeOffset="730347.7871">22940 15919 452 0,'0'0'5'15,"0"0"1"-15,0 0 0 16,0 0 2-16,0 0-1 16,0 6 2-16,0 12 0 15,0 5 0-15,0 6-9 0,0 5 0 16,0 4 0-16,0 4 0 16,3 0 0-16,-1-2 0 15,0-6 0-15,7-2 0 16,-7-3 0-16,-2-5 0 15,2-2-5-15,-2-7-26 16,-15-1-57-16,15-5-3 0</inkml:trace>
  <inkml:trace contextRef="#ctx0" brushRef="#br1" timeOffset="731121.8658">21384 16745 304 0,'0'0'7'0,"-18"0"6"0,9 0 2 15,-1 0 1-15,0 3 3 16,-3-3 1-16,13 0 1 0,0 0 2 16,9 5-7-16,32-5-3 15,16 0-2-15,25-3-2 16,23-3 0-16,24-5-2 15,16 4-1-15,10 0-4 0,7 2-2 16,0 2 0-16,-7 3 0 16,-14 0 0-16,-17 3 0 15,-15 4 0-15,-24-2 0 16,-18 2 0-16,-19 1 0 16,-19-1 0-16,-17-2 0 0,-12-5 0 15,-30 15 0 1,-12-7 0-16,-14-1 0 0,-22 4 0 15,-17-2 0-15,-16 3 0 16,-16-2-2-16,-17 2 0 16,-10 3 0-16,-10 1 1 0,-1-1 1 15,11 0 0-15,11-3 1 16,24 0 0-16,18-3 0 0,32-1 1 16,30-6 0-16,39-2-2 15,16 0 0-15,44-7 0 16,30-5 0-16,32 0 0 15,24-3 0-15,21 3 0 16,17-2 0-16,3 5 0 0,-1 3 0 16,-5 1 0-16,-15 5 0 15,-23 0 0-15,-19 5 0 16,-28 3 0-16,-23-2 0 16,-18-2 0-16,-23-2 0 0,-18 4 0 15,-14-6 0-15,-2 10 0 16,-15-5 0-16,0-1 0 15,-8 7 0-15,0-4 0 16,0 3 0-16,1 0 0 16,6 2 0-16,-5-5 0 0,4 3-86 15,11 0-8-15</inkml:trace>
  <inkml:trace contextRef="#ctx0" brushRef="#br1" timeOffset="782581.6434">9787 5110 363 0,'0'0'6'15,"-8"-10"2"-15,8 10 4 16,-7-9 0-16,7 9 1 16,-7-11 0-16,7 11 0 0,-7-9-1 15,7 9-4-15,0 0-2 16,4 17-3-16,6-1-1 16,3 10-1-16,4 4 1 15,3 2 0-15,5 5 1 0,5-2-1 16,0 0-1-16,2-5 0 15,-2-6 2-15,2-9 0 16,-3-5-1-16,7-10 0 0,-2-10 1 16,9-20 0-16,4-12 1 15,13-15 1-15,9-10-2 16,11-7-3-16,7-10 0 16,5 0 0-16,2 2 0 15,1 5 0-15,-3 11 0 16,-5 6 0-16,-10 11 0 15,-10 8 0-15,-10 10 0 0,-10 8 0 16,-10 5 0-16,-9 9 0 16,-8 3 0-16,-5 1 0 15,-7 5 0-15,-8 0 0 16,9-2 0-16,-9 2 0 0,0 0 0 16,0 0 0-16,0 0 0 15,0 0 0-15,0 0 0 0,0 0 0 16,0 0 0-16,0 7 0 15,-5 3-77-15,5-10-15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46:54.23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FF0000"/>
    </inkml:brush>
  </inkml:definitions>
  <inkml:trace contextRef="#ctx0" brushRef="#br0">7721 8071 511 0,'0'0'0'0,"19"-3"0"15,0 0 0-15,6 3 0 0,0 0-40 16,12-1-47-16,0-2-2 15</inkml:trace>
  <inkml:trace contextRef="#ctx0" brushRef="#br1" timeOffset="299244.9435">24755 16347 326 0,'0'0'1'0,"-5"8"-1"15,2 2-2-15,2 0-8 16,-2 0-34-16,0 4-24 15</inkml:trace>
  <inkml:trace contextRef="#ctx0" brushRef="#br2" timeOffset="631449.8295">20486 15533 295 0,'0'0'2'16,"0"0"4"-16,0 0 4 0,0 0 3 16,0-9 2-16,0 9-1 15,0 0 2-15,0 0 0 0,13-12-3 16,4 12-1-16,13-2-3 15,25 2-1-15,25-3-1 16,35 3 1-16,33-3 0 16,36 3 1-16,25 0-1 15,25 0-2-15,12 3-1 0,2 2-1 16,-9 5-1-16,-12 1-2 16,-24-2 1-16,-22 1-1 15,-32-3 0-15,-29 1 1 16,-26-3 0-16,-26 0 0 15,-22-3 1-15,-18-2 0 16,-16 0 0-16,-12 0-1 16,-14 3 0-16,-14-1-2 0,-10 1-5 15,-8 4-6-15,-16 3-18 16,-22 0-57-16,13 4-2 0</inkml:trace>
  <inkml:trace contextRef="#ctx0" brushRef="#br2" timeOffset="632348.4894">11803 9462 337 0,'0'0'0'0,"0"0"1"16,20-2 1-16,17 2 3 16,20-3 1-16,26-1 1 0,26-1 3 15,33 0-1-15,26 0 1 16,27-2-1-16,19-1-1 0,11 1-2 16,4-3-2-16,3-5-1 15,-12 3 0-15,-5-3 0 16,-16-5 0-16,-21-2 2 15,-13 2 2-15,-31-4-2 0,-15 1 2 16,-25 3 0-16,-18 3 1 16,-25 2-1-16,-10 2-1 15,-12 6-2-15,-17 1-5 16,-12 6-3-16,-8 4-9 0,-18 5-25 16,-6 9-44-16,-28 2-2 15</inkml:trace>
  <inkml:trace contextRef="#ctx0" brushRef="#br2" timeOffset="633050.606">2168 9448 331 0,'0'0'1'0,"0"0"0"0,0 0 0 16,17-8 2-16,7 4 2 15,17-4 2-15,26-4 1 16,25-3 3-16,35-7 0 16,27-4 0-16,30-5 0 0,27-10 0 15,21 0-3-15,11-4-1 16,1-2-2-16,-12 0-1 16,-14 2-1-16,-22 3-1 0,-32 6 1 15,-30 2 0-15,-33 10 1 16,-27 2 1-16,-28 2 0 15,-18 8 0-15,-13 3-1 0,-15 9-3 16,0 0-6-16,-8-6-7 16,-2 6-49-16,-12 20-21 15</inkml:trace>
  <inkml:trace contextRef="#ctx0" brushRef="#br2" timeOffset="633518.9343">656 15465 426 0,'0'0'1'0,"8"-4"1"16,21-7-1-16,29-6 2 15,36-16 2-15,51-13-1 0,54-17 1 16,57-13 1-16,76-13-3 15,54-15-16-15,64 2-64 16,19 1-2-16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13:32.970"/>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4803 13047 384 0,'0'0'7'0,"0"0"4"0,-10-7 2 15,10 7 1-15,0 0 0 16,-12-2 2-16,12 2 0 16,-7 2 1-16,4 11-7 0,1 1-3 15,2 6-5-15,0 2-2 16,2 6 0-16,3 1 0 15,-3 1 0-15,3-1 0 16,0 0 0-16,0-3 0 0,1-4 0 16,-2 1 0-16,-1-5 0 15,2-3 0-15,-3-6 0 16,-2-9 0-16,2 12 0 16,-2-12 0-16,0 0-17 0,0 0-23 15,0-9-49-15,3-2-1 16</inkml:trace>
  <inkml:trace contextRef="#ctx0" brushRef="#br0" timeOffset="526.045">4735 12800 370 0,'0'0'5'0,"-12"-5"3"16,5 2 1-16,-6 0 1 15,-1 3 1-15,-7 0 1 0,2 8 1 16,-8 7 0-16,-1 10-4 16,2 12-1-16,0 8-1 15,6 9-1-15,3 11-1 0,4 3 0 16,6 7-1-16,7-2 0 15,7-2-1-15,11-5-1 16,4-1 1-16,6-8-1 0,9-10 0 16,2-5-2-16,9-10 0 15,3-14 0-15,2-8 0 16,4-10 0-16,1-5 0 16,1-12 0-16,-6-11 0 0,-8-1 0 15,-1-12 0-15,-11 0 0 16,-6-9 0-16,-13-10 0 15,-6-3 0-15,-14-7 0 16,-5-5 0-16,-14-2 0 16,-10 6 0-16,-8 7 0 15,-6 9 0-15,-6 13 0 0,-4 10 0 16,-1 15 0-16,3 11 0 16,2 12 0-16,6 8 0 15,3 9 0-15,14 11 0 0,5-1 0 16,15 14-27-16,19-3-60 15,-1-2-4-15</inkml:trace>
  <inkml:trace contextRef="#ctx0" brushRef="#br0" timeOffset="1959.8699">5226 10312 329 0,'0'0'8'0,"0"0"4"15,-8 0 4-15,8 0 3 0,-12-5 0 16,12 5 1-16,-10-17 1 16,8 5 1-16,2-8-6 15,2-4-5-15,8-2-3 16,2-1-2-16,8 5-2 15,-2-2-4-15,1 6 0 0,4 5 0 16,-3 6 0-16,-3 7 0 16,-2 15 0-16,-5 8 0 15,-3 3 0-15,-7 14 0 0,0 5 0 16,-6 2 0-16,-5 3 0 16,-2-2 0-16,-1-3 0 15,1-7 0-15,1-4 0 16,2-11 0-16,2-3 0 0,3-11 0 15,5-9 0-15,0 0 0 16,0 0 0-16,16-7 0 16,0-11 0-16,2-7 0 15,2-2 0-15,6-5 0 0,2-1 0 16,0 0 0-16,-1 0 0 16,-2 6 0-16,-2-1 0 15,-6 12 0-15,-2 0 0 16,-3 7 0-16,-12 9 0 0,13-10 0 15,-13 10 0-15,0 0 0 16,0 0 0-16,0 0 0 16,0 10 0-16,0-10-6 15,-10 17-23-15,2-3-35 16,1-4-25-16,0 3-4 0</inkml:trace>
  <inkml:trace contextRef="#ctx0" brushRef="#br0" timeOffset="2460.0521">5266 9926 355 0,'0'0'6'15,"-12"-4"4"-15,-2 1 0 16,0 3 3-16,-6 0 0 15,-3 10 1-15,-4 10 3 0,-3 9-2 16,0 16-4-16,5 11-2 16,3 9 0-16,7 10-2 15,10 0-1-15,5 3-1 16,10-8-2-16,11-4 0 0,9-11 0 16,8-8-1-16,10-13-2 15,0-9 0-15,3-10 0 16,5-10 0-16,3-8 0 0,3-11 0 15,-2-9 0-15,-3-12 0 16,-5-4 0-16,-3-8 0 16,-8-3 0-16,-9-7 0 15,-13-2 0-15,-8-3 0 0,-11-2 0 16,-13-3 0-16,-15-1 0 16,-11 5 0-16,-9 6 0 15,-8 7 0-15,-6 11 0 16,-1 11 0-16,-4 15 0 15,5 11 0-15,2 7 0 0,9 13 0 16,5 6 0-16,9 2 0 16,10 1 0-16,9-1 0 15,18 1-17-15,4-1-41 16,22-11-30-16,12-11-3 0</inkml:trace>
  <inkml:trace contextRef="#ctx0" brushRef="#br0" timeOffset="3213.2086">6713 8286 405 0,'0'0'5'16,"0"0"4"-16,-13-7 2 0,13 7 1 16,-13-10 1-16,13 10 1 15,-12-20-1-15,7 7 1 16,5 1-5-16,2-4-3 15,11 3-6-15,4-5 0 16,8 1 0-16,0 2 0 0,5 6 0 16,-5-2 0-16,5 8 0 15,-8 3 0-15,-5 0 0 16,-6 10 0-16,-1 6 0 16,-8 4 0-16,-2 4 0 0,-2 3 0 15,-8-1 0-15,4-2 0 16,-1 3 0-16,2-8 0 15,3 2 0-15,2-8 0 0,2-6 0 16,8-2 0-16,5-2 0 16,2-3 0-16,6 0 0 15,-1 0 0-15,6-6 0 0,-7 4 0 16,2 2 0-16,0-3 0 16,-7 3 0-16,0 0 0 15,-16 0 0-15,12 12 0 16,-12-1 0-16,-10 3 0 0,-8 3 0 15,-3 3 0-15,-7 0 0 16,-4 3 0-16,-7-4 0 16,3 0 0-16,-3-3-8 15,4-4-7-15,3-9-14 16,4-8-38-16,6-3-20 16</inkml:trace>
  <inkml:trace contextRef="#ctx0" brushRef="#br0" timeOffset="3641.6444">6745 7937 369 0,'0'0'5'0,"-11"-8"2"15,4 7 2-15,-5-3 1 16,-7 4 1-16,-1 4 1 16,-5 10 3-16,-10 11-1 0,4 16-2 15,-1 9-2-15,4 12-1 16,4 7-1-16,4 8-2 15,10 1 0-15,8-2-2 0,7-7 0 16,12-4-4-16,10-8 0 16,8-10 0-1,10-10 0-15,3-10 0 0,12-14 0 16,3-6 0-16,2-10 0 16,0-12 0-16,-1-9 0 0,-4-11 0 15,-5-2 0-15,-8-10 0 16,-10-3 0-16,-12-9 0 15,-10-3 0-15,-12-4 0 16,-9-6 0-16,-16 2 0 0,-12 4 0 16,-12 8 0-16,-9 6 0 15,-1 9 0-15,-6 17 0 16,0 11 0-16,5 15 0 0,2 5 0 16,9 9 0-16,14 11 0 15,11 3-11-15,16-1-33 16,17 3-43-16,15-8-1 15</inkml:trace>
  <inkml:trace contextRef="#ctx0" brushRef="#br0" timeOffset="4262.2447">10001 7207 407 0,'0'0'6'16,"0"0"1"-16,0 0 2 15,0 0 0-15,0 0 0 16,0 6 1-16,3 2 1 0,-3 9 1 16,0 1-5-16,0 4-2 15,-5 5-1-15,-5 6-1 16,-8 0 0-16,1 3-1 0,-7 3 0 16,-2-7-1-16,-1 1-1 15,-3-4 0-15,5-4 1 16,5-8-1-16,3-2 0 15,4-2 0-15,13-13 0 16,0 0 0-16,13-5 0 16,11-8 0-16,5-4 1 0,10-2-1 15,0-1 2-15,7-5-2 16,-2 2 0-16,-7 3 0 16,0 4-3-16,-9 3-3 15,-6 3-5-15,-6 2-9 0,-7 4-23 16,1 2-43-16,-10 2-1 15</inkml:trace>
  <inkml:trace contextRef="#ctx0" brushRef="#br0" timeOffset="4463.877">10030 7325 376 0,'0'0'7'0,"0"0"2"16,0 0 3-16,-6-10 1 16,6 10 1-16,0 0 0 15,-11 0 0-15,11 0 1 16,-2 17-5-16,2 1-4 0,2 6-2 15,4 4-2-15,4 5 1 16,-1-2-2-16,7 2 1 16,-2-7-2-16,-2 2-1 0,1-3-5 15,2-6-5-15,-5-1-13 16,5-18-41-16,-5 10-21 16</inkml:trace>
  <inkml:trace contextRef="#ctx0" brushRef="#br0" timeOffset="4898.4081">9994 7062 361 0,'0'0'5'0,"-11"-8"3"15,-3 4 2-15,1 1 1 16,-9 1 1-16,-3 2 2 16,-2 5 0-16,-6 10 1 15,-1 12-4-15,4 10-2 16,3 11-2-16,2 9-1 0,8 9-1 15,1 4-1-15,9 6-2 16,7-3 1-16,15-5-2 16,7-3 0-16,6-6 0 15,6-9-1-15,6-13 1 16,10-10-1-16,2-12 0 16,3-10 1-16,1-10 0 0,4-11 0 15,0-10 0-15,-3-11 0 16,-8-4 0-16,0-12 0 0,-8 1 0 15,-11-10 1-15,-10-8-2 16,-12-2 0-16,-8-4 0 16,-18-1 0-16,-7 8 0 0,-14 2 0 15,-14 10 0-15,-6 12 0 16,-8 16 0-16,-5 13 0 16,-1 16 0-16,4 16 0 15,2 11 0-15,7 9 0 16,15 13 0-16,13 0-14 15,20 6-70-15,12-4-2 0</inkml:trace>
  <inkml:trace contextRef="#ctx0" brushRef="#br0" timeOffset="6394.1941">13330 6346 360 0,'0'0'8'0,"0"0"2"16,0 0 4-16,3-8 1 15,-3 8 1-15,0-9 2 16,0 9-1-16,0 0 1 0,-3-10-6 16,3 10-4-16,-13 2-3 15,1 9-1-15,5 1-2 16,-6 2-1-16,6 4 0 15,-3 2 1-15,4 0-2 16,-1 0 0-16,7-6 0 0,0 2 0 16,3-4 0-16,7-2 0 15,0-3 0-15,4-4 0 16,9 2 0-16,-1-5 0 16,1 0 0-16,7 0 0 15,-6 0 0-15,3 0 0 0,-5 0 0 16,-2 0 0-16,-2 0 0 15,-5 2 0-15,-1 6 0 16,-12-8 0-16,7 16 0 0,-7-3 0 16,-4 2 0-16,-6-2 0 15,-6 1 0-15,-4 4 0 16,0-1 0-16,-2-2 0 0,-3-3 0 16,4 3 0-16,-2-8 0 15,5 4 0-15,1-9-17 16,4-2-37-16,1-2-34 15,5-12 0-15</inkml:trace>
  <inkml:trace contextRef="#ctx0" brushRef="#br0" timeOffset="6595.6546">13300 6353 379 0,'0'0'8'0,"0"0"1"0,0 0 2 16,0-9 1-16,0 9 2 15,5-12 0-15,2 1 1 16,3 1 0-16,3-4-6 16,1-1-3-16,7 3-1 0,1-4-4 15,-2 2-5-15,5 6-12 16,-5 5-39-16,-1-4-29 16,-6 2-2-16</inkml:trace>
  <inkml:trace contextRef="#ctx0" brushRef="#br0" timeOffset="7029.6707">13400 6057 380 0,'0'0'6'0,"-10"0"1"16,-6 2 2-16,-1 3 2 0,-7 8 1 16,-6 6 2-16,-5 6 2 15,-5 10 0-15,-2 4-4 16,2 8-1-16,5 8-2 0,7 4-1 15,7 1-8-15,8-1 0 16,10-2 0-16,6 1 0 16,14-10 0-16,8-5 0 0,8-9 0 15,9-4 0-15,3-15 0 16,4-3 0-16,6-10 0 16,0-6 0-16,2-9 0 15,-1-9 0-15,-1-5 0 16,-5-5 0-16,-4-6 0 0,-6-3 0 15,-6-7 0-15,-8-6 0 16,-13-5 0-16,-5-6 0 16,-13 1 0-16,-15-3 0 15,-10 2 0-15,-7 11 0 16,-10 7 0-16,-8 14 0 0,-3 12 0 16,1 15 0-16,-2 9 0 15,5 16 0-15,1 9 0 16,14 4 0-16,10 8 0 0,9-5 0 15,20-11-70-15,13 10-19 16</inkml:trace>
  <inkml:trace contextRef="#ctx0" brushRef="#br0" timeOffset="7774.9497">15766 5905 417 0,'0'0'6'0,"0"0"2"16,0 0 2-16,0-12 1 15,0 12 0-15,0 0 1 16,-7-2 0-16,-4 7 1 15,-1 9-6-15,-3 8-3 0,-2 9-4 16,4 6 0-16,1-1 0 16,2 10 0-16,5-4 0 15,5-3 0-15,3-2 0 16,9-8 0-16,6-6 0 0,6-3 0 16,1-5 0-16,1-10 0 15,4-2 0-15,0-6 0 16,-1-4 0-16,-2-8 0 0,-7-3 0 15,-3-2 0-15,-5-4 0 16,-6 2 0-16,-6-1 0 16,-11 3 0-16,-3 2 0 15,-12 6 0-15,-4 8 0 16,-1 4 0-16,-2 2 0 0,-1 8 0 16,2 5 0-16,4 3 0 15,3-4 0-15,13 4-12 16,-1-6-11-16,10-2-21 0,13-1-43 15,-2-6-1-15</inkml:trace>
  <inkml:trace contextRef="#ctx0" brushRef="#br0" timeOffset="8235.5236">15771 5685 398 0,'0'0'5'0,"-10"-3"1"0,0 1 2 16,-5 2 2-16,-7 5 1 16,-3 5 1-16,-8 10 1 15,-4 6 1-15,-1 15-3 16,2 5-3-16,3 9-2 16,7 9 0-16,3 1-3 0,10 0-3 15,6 1 0-15,9-4 0 16,13-1 0-16,8-10 0 15,6-6 0-15,10-8 0 0,7-8 0 16,6-15 0-16,3-3 0 16,5-11 0-16,-2-5 0 15,-2-13 0-15,-2-6 0 0,-6-8 0 16,-6-6 0-16,-8-6 0 16,-4-8 0-16,-13-7 0 15,-9-4 0-15,-8-5 0 16,-8-2 0-16,-14 0 0 15,-10 5 0-15,-10 6 0 0,-10 12 0 16,-5 15 0-16,-1 15 0 16,-10 12 0-16,7 12 0 15,4 16 0-15,4 9 0 16,12 10 0-16,8 2 0 16,13 9 0-16,8-2-86 0,17 2-3 15</inkml:trace>
  <inkml:trace contextRef="#ctx0" brushRef="#br0" timeOffset="9680.1104">12941 8390 229 0,'0'0'7'16,"0"0"6"-16,0 0 2 15,0 0 4-15,-1 7 2 0,1-7 2 16,0 0 1-16,0 0 2 16,0 0-5-16,0 0-5 15,0 0-2-15,0 0-3 0,0 0-2 16,0 0-1-16,0 0-2 16,0 0-1-16,-3-7-1 15,3 7 0-15,0-14-1 0,4 2 0 16,4-3 0-1,2-3-1-15,5-5 0 0,2 1 0 16,6-4 0-16,7-8-1 16,2 3 1-16,8-2 0 15,2-1 0-15,5-1 0 16,3 3-1-16,3-1 1 16,-1 5 0-16,-3 5-1 0,-5 0 0 15,-6 6 0-15,0 2-1 16,-9 4 0-16,-4 2 0 15,-7 2 0-15,-3 2 2 0,-3 2-2 16,-4 3 0-16,-8 0 0 16,10-2 0-16,-10 2 0 15,0 0 0-15,0 0 0 0,0 0 0 16,0 0 0-16,0 0 0 16,0 0 0-16,0 0 0 15,0 0 0-15,0 0 0 16,0 0 0-16,0 0 0 15,0 0 0-15,0 0-11 16,-8 0-7-16,8 0-24 0,0 0-46 16,0 0 0-1</inkml:trace>
  <inkml:trace contextRef="#ctx0" brushRef="#br0" timeOffset="10636.6731">13714 7643 337 0,'0'0'6'0,"0"0"1"0,0 0 1 16,0 0 2-16,0 0 0 15,0 0 4-15,9-3-1 16,2 0 1-16,2-2-4 0,3 1-1 15,6-4 0-15,5 1-1 16,-2-7-2-16,2 5-1 16,1-2-1-16,-6 2 0 15,1 2-1-15,-9 2-2 0,-2 3 1 16,-12 2 0-16,16 7-1 16,-12 0 0-16,-2 8 0 15,1 5 0-15,2 3 0 16,-1 3 0-16,0 2 0 15,-1-1 0-15,-2 0-1 0,5-2 1 16,-4-5-1-16,0-1 1 16,1-4-1-16,0-2 1 15,2-3 0-15,-5-10-1 0,3 12 0 16,-3-12-1-16,0 0-2 16,0 0-1-16,0 0-5 15,0 0-9-15,0 0-28 16,0 0-38-16,0-10-4 0</inkml:trace>
  <inkml:trace contextRef="#ctx0" brushRef="#br0" timeOffset="11539.5846">13949 7382 275 0,'0'0'9'0,"0"0"4"16,-7-12 4-16,7 12 3 16,-16-13 0-16,7 8 2 15,-3-2 1-15,-4 4-1 16,-2 3-8-16,-3 3-4 16,-2 12-3-16,-7 4-2 0,5 11-1 15,-3 7 0-15,1 5 0 16,3 9-1-16,4 0 1 15,5 6-1-15,5-1 0 0,10 2 1 16,10-4 0 0,10-6-1-16,6-7 1 15,12-5-1-15,5-7 1 0,6-9-1 16,6-9 1-16,0-8-4 16,0-6 0-16,1-8 0 15,-1-6 0-15,-5-3 0 16,-2-8 0-16,-10-1 0 0,-2-6 0 15,-9-5 0-15,-10-5 0 16,-4-3 0-16,-10-8 0 16,-6 0 0-16,-15-3 0 15,-7 4 0-15,-7 6 0 16,-7 4 0-16,-8 8 0 0,-5 12 0 16,-6 8 0-16,-1 14 0 15,1 6 0-15,3 11 0 16,4 8 0-16,3 11 0 15,9 2-4-15,14 8-29 0,16 7-53 16,5-5-2-16</inkml:trace>
  <inkml:trace contextRef="#ctx0" brushRef="#br0" timeOffset="12744.5737">14451 10157 270 0,'0'0'8'0,"0"0"3"15,0 0 3-15,5 2 1 16,-5-2 3-16,0 0 0 16,11 0 2-16,-11 0 2 0,0 0-7 15,0 0-3 1,0 0 0-16,0 0-2 0,8 0-1 16,-8 0 0-16,9-8-1 15,-9 8 0-15,13-16 0 16,4 0-1-16,-1-3-1 15,9-4 0-15,5-4-1 0,5-3-5 16,4 0 0-16,4-2 0 16,-1 5 0-16,2-2 0 15,-1 3 0-15,-6 4 0 0,-7 5 0 16,-2 5 0-16,-8 2 0 16,-6 2 0-16,-6 5 0 15,-8 3 0-15,10-3 0 16,-10 3 0-16,0 0 0 0,0 0 0 15,0 0 0-15,0 0 0 16,0 0 0-16,0 0 0 16,0 0 0-16,0 0 0 15,0 9 0-15,0-9 0 16,-2 8 0-16,2-8 0 0,-3 14 0 16,3-14-3-16,-5 12-38 15,5-12-48-15,0 13-2 16</inkml:trace>
  <inkml:trace contextRef="#ctx0" brushRef="#br0" timeOffset="13410.3515">15348 9503 413 0,'0'0'5'0,"0"0"2"16,0-14 3-16,0 14 0 15,-9-12 1-15,-2 4 0 0,-1 1 0 16,-2 2 1-16,-8-2-5 16,6 7-2-16,-4 3-3 15,0 4 0-15,2 2-1 0,4 5 0 16,2-2-1-16,4 6 1 16,3-1-1-16,5 0 0 15,5 0 2-15,8 3-2 16,3-5 0-16,5-3 0 15,6 3 0-15,1-2 0 0,4-3 0 16,-2-3 0-16,-3 2 0 16,3 2 0-16,-8-4 0 15,0-2 0-15,-6 4 0 16,-4 0 0-16,-9 0 0 0,-3 2 0 16,0 1 0-16,-8 0 0 15,-10 3 0-15,-1-3 0 16,-4 0 0-16,-2-1 0 15,-3-4 0-15,6-2 0 0,0-5 0 16,2-2 0-16,6-7 0 16,2-5 0-16,6-4 0 15,1-6 0-15,5-3 0 0,3-3 0 16,4-2 0-16,6 0 0 16,-1-2 0-16,2 1 0 15,2 6 0-15,0 4 0 16,-3 2 0-16,0 7-3 0,-3 2-15 15,2 5-16-15,0 2-52 16,-12 5-1-16</inkml:trace>
  <inkml:trace contextRef="#ctx0" brushRef="#br0" timeOffset="13889.9812">15385 9203 406 0,'0'0'4'16,"-7"-2"2"-16,-5 2 1 16,-6 0 1-16,-7 0 1 0,-5 7 1 15,-7 3 1-15,-2 12 1 16,-2 5-3-16,2 13-1 15,4 9-1-15,5 9-1 16,7 5-1-16,12 4-2 0,11 0-3 16,1 3 0-16,15-8 0 15,8-5 0-15,11-10 0 16,3-5 0-16,9-7 0 16,3-10 0-16,-1-9 0 15,6-11 0-15,2-5 0 0,-2-7 0 16,3-10 0-16,-4-13 0 15,-4-5 0-15,-5-9 0 0,-13-6 0 16,-4-9 0-16,-16-8 0 16,-12-2 0-16,-10-4 0 15,-18 2 0-15,-17 5 0 16,-9 6 0-16,-3 10 0 0,-10 13 0 16,-6 15 0-16,3 17 0 15,-2 15 0-15,10 16 0 16,6 11 0-16,13 18-73 15,13 5-17-15</inkml:trace>
  <inkml:trace contextRef="#ctx0" brushRef="#br0" timeOffset="16907.7132">19275 6396 286 0,'0'0'6'0,"0"0"5"15,0 0 0-15,0 13 3 0,0-13 2 16,0 9 3-16,0-9 4 15,14 5-1-15,-2-5-5 16,6-7-2-16,7-6-2 0,0-6-1 16,7-7-3-16,3-6-1 15,-1-7-3 1,-2-8 0-16,1-5-1 0,-8-6-1 16,-6-8 0-16,-4-3-1 15,-7-9-1-15,-8 3 0 16,0 3-1-16,-12 2 1 0,-4 8-2 15,2 12 1-15,-4 11-1 16,3 11 1-16,-2 16-1 16,0 12 2-16,0 16-1 0,8 10 0 15,-2 11 1-15,7 10 1 16,0 13-1-16,4 2 1 16,7 5-2-16,8 2 0 15,5-7 0-15,9-3 0 0,5-3 0 16,5-10-5-16,8-6-12 15,-2-3-39-15,2-15-29 16,3-8 0-16</inkml:trace>
  <inkml:trace contextRef="#ctx0" brushRef="#br0" timeOffset="17092.2222">20072 5900 461 0,'0'0'4'15,"0"0"1"-15,0 0 1 0,0 0 0 16,0 0 0-16,2-7 1 16,6 2-1-16,6 0-1 0,4-2-9 15,12 7-14-15,-3 0-63 16,5 0-5-16</inkml:trace>
  <inkml:trace contextRef="#ctx0" brushRef="#br0" timeOffset="17255.9515">20082 6067 416 0,'0'0'3'0,"0"0"3"16,0 0 1-16,-5 10 2 15,5-10 0-15,0 0 1 16,12 7 1-16,6-5-1 0,9-2-3 16,8-2-5-16,4-11-8 15,14 4-32-15,2-1-43 16,-4-8-2-16</inkml:trace>
  <inkml:trace contextRef="#ctx0" brushRef="#br0" timeOffset="19473.5895">20966 5750 376 0,'0'0'7'16,"3"-12"2"-16,-1 1 3 0,1-4 1 15,-1 0 1-15,1 0 1 16,-3-4 0-16,0-3 0 15,0 6-5-15,-8 4-4 0,-4 2-2 16,-6 5-2-16,-1 3 0 16,-6 2-1-16,-5 7-1 0,5 7 0 15,-2 1 1-15,8 6-1 16,3 1 1-16,6 3 0 16,10 2 0-16,10 0 0 15,8 1 0-15,8-1 1 16,10 3 0-16,4-3-2 0,-1-5 0 15,9 3 0-15,-9-6 0 16,4 2 0-16,-6-4 0 16,-7-2 0-16,-5 2 0 0,-6-5 0 15,-6-2 0-15,-10 2 0 16,-6 2 0-16,-12-5 0 16,-8-4 0-16,-1 2 0 15,-12-1 0-15,2-4 0 16,-6-2 0-16,3 0 0 15,0 0 0-15,7-8 0 0,8-1 0 16,1-3 0-16,9-6 0 16,12-5 0-16,0-4 0 0,15-2 0 15,8-8 0-15,-1 4 0 16,6-1 0-16,-2-4 0 16,0 9 0-16,-2 0 0 15,1 0 0-15,-7 7 0 16,-6 5 0-16,-2 2 0 0,-2 3 0 15,1 3 0-15,-9 9 0 16,5-14 0-16,-5 14 0 16,0 0 0-16,0 0 0 0,0 0 0 15,0 0 0 1,0 11 0-16,0 6-6 0,5-2-80 16,-5-3-3-16</inkml:trace>
  <inkml:trace contextRef="#ctx0" brushRef="#br1" timeOffset="23210.1419">5601 11529 357 0,'0'0'8'0,"0"0"4"15,0 0 3-15,0 0 1 16,0 0 2-16,0-10 0 16,0 10 2-16,0 0 0 15,0 0-6-15,0 0-3 0,5 4-9 16,-5 7-2-16,0 1 0 15,2 6 0-15,1 2 0 16,-2 0 0-16,2 1 0 0,1 1 0 16,-2 3 0-16,3-1 0 15,-2-3 0-15,0-1 0 16,1-3 0-16,-2 1 0 0,-2-5 0 16,3-4 0-16,-3-9 0 15,1 15 0-15,-1-15 0 16,0 0 0-16,0 0 0 15,0 0 0-15,0 0 0 0,0 0 0 16,0 0 0-16,0 0 0 16,0 0 0-16,0 0 0 15,0-8 0-15,0 8 0 16,0-9-60-16,0 9-33 0</inkml:trace>
  <inkml:trace contextRef="#ctx0" brushRef="#br1" timeOffset="24386.1928">5049 8370 429 0,'0'0'5'0,"0"0"1"15,0 0 3-15,-10-12 0 16,10 12 1-16,-10-14 0 0,8 2 1 16,2-2 0-16,0-5-4 15,9 1-3-15,7 1-4 16,6-2 0-16,0 3 0 0,2 3 0 16,0 4 0-16,1 4 0 15,0 5 0-15,-8 9 0 16,-8 6 0-16,2 8 0 15,-9 7 0-15,-2 2 0 0,-2 6 0 16,-9-2 0-16,2 1 0 16,-3-2 0-16,-4-5 0 15,7-6 0-15,1-4 0 16,2-5 0-16,6-15 0 0,0 12 0 16,11-13 0-1,4-8 0-15,5 0 0 0,2-9 0 16,4 1 0-16,2-5 0 15,1 0 0-15,0-2 0 16,-8 5 0-16,3 2 0 0,-8 2 0 16,-2 3 0-16,-8 4 0 15,-6 8 0-15,0 0 0 16,10-9 0-16,-10 9 0 0,0 0 0 16,0 0 0-16,0 8 0 15,0-8 0-15,0 0-56 16,0 0-34-16,3 4-1 15</inkml:trace>
  <inkml:trace contextRef="#ctx0" brushRef="#br1" timeOffset="25353.1718">8602 6859 347 0,'0'0'8'0,"0"0"3"0,0 0 6 16,-11-7-1-16,11 7 2 15,-7-10 0-15,5 0 1 0,2-2 1 16,0-4-7-16,4 2-5 15,7-2-1-15,6-1-3 16,3 5 1-16,3-3-5 0,1 3 0 16,-2 5 0-16,1 2 0 15,-4 2 0-15,-1 3 0 16,0 0 0-16,-6 3 0 0,-3 6 0 16,0 1 0-16,-7 5 0 15,-2 2 0-15,0 0 0 16,0 4 0-16,-5-4 0 15,2 0 0-15,-2 0 0 0,5-2 0 16,0-5 0-16,0 1 0 16,0-11 0-16,23 10 0 15,-8-6 0-15,4-4 0 0,4 0 0 16,2 0 0 0,0 0 0-16,-1 0 0 0,-1 0 0 15,-8 0 0-15,0 0 0 16,-2 3 0-16,-13-3 0 15,4 12 0-15,-4-2 0 16,-13 0 0-16,-3 5 0 0,-9 0 0 16,-5 2 0-16,-3 1 0 15,1-1 0-15,0 1 0 16,4-2-2-16,1-4-41 0,12-1-43 16,15-11-2-16</inkml:trace>
  <inkml:trace contextRef="#ctx0" brushRef="#br1" timeOffset="29805.5594">11026 6842 352 0,'0'0'6'0,"0"0"4"16,0 0 1-1,0-10 1-15,0 10 0 0,0 0 0 16,0 0 1-16,0 0 1 16,0 0-6-16,-3 14-3 15,-3 4-1-15,2 0-1 0,-4 4 1 16,-1 2-2-16,-4 1 0 16,-2 0 0-16,-2 0 0 15,-1-3-1-15,1-2 0 16,-1 0-1-16,6-6 1 0,-1-1 0 15,1-6-1-15,12-7 0 16,-10 8 1-16,10-8-1 16,0 0 0-16,8-8 0 15,6 1 0-15,4-3 0 0,2-2 0 16,2-1 0-16,6-2 1 16,2 1-1-16,0 1 0 15,-4 1 1-15,-1 2-1 16,-3 2 0-16,-2 1 0 15,-4 2-3-15,-7 2-4 0,-9 3-7 16,13 0-15-16,-11 8-53 16,-2-8-1-16</inkml:trace>
  <inkml:trace contextRef="#ctx0" brushRef="#br1" timeOffset="30071.8472">11047 6852 390 0,'0'0'3'0,"0"0"-1"0,0 0 2 16,0 0 1-16,0 9 2 16,6 4 0-16,-1 5 0 15,-3 4 1-15,8 5-2 16,-3 2 0-16,4 7-2 15,-5-4-1-15,0 2 0 16,1-2-2-16,-1-2-1 0,-5-3-4 16,5-1-6-16,-6-10-15 15,0 0-53-15,0 3-2 0</inkml:trace>
  <inkml:trace contextRef="#ctx0" brushRef="#br1" timeOffset="30353.8337">11341 6949 404 0,'0'0'2'0,"0"0"1"0,0 0 1 15,0 12 1-15,0 0 0 16,-2 3 0-16,-2 3 0 0,0 4 0 16,0 3-2-16,0-4-1 15,-3 8-2-15,5-10-5 16,-1 1-8-16,-2-8-16 0,1 5-49 16,4-1-2-16</inkml:trace>
  <inkml:trace contextRef="#ctx0" brushRef="#br1" timeOffset="30821.9895">11550 6728 386 0,'0'0'4'0,"0"0"2"16,0 0 1-16,0 0 0 0,0 0 0 15,-5-3 1-15,5 3-1 16,-13 8 0-16,1 1-3 0,5 3-3 16,-4 4-1-16,4 2 0 15,2-2 0-15,3 2 0 16,2-3 0-16,0 0 1 15,7-3-1-15,3 2 1 16,3-3 1-16,1-4-1 0,6 1 1 16,-2-1 0-16,1 1-1 15,2-3 1-15,-6-1-2 16,4-1 1-16,-3 2 0 16,-7-3-1-16,-9-2 1 0,12 5 0 15,-12-5 1-15,0 0 0 16,-5 13 0-16,-2-8 0 15,-7 2-1-15,-2 3-2 16,-4 0-2-16,3-2-5 16,-5-1-11-16,2 3-21 0,8-5-42 15,-6 0-2-15</inkml:trace>
  <inkml:trace contextRef="#ctx0" brushRef="#br1" timeOffset="31135.686">11520 6750 361 0,'0'0'9'0,"0"0"1"16,0 0 4-16,0 0-1 0,-5-10 1 15,5 10 1 1,0-12 1-16,10 5 0 0,3-3-6 15,4-1-2-15,4-1-3 16,5-2 0-16,2 1 0 16,-3 1-1-16,1-1-1 0,-3 3 0 15,-5 3-3-15,-4 2 0 16,-4 2 0-16,-10 3 0 16,10 0-3-16,-10 0-4 0,0 0-10 15,-2 6-32-15,2-6-36 16,-6 12-2-16</inkml:trace>
  <inkml:trace contextRef="#ctx0" brushRef="#br1" timeOffset="32070.2595">14647 4780 373 0,'0'0'5'0,"-2"-9"2"16,2 9 2-16,-7-12 0 16,7 12 1-16,-13-8 0 0,3 8 1 15,-2 5 1-15,1 12-4 16,-5 8-2-16,0 5-1 16,2 7-2-16,-2 11 0 0,7-4 0 15,4-1-1-15,5 6-1 16,0-6 0-16,10-2 0 15,7-12 0-15,0 1 0 16,6-9 0-16,4-7 0 0,-2-7 1 16,2-7 0-16,0-2 0 15,-4-11 0-15,0-2 1 16,-7-7-1-16,-3 0 0 16,-5-2 0-16,-8-2 0 15,0 4 0-15,-12 2-1 0,-4 5-1 16,-7 8 1-16,2 5-2 15,-2 2 0-15,-2 9 0 16,0 6-3-16,6 5-2 16,3 2-7-16,4 1-21 0,2-1-52 15,13 0 0-15</inkml:trace>
  <inkml:trace contextRef="#ctx0" brushRef="#br1" timeOffset="33524.7963">17770 5692 346 0,'0'0'7'0,"0"0"5"15,-10-7 1-15,10 7 3 16,0 0 0-16,-11-7 0 0,11 7 1 16,0 0 0-16,0 0-6 15,0 0-3-15,0 0-2 16,5 0-1-16,8 0 0 16,4 0-1-16,6 0 0 15,2-3 0-15,0 1 0 16,2-5-4-16,-3-1 0 0,-2 3 0 15,-1-2 0-15,-6-1 0 16,-5 5 0-16,-10 3 0 16,12-4 0-16,-12 4 0 15,0 0 0-15,2 10 0 0,-2 4 0 16,-2 6 0-16,0 2 0 16,0 8 0-16,-6 0 0 0,2 5 0 15,2-6 0-15,-3 6 0 16,4-10 0-16,-2-3 0 15,3-5 0-15,2-2 0 16,-2-4 0-16,2-11 0 0,0 9 0 16,0-9 0-16,0 0 0 15,0 0 0-15,0 0 0 16,0 0 0-16,0 0 0 16,0 0 0-16,0 0 0 15,0 0 0-15,0 0 0 0,0 0 0 16,0 0 0-16,0 0 0 15,0 0-58-15,0 0-34 16</inkml:trace>
  <inkml:trace contextRef="#ctx0" brushRef="#br1" timeOffset="35408.6709">14305 8586 336 0,'0'0'7'0,"1"-10"3"0,-1 0 3 16,3-5 5-16,-3 3-2 15,0-6 1-15,-4 4 1 16,-1-4 0-16,-6 6-6 16,-6 3-4-16,0 6-3 0,-4 3-1 15,2 5-2-15,-1 2 0 16,0 5-2-16,3 3 0 15,4 0 1-15,6 2-1 16,4-2 0-16,3 3 0 16,10-3-1-16,5-1 1 0,5-1 2 15,4-1-1-15,4 0 1 16,-1-2-1-16,0 0 0 16,1 0-1-16,-3 0 1 0,-2 0 0 15,-6 0 0-15,-4 2-1 16,-4 3 1-16,-1-2 0 15,-6 1 1-15,-2 4-1 16,-10 0 0-16,-5-2 1 16,-4 2-1-16,-2-1 1 0,-4-5-1 15,0-2 0-15,5-2 1 16,0-5-2-16,4-3 0 16,2-6 0-16,8-4 0 0,2-7 0 15,4-3 0-15,0-7 0 16,13 0 0-16,1-3 0 15,2-2 0-15,5 0 0 16,-1 2 0-16,-1 0 0 16,-1 3 0-16,-4 4 0 0,-3 5 0 15,-1 2 0-15,-3 3 0 16,-2 3 0-16,-5 10 0 16,4-9 0-16,-4 9 0 0,0 0 0 15,0 0 0-15,0 0 0 16,0 9 0-16,0 1-7 15,0 5-35-15,6-1-43 16,-3 4-3-16</inkml:trace>
  <inkml:trace contextRef="#ctx0" brushRef="#br1" timeOffset="37257.91">16452 11015 346 0,'0'0'5'16,"0"-12"2"-16,0 12 5 0,0-17 1 15,-3 7 0-15,-2-2 0 16,-2 0 2-16,-5-3-1 15,-1 7-3-15,-4 3-4 0,-4 0-2 16,0 5-2-16,-8 7 0 16,3 4-1-16,2 4-1 15,-1 5 1-15,4 0 0 16,7 3 0-16,6 0 0 16,8-2 0-16,0-4 1 15,13-5-1-15,6-2 1 0,8-10-1 16,2 0-1-16,4-5 0 15,0-8 2-15,-1-2-2 16,-2-4 0-16,-5-1 1 16,-2-5 0-16,-8 5 1 0,-5 0 2 15,-3 6-3-15,-5 2-2 16,1 1 0-16,-3 11 0 16,0 0 0-16,-3 13 0 0,1 7 0 15,-1 4 0-15,1 9 0 16,0 2 0-16,-1 1 0 15,3 4 0-15,0-5 0 0,0-6 0 16,0-1 0-16,3-3 0 16,-1-7 0-16,0-5 0 15,1-2 0-15,-1-2 0 16,-2-9 0-16,3 11 0 0,-3-11 0 16,0 0 0-16,0 0 0 15,0 0 0-15,0 0-28 16,0 0-60-16,0 0-4 15</inkml:trace>
  <inkml:trace contextRef="#ctx0" brushRef="#br1" timeOffset="39057.0102">19579 7082 388 0,'0'0'7'15,"0"0"2"-15,-5-12 3 16,5 12 1-16,-9-13 1 0,9 13 0 16,-12-10 0-16,12 10 0 15,-11 0-6-15,4 10-3 16,4 5-2-16,1 10-1 0,2 2-1 16,2 5 0-16,8 8 0 15,-3-5 0-15,9 1 1 16,-7 2-2-16,7-3 2 0,-4-4-2 15,-2 2 0-15,-5-2 0 16,-3-5 0-16,-2 1 0 16,0-4 0-16,-7-3 0 15,-3-3 0-15,-2 0 0 0,-2-3 0 16,-2-3 0-16,-4-2 0 16,-8 2 0-16,1-4 0 15,-8-1 0-15,0-4 0 16,-2-2 0-16,3-2 0 15,-1-6 0-15,7 0-3 0,3-2-4 16,10 0-7-16,0 1-17 16,-6-4-55-16,21 1 0 15</inkml:trace>
  <inkml:trace contextRef="#ctx0" brushRef="#br1" timeOffset="39288.0036">19502 6753 455 0,'0'0'4'0,"0"-11"1"0,0 11 1 16,-2-14 0-16,2 14 0 15,-3-13 0-15,3 13 0 16,-2-9-2-16,2 9-10 15,7 2-21-15,-4 5-55 0,22 6-4 16</inkml:trace>
  <inkml:trace contextRef="#ctx0" brushRef="#br1" timeOffset="39470.3125">19990 7142 411 0,'0'0'7'0,"0"0"3"16,0 0 1-16,0 0 1 16,0 0 1-16,0 0-1 0,0 0 1 15,0-8-3-15,4 1-11 16,11 2-24-16,10 0-57 16,-5 3-5-16</inkml:trace>
  <inkml:trace contextRef="#ctx0" brushRef="#br1" timeOffset="39638.2133">19953 7347 361 0,'0'0'8'15,"0"0"2"-15,0 0 5 0,0 0-1 16,4 0 1-16,7-2 0 16,6-3 0-16,5-3 1 15,2 1-9-15,6-3-10 0,11 2-25 16,13-2-52-16,-14 0-3 15</inkml:trace>
  <inkml:trace contextRef="#ctx0" brushRef="#br1" timeOffset="40473.5019">20912 6985 347 0,'0'0'7'15,"2"-15"4"-15,-2 3 3 0,3-8 3 16,-3 1 0-16,0-4 1 16,-8 1 0-16,-1 0 1 15,-12 7-8-15,-9 10-3 0,-7 5-3 16,-3 7-2-16,-1 8-2 15,3 5 0-15,1 5 0 16,9 3-1-16,8-2 1 16,11-1-1-16,11-3 0 0,13-2 1 15,7-2-1-15,8-6 1 16,5-5-1-16,3-7 1 16,4-3 0-16,-5-6 0 15,1-8 0-15,-4-3 0 16,-6-3 1-16,-11-1 1 0,0 1-3 15,-7 4 0-15,-3 4 0 16,-2 3 0-16,-5 12 0 16,0 0 0-16,0 12 0 15,-2 12 0-15,-1 9 0 0,1 6 0 16,-1 8 0-16,1 9 0 16,2-5 0-16,0 2 0 15,0-10 0-15,2 2 0 0,1-8 0 16,-1-7 0-16,1-1 0 15,-1-9 0-15,1-2 0 16,-3-5 0-16,3-3 0 16,-3-10 0-16,0 9 0 15,0-9 0-15,0 0 0 0,0 0 0 16,-6-9-62-16,6 9-28 16,-5-16 0-16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11:36.007"/>
    </inkml:context>
    <inkml:brush xml:id="br0">
      <inkml:brushProperty name="width" value="0.05292" units="cm"/>
      <inkml:brushProperty name="height" value="0.05292" units="cm"/>
      <inkml:brushProperty name="color" value="#FF0000"/>
    </inkml:brush>
  </inkml:definitions>
  <inkml:trace contextRef="#ctx0" brushRef="#br0">5688 16627 511 0,'23'-10'0'0,"31"-21"0"15,46-32 0-15,52-29 0 0,86-37 0 16,70-34 0-16,92-40 0 15,110-21 0-15,102-25-85 16,48-14-4-16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14:23.2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C00000"/>
    </inkml:brush>
  </inkml:definitions>
  <inkml:trace contextRef="#ctx0" brushRef="#br0">13290 15569 363 0,'0'0'5'0,"0"0"-1"0,0 0 2 15,0 0 3-15,-10 13 0 16,5 1 0-16,-2 10 2 15,1 7 0-15,2 6-3 16,-2 5 0-16,4 5-1 0,2 5-2 16,0 0 1-16,0 0-1 15,0-4-1-15,0 0-1 16,0-4 1-16,0-4-1 0,0-3-1 16,0-6 0-16,0-8-2 15,0-2 1-15,-2-5-1 16,2-9 2-16,0-7-1 15,0 0 1-15,0 0 0 16,0 0 0-16,-6-12 0 0,5-1 0 16,-2-4 0-16,-5-3-1 15,6-3 0-15,-1-1 0 16,-2-3-1-16,1-5-1 16,0-1 1-16,4 1 0 0,-1-2 0 15,-2-2 0-15,3 2 0 16,0-3 0-16,0 5 1 15,0 2-1-15,3-2 1 16,-2 2-1-16,3 3 1 16,0-1 0-16,1 4-1 0,0-3 1 15,3 3 0-15,2 0-1 16,-3 5 1-16,6-4 1 16,-1 3-2-16,0-2 0 15,6 2 0-15,0 1 0 0,-4-1 0 16,4 3 0-16,-1 1 0 15,1 4 0-15,1 2 0 16,-1 3 0-16,2 2 0 0,-3 5 0 16,1 0 0-16,1 7 0 15,1 0 0-15,0 4 0 16,-3 1 0-16,6 3 0 16,-3 0 0-16,-1 5 0 0,-1-3 0 15,2 8 0-15,-3 0 0 16,-1 4 0-16,-4 3 0 15,-3 5 0-15,-2 3 0 16,2-1 0-16,-8 5 0 0,5-3 0 16,-4 2 0-1,-2-4 0-15,2 2 0 0,1-3 0 16,0-1 0-16,0-2 0 16,-1-5 0-16,3-1 0 15,-2-2 0-15,1-1 0 16,-1-7 0-16,-1 1 0 0,-2-2 0 15,2-2 0-15,1-3 0 16,-1-5 0-16,-2-8 0 0,0 13 0 16,0-13 0-16,0 0 0 15,0 0 0-15,0 0 0 16,0 0 0-16,0 0 0 16,0-13-24-16,6-5-42 0,-6 6-23 15,0-3-3-15</inkml:trace>
  <inkml:trace contextRef="#ctx0" brushRef="#br0" timeOffset="1106.2271">12218 16397 244 0,'0'0'2'0,"0"0"-1"16,0 0 3-16,0 0 0 15,0 0 4-15,8 0 1 0,7 0 4 16,7 2 2-16,11-2-1 16,9 0 2-16,13 0-1 15,9-2-1-15,11-4 0 0,3 2-1 16,12-4-4-16,5 1 0 15,7 0-1-15,8-3 0 16,4 2-1-16,10-2-1 16,10 0-1-16,6 3-1 15,1-3-1-15,6 5 0 0,-3 0-1 16,-4 0-1-16,-6 5 1 16,-8 0-1-16,-11 0 1 15,-11 0-1-15,-9 0 0 16,-13 5 1-16,-12-5-1 0,-14 2 0 15,-11 1 0-15,-15 0 1 16,-7-3 0-16,-9 0-1 16,-14 0-1-16,0 0-2 15,0 0-3-15,-9 0-9 16,-2 0-19-16,1 0-49 0,-12 0-4 16</inkml:trace>
  <inkml:trace contextRef="#ctx0" brushRef="#br0" timeOffset="1542.9855">12566 16409 284 0,'0'0'5'0,"0"7"3"16,0 3 2-16,-7 8 0 15,-3 3 2-15,-7 5 0 16,-3 3-1-16,-3 8 2 16,-4 1-3-16,-3-4-4 0,5-2-1 15,0-6-2-15,8-2-7 16,2-6-11-16,5-6-22 15,10-12-36-15,10 3-6 16</inkml:trace>
  <inkml:trace contextRef="#ctx0" brushRef="#br0" timeOffset="1740.7869">12991 16394 360 0,'0'0'5'0,"0"0"2"16,-2 12 0-16,-8 1 3 15,-2 6-1-15,-8 5 1 16,-6 0 0-16,0 6 1 16,-9-4-5-16,5 5-3 15,-5-5 0-15,8-3-5 0,2-1-6 16,8-7-7-16,4-2-11 16,13-13-36-16,0 0-21 15</inkml:trace>
  <inkml:trace contextRef="#ctx0" brushRef="#br0" timeOffset="1942.1708">13295 16385 298 0,'0'0'7'0,"0"0"3"16,3 6 4-16,-3 7 0 16,-8 2 1-16,-4 7 2 0,-6 0 0 15,-4 9-1-15,-8 0-7 16,-2 6-2-16,-6-1-3 0,-1-5-3 15,2 1-6-15,4-6-12 16,5-4-17-16,1-5-43 16,18-7-3-16</inkml:trace>
  <inkml:trace contextRef="#ctx0" brushRef="#br0" timeOffset="2143.1843">13758 16370 311 0,'0'0'8'0,"0"0"4"0,-3 9 1 0,-2 3 1 16,-5 3 1-16,-7 3 1 15,-6 6-1-15,-4 7 1 16,-5-4-8-16,2 4-6 16,-5 2 0-16,10-4-6 15,-3-6-8-15,13 1-12 0,6 0-32 16,9-15-24-16,7-4-5 15</inkml:trace>
  <inkml:trace contextRef="#ctx0" brushRef="#br0" timeOffset="2341.73">14180 16365 379 0,'0'0'5'0,"0"2"1"15,-2 10 2-15,-9 6 0 0,-1 1 1 16,-5 6-1-16,-6 5 1 15,-1 2 0-15,-2 1-6 16,-1 1 0-16,2-5-4 16,3-1-6-16,2-6-10 0,10 1-12 15,10-8-51 1,0-5-2-16</inkml:trace>
  <inkml:trace contextRef="#ctx0" brushRef="#br0" timeOffset="2544.3017">14557 16337 331 0,'0'0'4'15,"0"10"4"-15,0-2 1 0,-6 4 1 16,-5 3 2-16,1 2 0 16,-3 3-1-16,1 5-1 15,-2-6-4-15,1 4-5 0,-2-3-5 16,8-1-8-16,-1-4-14 15,6 2-20-15,7-1-33 16,-2-9-4-16</inkml:trace>
  <inkml:trace contextRef="#ctx0" brushRef="#br0" timeOffset="2679.612">14738 16382 350 0,'0'0'4'0,"0"0"1"0,-6 15 1 16,-5 0 1-16,-2 6 0 15,0 5-1-15,-2 4-11 0,-6 6-39 16,7-1-28-16,2-2-6 16</inkml:trace>
  <inkml:trace contextRef="#ctx0" brushRef="#br0" timeOffset="6505.2655">13285 15316 55 0,'0'0'4'0,"0"0"5"15,-3-4 1-15,3 4 6 16,0 0 3-16,0 0-1 0,-4-10 2 16,4 10 1-16,0 0-4 15,0 0-2-15,0 0 0 16,0 0-5-16,2-14 1 0,5 2 0 15,6 3-2-15,4-11 3 16,3 1 0-16,8-14 0 16,7 1-2-16,6-10 0 15,1-3 0-15,13-6-2 16,0-4 1-16,7-5-3 16,6 1 0-16,-1 0-1 15,0-4-2-15,0 4 0 0,2 0 0 16,1-1-2-16,-3 4-1 15,-2-2 0-15,-5 1 0 0,4 3 1 16,-2-5 0-16,0 1 0 16,2 1 0-16,-4 3 1 15,3-3 0-15,-1 3 0 0,3 1-1 16,-5 2 1-16,-4 2-2 16,1 1 0-16,-2 0 1 15,3-1-2-15,1 0 1 16,-1-1-2-16,1 0 2 15,-1-1 2-15,4 0-2 16,-5 4 0-16,0-1 1 0,-3 0 1 16,-4 4 0-16,3-2 0 15,-4 7 0-15,-4-3 0 16,-1 5 0-16,-1 0 1 16,1-4-1-16,-1 8 0 15,-3-2 0-15,-6 3-1 0,1-1 1 16,-3 9 0-16,-4-3 0 15,-2 2-1-15,-2 7 1 16,-8 4 1-16,0 1 0 0,-4 4 0 16,-1 1 0-16,-11 8-1 15,12-8-1-15,-12 8 0 16,0 0-1-16,0 0-1 0,0 0-5 16,-3 11-8-16,3-11-17 15,-25 17-45-15,16 0-5 16</inkml:trace>
  <inkml:trace contextRef="#ctx0" brushRef="#br0" timeOffset="8457.5971">13673 15542 74 0,'0'0'6'0,"0"0"4"15,0 0 6-15,0 0 1 16,0 0 3-16,0 0 2 16,-7-5 2-16,7 5 2 0,2-13-3 15,3 5-3 1,2-4-3-16,6-2 0 0,2-6-2 15,7-5-1-15,1-4-2 16,6-4 0-16,9-4-1 16,-1-1-2-16,5-1-1 0,1 0-2 15,0-1 1-15,3 3-2 16,1 0-1-16,-4 0-1 16,-1 2-2-16,-1-1 1 15,1 0-1-15,1 1 0 0,-2-4 1 16,1 2 0-16,2 2 0 15,-4-2 0-15,1-1 0 16,-3 4 0-16,3 2 0 16,-7-1-1-16,3 1 0 0,-4 5 0 15,-5-5-1-15,6 0 1 16,-2 3-1-16,2-7 0 16,5 4 0-16,-2-3 0 15,0 3 0-15,-3 2 1 16,4 3-1-16,-3 0-1 0,-5 1 1 15,2 2 1-15,-2 0 0 16,-6 0 0-16,6-2 1 16,-3-1-1-16,2 0 1 0,0-3-1 15,2 0 1-15,-1 1-1 16,0 2-1-16,5-2 1 16,-5 2-1-16,0 3 0 15,0 0 0-15,-4-2 1 0,0 6-1 16,-2-4 0-16,2 4 0 15,-2-2 0-15,-1 5-1 16,2-4 1-16,-2 2 1 16,-2-4-1-16,9 4 1 0,-7 2-1 15,0-4 2-15,2 4-2 16,0-3 1-16,-4 1 0 16,0 1-1-16,1 0 1 15,-3 1 0-15,4 2 0 16,-3-4 0-16,5 2 0 0,-5 2 0 15,2 0 0-15,3-3 0 16,-6 6 1-16,4-5-1 16,-3 4 1-16,-3 1 0 0,3-1 0 15,-2-2 1-15,1 3-1 16,-1 0 0-16,1-3-1 16,2 3 1-16,-1-3-1 15,-1 3-1-15,1 0 1 0,-2-2 0 16,-2 2 0-16,1 2 0 15,-4-3 0-15,3 6 0 16,-2-2 0-16,0-4 0 16,0 3 0-16,4-2 0 0,-4 0 0 15,4-4 0-15,2 4 1 16,-3-2-1-16,1-2 0 16,-1 2 1-16,1-1 0 15,-6 3 0-15,1-3 1 16,-1 2 0-16,0-2-1 0,-1 3 1 15,-2-3 0-15,-2 3 0 16,-2-3-2-16,3-2 2 0,-3 1-3 16,-2 4 0-16,1-5 0 15,-2 2 0-15,1-2 0 16,-3 2 0-16,0 3 0 16,0-4 0-16,0 4 0 15,0-1 0-15,-5 4 0 0,1-1 0 16,-1 3 0-16,0-3 0 15,-3 3 0-15,1-4 0 16,-3 4 0-16,-3-2 0 16,1 0 0-16,0 1 0 0,-4 2 0 15,4 0 0-15,-8 4 0 16,0-1 0-16,-2 3 0 16,0 0 0-16,-3 0 0 15,2 3 0-15,1-1 0 16,0-2 0-16,2 3 0 0,3 0 0 15,1-3 0-15,4 2 0 16,-2 1 0-16,6 1 0 16,-2 4-10-16,-1-2-5 0,4 3-17 15,2 3-53-15,-2-1-3 16</inkml:trace>
  <inkml:trace contextRef="#ctx0" brushRef="#br0" timeOffset="9494.9353">13354 15190 102 0,'0'0'5'16,"0"0"1"-16,0 0 2 0,0 0 5 15,0 0 7-15,-2-10 3 16,2 10 3-16,0 0 3 16,-5-10-1-16,5 10 0 15,0 0-4-15,0 0-3 16,-12 0-7-16,12 0-2 0,-11 13-2 16,4-1-4-16,-2 1-3 15,1 1-1-15,-5 1 1 16,1 3 0-16,5-1-2 0,-6-2 1 15,8-3-1-15,-4 3 0 16,0 0 0-16,2-3 0 16,2 4 0-16,3-2 0 15,-4-2-1-15,6 3-1 0,-1-2-3 16,-2-4-5-16,3 1-9 16,-3 1-14-16,3-11-32 15,3 9-14-15</inkml:trace>
  <inkml:trace contextRef="#ctx0" brushRef="#br0" timeOffset="10326.5686">13397 15641 313 0,'0'0'6'0,"0"0"5"16,0 0 1-16,0 0 1 0,0 0 2 15,-7 0 1-15,7 0-2 16,-11 3 1-16,11-3-6 16,-9 17-4-16,6-5-2 0,1-2-1 15,-1 2-1-15,3 1 0 16,0-1 1-16,5-2-2 15,-5-10 2-15,17 11 0 16,-4-9 1-16,2-2 1 0,0-5-1 16,-1-3 2-16,4-2-1 15,-6-2 0 1,0-3 1-16,-4 2-1 0,0 2 1 16,-6-2-1-16,-2 1 0 15,-5 5-1-15,-4-2 0 0,-5 6-1 16,0 3 0-16,-1 0-2 15,0 6 0-15,0 4 0 16,1 3-1-16,4-1 0 16,-1 2-1-16,6 1 1 0,3 1-2 15,2-7 1-15,0-9-1 16,12 10 0-16,1-10 0 16,2 0 0-16,0-1 0 0,-1-8 0 15,2 0 1-15,-7-2 1 16,1 2 1-16,-4 1-1 15,-6 8 1-15,1-10-2 16,-1 10 0-16,-10-2-4 0,0 4-6 16,10-2-19-1,-4 15-49-15,-2-5-3 0</inkml:trace>
  <inkml:trace contextRef="#ctx0" brushRef="#br0" timeOffset="12078.9767">16479 12664 154 0,'0'0'7'16,"0"0"4"-16,0 0 4 16,0 0 4-16,0 0 4 0,0 0 1 15,0 0 3-15,-9-10 0 16,9 10-6-16,0 0-4 15,0 0-4-15,0 0-2 16,0 0-4-16,0 0-3 0,0 0 0 16,12 0-1-16,-2 4 1 15,2-1 0-15,8 4 0 16,8 1 1-16,-1 1 0 16,9 3 0-16,2 5 0 15,4-3-1-15,1 1-1 0,4 4 0 16,1-1 0-16,2 2-1 15,-4 5 0-15,4 0 0 16,-1 1 1-16,4-1-1 16,2 3-1-16,2 1 1 0,0 3-1 15,3-2 1-15,2 3 0 16,3-2 0-16,6-1-1 16,0 6 1-16,5-3 1 0,7 2-1 15,1 2 0-15,2-2 0 16,10 3 0-16,-2-4 0 15,5 1-1-15,0 1 0 16,4 2 1-16,-4-4-1 16,5 1 1-16,-2 0-1 15,-2-3 1-15,-1 5 0 0,-2 1-1 16,1-4 1-16,-11 0-1 16,1 2 0-16,-5 0 0 15,-3-1 1-15,-6 3-1 16,-2-7 0-16,-2 1 0 0,-3-1-1 15,-5-4 1-15,-5-2 0 16,-5 2-1-16,-7-4-1 16,-2-4 0-16,-6 1 0 0,-7-3 0 15,-6-1 0-15,-7-2 0 16,-1-2-1-16,-4-1 1 16,-3-7 1-16,2 4 0 15,-11-8 1-15,14 10-1 0,-14-10 1 16,11 2-1-16,-11-2 1 15,0 0-1-15,10 2 1 16,-10-2 0-16,0 0 0 16,0 0 0-16,12 0 0 15,-12 0 0-15,9-2 0 0,-9 2-1 16,9-5 1-16,-9 5 0 16,0 0-1-16,12-3 0 15,-12 3 0-15,0 0 0 16,0 0 0-16,0 0-1 0,0 0 1 15,9 0 0-15,-9 0 0 16,0 0 0-16,8 0 0 16,-8 0-1-16,10 6 1 0,-10-6 0 15,11 4 1-15,-11-4-1 16,7 5 0-16,-7-5 0 16,0 0 0-16,9 5 1 15,-9-5-1-15,0 0 0 16,0 0 0-16,0 0 1 0,0 0-1 15,0 0 1-15,0 0-1 16,0 0-1-16,0 0-2 16,0 0-5-16,0 0-13 0,3 15-49 15,-3-15-16-15</inkml:trace>
  <inkml:trace contextRef="#ctx0" brushRef="#br0" timeOffset="14864.2751">16159 13243 98 0,'0'0'8'15,"0"0"1"-15,0 0 6 16,0 0 5-16,0 0 2 16,0 0 3-16,0 0 2 0,0 0 2 15,0 0-5 1,0 0-4-16,0 0-6 0,0 0-2 16,0 0-3-16,0 0-2 15,0 0-1-15,5 0-1 0,-5 0 1 16,12 3-1-16,-2 2 3 15,5-2-2-15,-2 4-1 16,1-5 1-16,7 6-1 16,-5-4-2-16,7 4 0 15,-3 2 0-15,5-1-2 0,2 3 1 16,0-1 0-16,0 4 0 16,3 0 0-16,3 0 0 15,1 2 0-15,2 0 0 16,1 0 1-16,3-2-1 15,-1 8 0-15,16-1 1 16,5 7 1 0,-2-2-1-16,5 4 1 0,2-4-1 15,-1 3 1-15,9 0-1 16,-1-1 0-16,-12-2 0 16,6-2-1-16,2 0 0 15,4 2-1-15,0 0 1 0,1 3 0 16,-2-3-1-16,1 3 1 15,-2-3-1-15,0 2 0 16,-4 0 0-16,-3-2 0 16,-1 2 0-16,1-1-1 15,-3 1-1-15,0-2 1 0,3 3-1 16,-5-3 1 0,2-2-1-16,0 2 1 0,0 0-1 15,-5-1 2-15,3-2-1 16,1 1 1-16,3-1-1 0,-4 2 1 15,-1-4 0-15,3 2 0 16,-1-1-1-16,1-1 1 16,0 0-1-16,-5-2 1 15,3 2-1-15,0-2 1 0,1-2-1 16,-4 2 0-16,0-1 0 16,0 1 0-16,-6-2 0 15,4-1 0-15,-6-1 1 0,-2 2-2 16,-4 0 1-16,0-3 0 15,-2 0 0-15,-4 2 0 16,2-5 0-16,-1 3 0 16,-2-2-1-16,-1-3 1 0,-6-1 0 15,0 1 0 1,-2-2 0-16,-5-1 0 0,0-2 0 16,-6 2 0-16,2-5 0 15,-2 4 0-15,-2-4 0 16,1 4 0-16,-5-5 1 15,5 2-1-15,-6-3 0 0,-7 0 0 16,14 6 0-16,-14-6 0 16,16 2 1-16,-16-2-1 0,8 0 0 15,-8 0 0-15,11 2 1 16,-11-2-1-16,0 0 0 16,13 0 1-16,-13 0-1 15,0 0 0-15,12 4 1 16,-12-4-1-16,11 0 0 0,-11 0 0 15,9 0 1-15,-9 0-1 16,12 0 0-16,-12 0 0 16,13 1 0-16,-13-1 0 15,15 0 0-15,-15 0 0 0,13 3 0 16,-13-3 0-16,16 2 0 16,-7-2 0-16,0 3 1 15,1 0-1-15,1-3 0 16,-2 2 0-16,1 0 0 15,-2-2 1-15,6 0-1 0,-2 3 0 16,1-3 1-16,-3 0-1 16,0 0 0-16,2 0 1 0,-3 0-1 15,1 0 0-15,4 0 1 16,-4 0 0-16,0 0-1 16,0 0 1-16,-1 0 0 15,2-3 0-15,-1 3 0 0,-3-4 0 16,2 1 0-16,-9 3 0 15,16-8-1-15,-16 8 1 16,14-7 0-16,-14 7 0 16,16-11-1-16,-16 11 1 15,14-9 0-15,-14 9 0 0,16-10 1 16,-16 10-1-16,9-15 1 16,-9 15-1-16,6-12 0 15,4 3 1-15,-8-2-1 16,3 2 0-16,0-2 0 15,-5 2 1-15,4-4-2 0,-1 0 0 16,-2 4 0-16,4-4 0 16,-5 1 0-16,2 2 0 15,-2 0 0-15,2-2 0 0,-2-1 0 16,0 3 0-16,0 0 0 16,0 2 0-16,0-1 0 15,0 9 0-15,-2-17 0 0,2 17 0 16,-2-15 0-16,2 15 0 15,-6-14 0-15,6 14 0 16,-5-17 0-16,5 17 0 16,-5-17 0-16,5 17 0 15,-5-12 0-15,5 12 0 16,-4-15 0-16,4 15 0 16,-10-14 0-16,10 14 0 0,-3-13 0 15,3 13 0-15,-8-15 0 16,8 15 0-16,-7-14 0 15,7 14 0-15,-10-16 0 16,10 16 0-16,-10-12 0 0,10 12 0 16,-10-12 0-16,10 12 0 15,-13-13 0-15,13 13 0 0,-12-14 0 16,12 14 0-16,-14-12 0 16,14 12 0-16,-16-13 0 15,9 9 0-15,-4-4 0 0,11 8 0 16,-19-10 0-16,19 10 0 15,-15-14 0-15,5 8 0 16,3 0 0-16,-3-1 0 16,0 2 0-16,2 0 0 15,-4 3 0-15,3-6 0 0,1 6 0 16,8 2 0-16,-16-7 0 16,7 3 0-16,9 4 0 15,-18-11 0-15,8 6 0 16,1 1 0-16,-2-4 0 15,2 2 0-15,-3 2 0 0,-2-4 0 16,2 2 0-16,-1 2 0 16,4-4 0-16,-1 6 0 15,-3-5 0-15,4 4 0 0,-3-4 0 16,1 5 0-16,1-4 0 16,1 2 0-16,0-1 0 15,9 5 0-15,-14-3 0 16,14 3 0-16,-13-4 0 0,13 4 0 15,0 0 0-15,-11-3 0 16,11 3 0-16,0 0 0 16,0 0 0-16,0 0 0 15,0 0 0-15,0 0-7 16,0 0-7-16,0 0-8 0,0 0-15 16,0 0-49-16,0 0-1 15</inkml:trace>
  <inkml:trace contextRef="#ctx0" brushRef="#br0" timeOffset="17708.8043">19753 13883 254 0,'0'0'5'15,"0"0"4"-15,0 0 3 0,-2-11 0 16,2 11 4-16,-4-12 2 16,4 3 1-16,0-2 1 15,0-2-2-15,0 1-5 16,6-3-2-16,1-5-1 0,-1 4-3 16,6-5-1-16,0 1-1 15,4-4-2-15,2 1 1 16,1 2-1-16,3-5-1 15,8 2 0-15,-2-1-1 0,4 3 1 16,3-3-1-16,-1 5 1 16,3-2-1-16,1 5 0 15,4-1 0-15,-5 4 1 16,5-2 0-16,-1 6-1 0,-3-2 1 16,8-1 0-16,-4 6 0 15,8-2-1-15,2-1 1 16,-1 3 0-16,8-4-1 15,-2 7 0-15,-2-1 0 16,0 1 0-16,-6 4-1 0,-4 0 1 16,-3 4-1-16,-3 2 0 15,2 5 0-15,-2-4 0 16,1 3 1-16,2-3-1 16,1 3 0-16,2 2 1 15,1-4 0-15,5 4-1 0,-2-1 1 16,-4 1 0-16,2 0-1 15,-5 3 1-15,0-3 0 16,4 10 1-16,-10-5 0 16,-1 7-1-16,-2-2 1 15,-1 5 1-15,-2-3-1 16,2 3 0-16,-2 3 0 0,-5 0-1 16,2-3 1-16,0 4 0 15,-8 1 0-15,7-3 0 16,-6 3-2-16,0 3 0 15,-5-2 0-15,3 3 0 16,-6-1 0-16,3 4 0 0,-3 1 0 16,-2 0 0-16,4 2 0 15,-3 1 0-15,-3 0 0 16,2 3 0-16,-3 0 0 16,-2-1 0-16,-3 2 0 15,-2-3 0-15,0 1 0 0,-2 2 0 16,-1-6 0-16,-2 0 0 15,-4-1 0-15,3-3 0 16,-4 0 0-16,2-1 0 0,-4 2 0 16,3-5 0-16,-3 1 0 15,-6 3 0-15,0-2 0 16,1 1 0-16,2 0 0 16,-5-1 0-16,-2 2 0 0,-1 0 0 15,1-3 0-15,-3-1 0 16,3 2 0-16,-1-3 0 15,-2-3 0-15,1-1 0 0,1 1 0 16,-2-2 0-16,3 2 0 16,-4-5 0-16,5 3 0 15,-4-5 0-15,0 0 0 16,0 4 0-16,-2-2 0 16,1-2 0-16,-2 2 0 0,-2-3 0 15,0 4 0-15,-3-3 0 16,1 1 0-16,-3 1 0 15,0-4 0-15,0 0 0 16,3 0 0-16,-5-3 0 0,2 0 0 16,-3 1 0-16,1 0 0 15,-2-2 0-15,2 4 0 16,-4-2 0-16,2-4 0 16,2 4 0-16,-4-6 0 0,8 1 0 15,-1-1 0-15,5-5 0 16,-4 3 0-16,-1-3 0 15,-1 4 0-15,-2-2 0 0,-3 2 0 16,-2-1 0-16,0-1 0 16,-1 2 0-16,1-2 0 15,2 1 0-15,-1-5 0 16,7 0 0-16,0-3 0 16,6 0 0-16,-1-2 0 15,3 0 0-15,1-2 0 16,1 0 0-16,-1-3 0 0,-2 2 0 15,-1-1 0-15,3-1 0 16,-2 0 0-16,-3 0 0 16,9 0 0-16,-5-3 0 0,6-1 0 15,-2 1 0-15,2-2 0 16,0 0 0-16,2 0 0 16,-1 0 0-16,1-2 0 0,-1 2 0 15,1 0 0-15,-2-2 0 16,6 5 0-16,-7-6 0 15,4 0 0-15,2 1 0 0,1 2 0 16,-7-5 0-16,3 3 0 16,7-1 0-16,-8 1 0 15,5 0 0-15,-2-1 0 16,2-1 0-16,2 3 0 16,-2-3 0-16,3 4 0 0,-4-2 0 15,3-1 0-15,0 1 0 16,1-1 0-16,-1 0 0 15,2-1 0-15,0 2 0 16,0-1 0-16,-3-2 0 16,4 1 0-16,-1-1 0 0,0 1 0 15,0 1 0-15,0-3 0 16,0 4 0-16,0-2 0 16,0-1 0-16,2-1 0 0,0 2 0 15,-1 1 0-15,2-2 0 16,-1 0 0-16,1-1 0 15,-1-1 0-15,4 3 0 0,-3-5 0 16,3 3 0-16,-2 0 0 16,3-4 0-16,-2 2 0 15,0 3 0-15,3-3 0 16,-4-2 0-16,3 4 0 16,1-4 0-16,0 5 0 15,-1-7 0-15,1 2 0 0,2 0 0 16,0-2 0-16,0 1 0 15,0 1 0-15,0-4 0 16,0-1 0-16,2 6 0 16,1 2 0-16,-3-2 0 0,2 1 0 15,0 0 0-15,-2 1 0 16,4-1 0-16,1 4 0 16,-1-4 0-16,1 3 0 0,-2-3 0 15,0 1 0-15,1 1 0 16,1-2 0-16,-4 1 0 15,3 2 0-15,3 0 0 16,-4-2 0-16,3 2 0 0,2-2 0 16,1 1 0-16,3 2 0 15,-3-9 0-15,4 3 0 16,-1 1 0-16,1-1 0 16,4-6 0-16,-1 7 0 15,-4-1 0-15,-3 1 0 0,2 2 0 16,-4 2 0-16,-2 1 0 15,-3 5 0-15,-2 9 0 16,3-12 0-16,-3 12 0 16,0 0 0-16,0 0 0 0,0 0 0 15,2 17-73-15,-2-17-20 16</inkml:trace>
  <inkml:trace contextRef="#ctx0" brushRef="#br0" timeOffset="18571.0624">20328 14620 358 0,'0'0'7'0,"0"0"2"16,-10-2 3-16,10 2 0 16,-11 0 0-16,11 0 1 15,-12 2 0-15,12-2 0 0,-15 16-5 16,10-5-3-16,3 1-3 16,2 1 0-16,0 0 1 15,0-1-1-15,0-12 1 0,13 12 0 16,-1-9 1-16,3-3 0 15,0 0 1-15,2-4 0 16,-5-4 0-16,0-5 1 16,-1 3-1-16,-6-2-5 15,-3-1 0-15,-2-1 0 0,-7 1 0 16,-4 4 0-16,-1 4 0 16,0-1 0-16,-5 6 0 15,-1 3 0-15,3 7 0 16,3 2 0-16,2 5 0 15,2-2 0-15,4 2 0 0,4-1 0 16,4-3 0-16,8-4 0 16,1-6 0-16,7-1 0 15,2-2 0-15,-1-7 0 0,-1-3 0 16,-3 0 0-16,-2-8 0 16,-5 3 0-16,-10 0 0 15,0 4 0-15,-10-2 0 0,-8 6 0 16,0 2 0-16,-1 5 0 15,-3 0 0-15,1 5 0 16,9 9 0-16,3-6-40 16,6 6-45-16,6 1-4 0</inkml:trace>
  <inkml:trace contextRef="#ctx0" brushRef="#br0" timeOffset="20115.1554">20412 14640 298 0,'0'0'8'0,"0"0"3"16,0-10 5-16,0 10 0 15,-2-10 1-15,2 10 3 0,-7-9-1 16,7 9-1-16,-16-3-6 16,7 3-4-16,-2 3-4 15,1 4 0-15,3 3-3 16,2 2 0-16,-3 3 1 0,6 2-1 16,2-2 0-16,0 0 1 15,5-2 0-15,5-3 0 16,5-3 1-16,0-5 0 15,2 1 0-15,1-3 1 16,2-5-1-16,-3-2 1 0,-2-3-1 16,-3-5 0-16,-5 0 0 15,-4-3 0-15,-3 3 0 16,0 3-1-16,-12-3-1 16,-5 6 0-16,-1 4 0 0,-4 2 0 15,-4 3-1-15,5 5 0 16,-2 5 0-16,1 3 0 15,7 1 0-15,1 1 0 0,8 2 0 16,6-2 0-16,2 0 0 16,8-5 1-16,8 0 0 15,7-5 0-15,-4-5 0 16,7 0 0-16,-1-3 1 16,-2-4-2-16,0-3 0 0,-9-2 0 15,1-6 0-15,-14 6 0 16,1-1 0-16,-4 1 0 15,-7 2 0-15,-10 6 0 0,-1 1 0 16,-5 3 0-16,1 7 0 16,3 5 0-16,-2 3 0 15,3 3 0-15,6-1 0 16,8-2 0-16,4 0 0 16,4-3 0-16,8-2 0 0,6-5 0 15,3-2 0-15,4-3 0 16,1 0 0-16,1-8 0 15,-3-2 0-15,0-2 0 0,-8-3 0 16,0 0 0-16,-8-2 0 16,-8 2 0-16,-5 3 0 15,-7-1 0-15,-8 6 0 16,-3 5 0-16,-2 2 0 16,-4 0 0-16,4 7 0 0,2 5 0 15,1 3 0-15,5-3 0 16,6 3 0-16,6 0 0 15,5-5 0-15,5 2 0 16,8-2 0-16,4-3 0 16,6-1 0-16,-1-6 0 0,1 0 0 15,6-3 0-15,-4-4 0 16,-5-3 0-16,-4 0 0 16,-2-2 0-16,-9-3 0 0,-5 0 0 15,0 0 0-15,-10 4 0 16,-9-1 0-16,3 5 0 15,-6 3 0-15,-1 1 0 16,3 3 0-16,-2 0 0 0,7 5 0 16,-2 2 0-16,4 0 0 15,6 3 0-15,7-10-3 16,-3 20-14-16,3-20-32 16,8 15-37-16,7-4-2 0</inkml:trace>
  <inkml:trace contextRef="#ctx0" brushRef="#br0" timeOffset="21423.7753">17584 16129 156 0,'0'0'2'16,"0"0"2"-16,7 4 1 15,-7-4 1-15,12 11 3 0,3-4 2 16,2 1 2-16,7-1 3 16,4 1 0-16,15-3-1 15,4 0 1-15,18-5 0 16,7 0-2-16,10 0-2 15,23-3-2-15,5-1-3 0,21-2-1 16,7-2-2-16,15 2-2 16,13 0 0-16,10 2-1 15,11 1-1-15,4-2 0 0,-2 2 0 16,7 0 0-16,8 3-1 16,-2-2 1-16,4 2 0 15,-7-2-1-15,0 0 1 16,0 2-1-16,0-6 1 15,-8 6 0-15,-12-5 0 0,0 2 0 16,-12 2 0-16,-11-2-1 16,-15 0 1-16,-12 3 0 15,-16 0 0-15,-13 0-1 0,-17 0 0 16,-19 0 0-16,-15 0 0 16,-17 0 1-16,-2 6 0 15,-17-6 0-15,-13 0 0 16,0 0 1-16,0 9-2 15,0-9-5-15,-13 8-12 16,-2-8-37-16,-3 7-16 0</inkml:trace>
  <inkml:trace contextRef="#ctx0" brushRef="#br0" timeOffset="22040.1248">17814 16286 209 0,'0'0'7'0,"-10"9"4"15,-2 4 1-15,-10 6 2 16,-8 9 1-16,-7-1 1 16,-1 5 0-16,-4 5-1 0,-2-5-5 15,6 1-4-15,5-9-4 16,8 2-8-16,13-14-20 15,0 0-42-15,20-7-4 0</inkml:trace>
  <inkml:trace contextRef="#ctx0" brushRef="#br0" timeOffset="22245.09">18388 16365 300 0,'0'0'4'0,"-26"14"2"16,1 1 2-16,-11 3 3 16,-10 3-2-16,-4 8 1 15,-4-2 0-15,1 0 1 0,5-3-6 16,11-4-6-16,12-2-13 16,11-9-31-16,14-9-28 15,10 3-6-15</inkml:trace>
  <inkml:trace contextRef="#ctx0" brushRef="#br0" timeOffset="22439.2889">18739 16255 352 0,'0'0'3'0,"-13"11"1"16,-6 4 2-16,-11 4 0 15,-4 6-1-15,-12 2 3 16,5 3-2-16,-10 2 0 15,7-5-4-15,8-3-7 0,10-6-10 16,15-6-30-16,11-1-30 16,16-11-5-16</inkml:trace>
  <inkml:trace contextRef="#ctx0" brushRef="#br0" timeOffset="22620.8087">19275 16273 329 0,'0'0'4'0,"-7"8"1"0,-2 4 1 16,-9 3 1-16,-8 2 0 16,-5 5 0-16,-6-2 2 15,0 7-2-15,-5-7-4 16,9 2-15-16,0-5-21 16,3-5-39-16,22-1-6 0</inkml:trace>
  <inkml:trace contextRef="#ctx0" brushRef="#br0" timeOffset="22793.4262">19877 16228 361 0,'0'0'4'16,"-4"8"1"-16,-8 4 0 16,-9 6 1-16,-6 2 1 0,-5 4 0 15,-5 6-1-15,-10 2 1 16,4-5-4-16,6 0-9 15,-4-8-18-15,11-1-51 16,24-2-3-16</inkml:trace>
  <inkml:trace contextRef="#ctx0" brushRef="#br0" timeOffset="22988.5162">20452 16194 383 0,'0'0'3'0,"-15"12"1"0,-2 2 1 16,-11 3 1-16,-7 7 0 16,-9 1 1-16,-4 1 0 15,-6 7 0-15,7-6-3 0,4-2-4 16,8-6-4-16,10-4-15 16,16-8-58-16,15-1-3 15</inkml:trace>
  <inkml:trace contextRef="#ctx0" brushRef="#br0" timeOffset="23170.7258">20902 16201 371 0,'0'0'3'0,"-10"12"1"0,-5 0 3 16,-11 4-1-16,-8 4 1 15,-5 2 0-15,-8 3 0 16,2 4 0-16,-1-5-5 15,7 2-8-15,7-9-13 16,12-5-58-16,20-4-2 0</inkml:trace>
  <inkml:trace contextRef="#ctx0" brushRef="#br0" timeOffset="23371.1884">21369 16153 381 0,'0'0'4'15,"-15"10"0"-15,-2 6 2 16,-11 3 0-16,-6 6 2 0,-11 3-1 16,-7 4 1-16,-6 5 1 15,0-2-4-15,8-3-2 16,2-5-5-16,11 0-7 16,7-6-15-16,12-12-50 0,13 3-8 15</inkml:trace>
  <inkml:trace contextRef="#ctx0" brushRef="#br0" timeOffset="23556.4768">21665 16196 363 0,'0'0'3'16,"-14"12"2"-16,-7 3 1 15,-6-1 3-15,-13 10-1 0,-5 1 1 16,-6 1 0-16,-7 7 0 15,3-6-4-15,4-2-5 16,15-6-12-16,6 10-55 16,23-18-11-16</inkml:trace>
  <inkml:trace contextRef="#ctx0" brushRef="#br0" timeOffset="23739.5375">22085 16310 365 0,'0'0'3'0,"-19"10"0"0,0-1 1 16,-7 2 1-16,-7 4 2 15,-9 0 0-15,-3 2-1 16,-2 0 0-16,2-5-8 0,13 3-11 16,7 5-56-16,15-15-9 15</inkml:trace>
  <inkml:trace contextRef="#ctx0" brushRef="#br0" timeOffset="23894.2698">22572 16236 346 0,'0'0'2'16,"-9"12"0"-16,-2 1 1 0,-6 1 1 15,-8 6 1-15,-5 5-8 16,-4 4-64-16,-11-3-5 15</inkml:trace>
  <inkml:trace contextRef="#ctx0" brushRef="#br0" timeOffset="26109.0027">16157 12929 329 0,'0'0'7'0,"0"0"4"15,0 0 2-15,0 0 2 0,0 0 2 16,0-7 0-16,0 7-1 16,0 0 1-16,0 0-7 15,0 0-3-15,0 1-2 16,0-1-2-16,-3 18-1 0,1-8-1 16,2 0 0-16,0 2 0 15,0 0 0-15,7-1 0 16,-7-11 0-16,17 12 0 15,-2-8 1-15,-3-4 1 16,1 0-1-16,-1-3 2 0,0-1 0 16,-6-4 0-16,1-1 0 15,-7-3-1-15,0 2 1 16,-4-1-2-16,-7 2 1 16,-1 4-3-16,0 3 0 0,-4 2 0 15,4 0 0-15,-3 7 0 16,3 1 0-16,1 4 0 15,6-2 0-15,3 2 0 16,2-3 0-16,5-1 0 0,6-4 0 16,3 2 0-16,6-6 0 15,3 0 0-15,-4-3 0 16,6-4 0-16,-5-2 0 0,-4-4 0 16,-2-2 0-16,-8 1 0 15,-2-4 0-15,-4 5 0 16,-5 1 0-16,-10 2 0 15,0 5 0-15,-7 2 0 16,5 3 0-16,-3 8 0 0,-1 2 0 16,4 2 0-16,4 4 0 15,6-1 0-15,5-3 0 16,2 2 0-16,7-4 0 16,6-3 0-16,6-4 0 0,-1-3 0 15,1 0 0-15,2-3 0 16,-1-4 0-16,-3-3 0 15,-7-4 0-15,-5 2 0 0,-5-1 0 16,0 13 0-16,-19-18 0 16,3 17 0-16,-4 1 0 15,0 1 0-15,1 7 0 16,1 7-5-16,6 5-13 16,1-3-66-16,11-3-3 0</inkml:trace>
  <inkml:trace contextRef="#ctx0" brushRef="#br0" timeOffset="35706.5332">17725 4578 371 0,'0'0'3'0,"0"0"1"0,0 0 2 16,0 0-2-16,0 0 0 16,0 0-3-16,0 0-7 0,0 0-43 15,0 0-24-15</inkml:trace>
  <inkml:trace contextRef="#ctx0" brushRef="#br0" timeOffset="37573.7874">20914 4122 300 0,'0'0'6'16,"0"-13"3"-16,0 7 3 0,-2-8 0 15,-3 2 2-15,-5 2 2 16,-3-5 0-16,-6 2-1 0,-6 6-4 15,-5 5-3-15,-5 2-2 16,-9 9-2-16,1 9 0 16,-9 4 1-16,-6 8-3 15,0 4 1-15,-2 10 0 16,5 3 0-16,0 7-1 0,0 3 1 16,9 3-1-16,0 3 0 15,12 5 1-15,1-2 0 16,11 0 0-16,2 2 0 15,10-4 0-15,5-1 0 16,5-1 0-16,3-3 0 0,4-5-1 16,11-1 0-16,4-3-1 15,0-7 1-15,8 0-1 16,4-4 1-16,4-5-1 16,4 0 2-16,3-10 1 0,2-2-1 15,6-2 1-15,2-8 0 16,-1-1-4-16,5-10 0 0,-1-1 0 15,6 0 0-15,-4-7 0 16,4-6 0-16,4-1 0 16,-1-1 0-16,-2-4 0 15,-3-1 0-15,-3 1 0 16,1-10 0-16,-3 7 0 0,-7-5 0 16,0-3 0-16,-8 0 0 15,-2-4 0-15,-3 1 0 16,-2-1 0-16,-7 0 0 15,1-4 0-15,-4 6 0 16,-5 0 0-16,-5-2 0 0,-2-2 0 16,-9 2 0-16,1 5 0 15,-5-7 0-15,0 4 0 16,0 0 0-16,-5-1 0 16,1-1 0-16,-5 0 0 0,5 1 0 15,-1 3 0-15,0-2 0 16,0 5 0-16,-1 0 0 0,2 0 0 15,-6 2 0-15,3 0 0 16,-4 5 0-16,1-3 0 16,-2 0 0-16,-3 3 0 15,-3-1 0-15,4 4 0 0,-6 0 0 16,3 0 0-16,-4 2 0 16,-1 2 0-16,3 4 0 15,-2-1 0-15,-1-1 0 16,0 1 0-16,-1 0 0 15,-2 3 0-15,-1-2 0 16,6-1 0-16,-9 2 0 16,3 1 0-16,-2-1 0 0,-1 0 0 15,1 2 0-15,-2-2 0 16,-2 3 0-16,5-2 0 16,-3 1 0-16,0 1 0 0,2 0 0 15,-1 5 0-15,4-2 0 16,-3 2 0-16,4 0 0 15,1 0 0-15,3 2 0 0,1 3 0 16,4 2 0-16,2-1-6 16,9 4-26-16,-2 3-54 15,6-1-2-15</inkml:trace>
  <inkml:trace contextRef="#ctx0" brushRef="#br0" timeOffset="38483.9602">18910 5650 246 0,'0'0'7'0,"-7"0"3"0,7 0 2 16,-10 0 5-16,10 0 1 15,-9 0 1-15,9 0 0 16,-8 0-1-16,8 0-3 15,0 0-4-15,8 0-3 0,6 0-2 16,2 0-3-16,8 0 1 16,10-1 1-16,12-2 1 15,11-2 0-15,15-4 0 16,12 0 0-16,16-1 0 16,12 0 0-16,10-2-1 15,14-1 0-15,8 4-2 0,5-1 1 16,3 2-1-16,1 2-1 15,2-2 0-15,5-1 0 0,-4 8 0 16,3-7 0-16,-5 0-1 16,0 1 0-16,-2-1 0 15,-7-1 0-15,-3-1-1 16,-12 0 1-16,-2 0-2 0,-16 0 1 16,-6 1 0-16,-9-2 0 15,-9 5 0-15,-11-3 1 16,-11 1-2-16,-6 4 0 15,-12-1 0-15,-11 0 1 16,-10 3-1-16,-7-1 0 0,-7 3 0 16,-4 0-2-16,-9 0 0 15,0 0-3-15,-2 5-2 16,2-5-8-16,-23 13-15 16,3-7-51-16,6 2-1 15</inkml:trace>
  <inkml:trace contextRef="#ctx0" brushRef="#br0" timeOffset="38633.5604">22408 5453 303 0,'0'0'4'0,"0"0"1"16,0 0 1-16,0 0 0 16,0 0-9-16,0 0-29 15,0 0-30-15,0 0-4 0</inkml:trace>
  <inkml:trace contextRef="#ctx0" brushRef="#br0" timeOffset="39940.8618">20812 4775 267 0,'0'0'7'16,"0"0"4"-16,0 0 2 16,0 0 2-16,-7-9 1 15,7 9 2-15,0 0-2 0,-9-5 4 16,9 5-9-16,0 0-2 16,-11 5-3-16,11-5-3 15,0 12 1-15,0-2-2 16,0-10 1-16,5 18-1 15,-5-18 1-15,12 10 0 0,-12-10 0 16,15 5 0-16,-15-5 0 16,18 0 1-16,-18 0-1 15,14-5 1-15,-14 5-1 16,11-12 1-16,-9 1-2 0,-2 1 0 16,0 0-1-16,0 0 1 15,-4 3-2-15,4 7 0 16,-16-13 0-16,2 11 0 0,3 2 0 15,2 0 1-15,-3 5-1 16,-1 0 0-16,5 3 1 16,8-8-1-16,-7 16 1 15,7-5-1-15,4-4 1 0,7 0-1 16,2 2 0-16,3-5 1 16,4-1-1-16,-1-1 1 15,4-2 0-15,-2 0 0 16,-4-2 0-16,0-4 0 0,-7 0 0 15,1-2 0-15,-4-2 0 16,-7 10-1-16,0-18 0 16,-3 11 0-16,3 7 0 15,-17-15 0-15,9 10-2 16,-4 3 3-16,2 2-2 0,-2 0 1 16,1 0-1-16,1 2 1 15,10-2 1-15,-12 8-1 16,12-8 0-16,0 0 0 0,-2 12 1 15,2-12 0-15,7 2-1 16,3-2 0-16,3 0-1 16,1-4 2-16,2 1-1 15,-7-4 0-15,3-1 0 0,-3 1-1 16,-9 7 2-16,9-14-1 16,-9 14 1-16,-7-14-1 15,-4 13-1-15,-1-4 1 16,-3 5 0-16,1 0-1 15,-2 5 0-15,4 2-2 0,2 5-3 16,2 0-9-16,8 1-21 16,6 4-46-16,-1-3-1 15</inkml:trace>
  <inkml:trace contextRef="#ctx0" brushRef="#br0" timeOffset="40784.0188">18802 5697 210 0,'0'0'6'0,"0"0"2"0,0 0 0 15,0 0 1-15,4 0 1 16,-4 0 3-16,21 5 1 16,-7-3 1-16,11 1-3 15,17-3-1-15,13-3 3 0,17-1-1 16,28-6-1-16,21-2-2 16,16-5 0-16,19 2-1 15,16-6-2-15,12 4-2 16,13 2-2-16,4 0 0 15,-2 6-1-15,-3-3-1 0,1 6 0 16,-1-3 0-16,-4 1-1 16,-11 2-2-16,-10 3 0 15,-6-3 0-15,-16-2-1 16,-13 4 1-16,-16-4 0 0,-21 3 0 16,-17 0 0-16,-17-2 2 15,-15-1 1-15,-18 6-1 16,-7-5-3-16,-25 7-13 15,5-15-34-15,-5 15-25 0</inkml:trace>
  <inkml:trace contextRef="#ctx0" brushRef="#br0" timeOffset="41233.4983">20433 5571 292 0,'12'-5'7'16,"20"0"2"-16,22 1 2 0,21-4 3 15,22 4 0-15,12-7 0 16,20 4 1-16,16-4 0 15,2 4-6-15,-6-1-4 16,-16 3-1-16,-12 1-2 0,-10 1-3 16,-16-2-3-16,-18 5-3 15,-16-2-3-15,-14 2-14 16,-18 0-24-16,-9 2-27 16,-12-2-5-16</inkml:trace>
  <inkml:trace contextRef="#ctx0" brushRef="#br0" timeOffset="43980.9465">18854 5717 177 0,'0'0'5'0,"0"0"3"16,-11 0 4-16,11 0 5 15,0 0-2-15,-7 0 4 16,7 0 0-16,0 0 1 16,0 0-4-16,-9 0-1 15,9 0-4-15,0 0-2 0,0 0-3 16,-6 12 1-16,6-12-2 15,0 9 2-15,0-9-1 16,8 7 1-16,-8-7 2 0,14 2-1 16,2-2 1-16,1 0 0 15,8-2-1-15,-3-5 1 16,3-2-2-16,2 0-1 0,0-7-1 16,-2 4 0-16,3-2-1 15,-8-6 0-15,3 3 0 16,-7-4-1-16,0-1 1 15,-4 0-1-15,0 3-1 16,-2-4 1-16,0 2-1 0,-3 7 0 16,-3-3 0-16,3 5-2 15,-2-1 1-15,-5 13 0 16,7-12-1-16,-7 12 0 16,10-7-1-16,-10 7 1 0,12 0 0 15,-3 4 0-15,1 7 0 16,1-2-1-16,1 3 2 15,1 3-1-15,-3-3 0 0,2 3 1 16,-1-3-1-16,-2 2 0 16,3-2 1-16,-3-5-1 15,0 3 1-15,-9-10-1 16,16 13 1-16,-16-13 0 0,14 4 0 16,-14-4 0-16,18 0 0 15,-11-4 0-15,5-4 0 16,-1-4 0-16,-2 2 0 15,3-5 0-15,1 1-1 0,-3-2 0 16,1 3 0-16,-2 1 0 16,-2 0 0-16,-7 12 0 15,14-12-1-15,-14 12 0 16,14-6 0-16,-14 6 1 16,14 0-1-16,-5 6 0 0,0-1 1 15,1 4 0-15,0 1 0 16,5 0 0-16,-6 3 1 15,4-4-1-15,-3 2 1 16,0-4-1-16,0 1 1 0,-3-1-1 16,6-2 0-16,-13-5 1 15,17 0-1-15,-9 0 1 16,2-5-1-16,0-2 0 0,2-4 1 16,-2-1-1-16,1 0 0 15,6-1 0-15,-5 3-1 16,-2-2 1-16,0 5-1 15,0-1 0-15,-10 8 1 16,11-3-1-16,-11 3 0 0,11 0 1 16,-11 0-1-1,12 11 1-15,-4-2 0 0,2-1 0 16,0 2 0-16,2-1 0 16,1-1 1-16,1 2 0 0,-1-2-1 15,-1-7 0-15,0 2 1 16,1-3-1-16,-2 0 1 15,3-3-1-15,-2-4 1 0,-2-1-2 16,3-4 1-16,-2 0 0 16,3 2 0-16,1-2 0 15,-3 2-1-15,1 0 0 16,-1 1 1-16,1 4-1 16,-1 2-1-16,1 3 1 0,-4 0 0 15,1 5 0-15,3 2 0 16,-3 4 1-16,2 1-1 15,1-3 1-15,-4 4 1 0,2-4-1 16,1 2 0-16,-4-5 1 16,6 0-1-16,-2-6 1 15,0 0-1-15,4 0 0 16,-2-3 1-16,2-4-1 16,1-3 0-16,-2 0 0 0,-1-2 0 15,2 0 0-15,-2 1 0 16,2 2-1-16,-7-1 0 15,0 5 0-15,-9 5 0 0,14 0 0 16,-14 0 0-16,12 5 0 16,-6 2 0-16,3 5 1 15,-1-1-1-15,5 1 2 16,-1-2-1-16,-3-3 1 16,6 0-1-16,3 1 1 0,-1-6 0 15,-3-2-1-15,7 0 1 16,-1-4-1-16,-1-2 0 15,2-3 0-15,-1-1 0 0,-1 0 0 16,1-2-1-16,-4-1 0 16,1 7-1-16,-2-2 1 15,-3 2-2-15,-2 3 1 16,-2 3 0-16,-8 0 0 16,14 6 0-16,-14-6 1 0,12 15 0 15,-1-6 1-15,-4 2 1 16,0-2-1-16,4-1 1 15,-1-3 0-15,4-3 0 0,2 1 0 16,1-3-1-16,3-3 1 16,2-4-1-16,3-1 1 15,0-4-1-15,2 0 0 16,-1-3-1-16,0 1-1 0,-1-3 1 16,-2 8-1-16,-6 2 0 15,-2-1 0-15,-3 6-1 16,-5 2 3-16,-7 0 0 15,13 17 1-15,-8-5 0 0,-2 2 0 16,1-2 1-16,5 2-1 16,0-4 2-16,3 0-3 15,-1-3 1-15,6-4-1 16,1-1 1-16,3-2-1 16,7-2 1-16,-3-8-1 0,7 0 0 15,0-5 0-15,0 3-1 16,4-3 0-16,-9-3-1 15,0 6 1-15,-4 2-1 0,-9 3 1 16,-1 2-1-16,-13 5-1 16,10 5 4-16,-10 2 0 15,0 3 0-15,0 2 0 0,0 3 0 16,0-4 0-16,2 1 1 16,-2-12 0-16,18 15-2 15,-6-12 1-15,6-3-1 16,2 0 1-16,4-3-1 15,3-5 0-15,1-4 1 0,4-1-3 16,0-1 1-16,1-1 0 16,-3 2-1-16,-5-1 1 15,0 3 0-15,-8 2-1 16,-2 4 0-16,-6 3 2 16,4 2 0-16,-13 0 0 0,12 9 0 15,-4-2-1-15,-2 6 2 16,1-1 1-16,5-2-1 0,2-3 0 15,2 1 1-15,6-4-1 16,0-1 1-16,6-3 1 16,4-4-4-16,-2-4 0 15,5 1 0-15,-3-3 0 0,1-2 0 16,-6-1 0-16,0 3 0 16,-4 1-1-16,-9 1 2 15,-1 2 0-15,-3 4 1 16,-10 2-1-16,10 5 0 15,-10-5 1-15,0 15 0 0,5-3-1 16,-1 1 1-16,2-1 1 16,1 1 0-16,5-4-1 15,1-2-2-15,2 1-4 16,-6-5-14-16,5-6-51 16,-2 3-15-16</inkml:trace>
  <inkml:trace contextRef="#ctx0" brushRef="#br0" timeOffset="45549.2046">20987 7099 326 0,'0'0'7'16,"2"-10"4"-16,0 0 2 16,-2-2 4-16,0-1 1 15,0-1 0-15,-4-3 1 16,-7 0-1-16,-6 4-6 0,-5 8-3 15,-8 5-3-15,-12 11-2 16,-8 10 0-16,-8 12 0 16,-1 13 0-16,-8 4 0 15,2 12 0-15,6 5 0 16,9 5 0-16,10 2-1 0,10 1-1 16,12 1-2-16,16-4 0 15,8 1 0-15,13-7 0 16,13-2 0-16,9-10 0 0,8-4 0 15,11-10 0-15,6-8 0 16,2-12 0-16,7-8 0 16,0-6 0-16,1-9 0 15,2-7 0-15,-4-9 0 0,-5-10 0 16,0-5 0-16,-9-6 0 16,-5-14 0-16,-5-8 0 15,-10-7 0-15,-11-8 0 0,-8-5 0 16,-9 5 0-1,-12-2 0-15,-8 4 0 0,-11 12 0 16,-11 3 0-16,-3 16 0 16,-6 1 0-16,-9 9 0 15,1 6 0-15,-3 3 0 16,4 10 0-16,-5 4 0 0,4 8 0 16,0 3 0-16,8 4 0 15,2 6 0-15,-1 5 0 16,10 2 0-16,2 1 0 0,8 2-4 15,2-5-21-15,16-15-45 16,0 25-18-16</inkml:trace>
  <inkml:trace contextRef="#ctx0" brushRef="#br0" timeOffset="46453.6857">22398 6193 204 0,'0'0'6'0,"-12"-7"3"16,-3 4 3 0,-5-2 4-16,-7 2 4 0,-9 3 1 15,-8 3 3-15,-11 10 2 16,-3 6-5-16,-2 16 0 16,0 5-2-16,-5 13-3 0,4 5-3 15,6 12 0-15,0 9-2 16,5 7-2-16,5 8 0 15,3 6-1-15,9 2-1 0,8-1-2 16,6 3 0-16,8-5-1 16,11 2-2-16,5-9 0 15,13-3-1-15,9-10 1 0,8-4-2 16,13-6 2-16,26-12 1 31,8-7-3-31,8-18 0 16,4-10 0-16,8-12 0 0,5-10 0 15,8-8 0-15,-7-12 0 16,-18-9 0-16,2-14 0 16,-7-3 0-16,-1-12 0 15,-9-2 0-15,-5-13 0 16,-6-2 0-16,-10-9 0 0,-6 1 0 16,-14-5 0-16,-1 2 0 15,-16-1 0-15,-2 2 0 16,-13 2 0-16,-2 4 0 15,-4-1 0-15,-11 4 0 0,-3 4 0 16,-4 0 0-16,-8 5 0 16,-2 3 0-16,-10 4 0 15,-3 3 0-15,-7 7 0 0,-6 3 0 16,-3 10 0-16,-4 3 0 16,-5 7 0-16,-2 7 0 15,-1 4 0-15,2 11 0 0,4 5 0 16,2 5 0-16,3 7 0 15,5 6 0-15,13 5 0 16,1-1 0-16,10 0-4 16,4 3-14-16,17 0-25 15,2 0-44-15,10-4-1 16</inkml:trace>
  <inkml:trace contextRef="#ctx0" brushRef="#br0" timeOffset="46887.6632">22384 6765 363 0,'0'0'8'0,"0"0"4"0,0 0 1 16,0 0 0-16,0 0 1 15,0 0 1-15,0 0-2 0,7 13 2 16,-7 1-7-16,0 4-4 16,0 6-2-16,0 3 0 15,0 4-1-15,0 1 0 16,2-3 0-16,1 0-2 0,-3 0-2 16,5-5-4-16,-3-6-6 15,3-1-15-15,1 5-52 16,-6-22-4-16</inkml:trace>
  <inkml:trace contextRef="#ctx0" brushRef="#br0" timeOffset="47084.1416">22314 6943 347 0,'0'0'7'0,"0"0"4"15,-10-5 1-15,10 5 2 16,0 0 0-16,0 0-1 15,-7-10 1-15,7 10 0 16,25-4-6-16,1-1-5 0,10 2-4 16,3-2-12-16,9-7-41 15,-1 9-27-15,-2 2-2 16</inkml:trace>
  <inkml:trace contextRef="#ctx0" brushRef="#br0" timeOffset="47535.5894">20979 7536 358 0,'0'0'7'16,"0"0"2"-16,0 0 3 16,0 0 1-16,-10-11-1 0,10 11 1 15,0 0-1-15,-10 8 1 16,5 2-5-16,5 7-4 16,0 2-1-16,0 7-3 15,0 1 1-15,5 1-2 16,0-6-5-16,5-1-13 0,-5 3-34 15,5-12-29-15,-3 1-3 16</inkml:trace>
  <inkml:trace contextRef="#ctx0" brushRef="#br0" timeOffset="47692.3844">20874 7590 359 0,'0'0'4'0,"0"0"3"16,0 0 1-16,0 0 2 15,21-11-1-15,1 10 1 16,11-2-4-16,8-5-15 0,7 4-62 16,12 1-4-1</inkml:trace>
  <inkml:trace contextRef="#ctx0" brushRef="#br0" timeOffset="49500.3796">20447 10142 325 0,'0'0'6'0,"0"0"3"15,0 0 2-15,-10-6 3 16,10 6 4-16,0 0 0 0,-13-1 1 15,13 1 1-15,0 0-4 16,-2-13-4-16,4 3-1 16,11-2-3-16,9-3-1 0,8-5-1 15,10 0-2-15,9-5 1 16,6 1-3-16,7-2-2 16,9 2 0-16,-2 0 0 15,3 0 0-15,0 4 0 0,0 1 0 16,2-1 0-16,4 3 0 15,-6-1 0-15,-3 6 0 16,-1 0 0-16,-4 1 0 16,-4 4 0-16,-8 5 0 15,-7 2 0-15,0 0 0 16,-6 9 0-16,-2-1 0 0,1 7 0 16,-5-3 0-16,1 9 0 15,1-7 0-15,-3 6 0 16,1-1 0-16,1 1 0 0,-4 4 0 15,0-3 0-15,-3 4 0 16,-2 0 0-16,1 2 0 16,-2 3 0-16,-7-1 0 0,-2 7 0 15,0-4 0-15,-5-1 0 16,0 5 0-16,-2-4 0 16,-6 4 0-16,0 0 0 15,1-4 0-15,-3 3 0 0,0-2 0 16,-5 0 0-16,-5 2 0 15,2-2 0-15,-1-1 0 16,-9-1 0-16,3-1 0 16,-5 2 0-16,-1-2 0 15,0-3 0-15,-1 1 0 16,-3-1 0-16,0 0 0 16,1-3 0-16,-6 2 0 0,2-4 0 15,1 0 0-15,-6-5 0 16,3 3 0-16,0-3 0 0,0-1 0 15,-1-2 0-15,3 0 0 16,-2-3 0-16,1 2 0 0,1-4 0 16,-2 1 0-16,0 0 0 15,-2-5 0-15,-2 5 0 16,-5-2 0-16,0 0 0 16,0-3 0-16,-4 2 0 15,-2-2 0-15,4-1 0 0,-5 4 0 16,4-6 0-16,-3 4 0 15,10-4 0-15,-4 0 0 16,7 1 0-16,-1-3 0 16,6 0 0-16,0 0 0 15,-3 0 0-15,2 0 0 16,-2 0 0-16,3 0 0 0,-3 0 0 16,0 0 0-16,0-5 0 15,3 3 0-15,0-1 0 16,-2-2 0-16,6 2 0 0,-4-2 0 15,2 1 0-15,2-1 0 16,-3-1 0-16,3 0 0 16,3 0 0-16,-5 2 0 0,0-4 0 15,1 2 0-15,1-1 0 16,0 0 0-16,1 0 0 16,0-4 0-16,-1 0 0 0,2 0 0 15,2-3 0-15,4-1 0 16,-5 0 0-16,3-5 0 15,2-3 0-15,1 4 0 16,-2-5 0-16,7 0 0 16,-3 0 0-16,1-1 0 15,4 0 0-15,-1 1 0 0,1-2 0 16,1 2 0-16,2 0 0 16,1-6 0-16,1 7 0 15,-1-4 0-15,3 0 0 16,0-2 0-16,3 0 0 0,2 5 0 15,-1 0 0-15,7-1 0 16,-1-1 0-16,-1 2 0 16,4 0 0-16,-1-1 0 0,4 0 0 15,-2 0 0-15,4 0 0 16,-5-2 0-16,11 1 0 16,-7 2 0-16,2 2 0 15,2 2 0-15,4 0 0 0,-3 1 0 16,3 1 0-16,3 4 0 15,-1-4 0-15,3 6 0 16,2 0 0-16,-2-2 0 16,0 5 0-16,-3 2 0 15,1 1 0-15,-3 4 0 0,-6 2 0 16,4 0 0-16,2 0 0 16,-10 2 0-16,15 5-55 15,-1 4-36-15,-2-2-1 16</inkml:trace>
  <inkml:trace contextRef="#ctx0" brushRef="#br0" timeOffset="50513.2786">21600 10325 370 0,'0'0'8'15,"0"0"6"-15,0 0 1 16,0-11 1-16,0 11 2 0,0 0-1 15,0 0 1-15,0 0-1 16,0 0-7-16,-2 14-5 16,-1 2-2-16,3 4-3 15,0 5 0-15,0 3 0 0,0-1 0 16,0 3 0-16,0-3 0 16,0-3 0-16,0-1 0 15,0-8 0-15,3 0 0 16,-1-6 0-16,-2-9 0 0,0 10 0 15,0-10 0-15,3-7 0 16,-1-3 0-16,1-7 0 16,-1-6 0-16,-2-2 0 15,5-7 0-15,-2 0 0 0,2 2 0 16,-3 3 0 0,1 2 0-16,-1 3 0 0,-2 7 0 15,3 6 0-15,-3 9 0 16,0 0 0-16,0 0 0 0,0 15 0 15,0 2 0-15,0 2 0 16,2 4 0-16,1 4 0 16,-3-2 0-16,4 0 0 15,-4-6 0-15,2-4 0 0,-2-2 0 16,0-3 0-16,0-10 0 16,0 0 0-16,0 0 0 15,0 0 0-15,-4-9 0 16,-1-5 0-16,0-5 0 0,0-6 0 15,1-3 0-15,-2-4 0 16,3 5 0-16,-1 0 0 16,4 5 0-16,-3 1 0 15,3 8 0-15,0 13 0 16,0 0 0-16,0 16 0 0,0 6 0 16,-2 3 0-16,2 4 0 15,0 3 0-15,0 1 0 16,0-1 0-16,2-5-2 0,1-4-3 15,-1-3-4-15,0-5-3 16,1-3-4-16,-3-12-7 16,0 0-1-16,0 0 0 15,0 0 1-15,-5-17 2 0,-5 0 6 16,3-4 5-16,-8 1 9 16,0 1 9-16,0-1 5 15,-2 3 1-15,-1 4 3 16,0 1 0-16,6 6-1 0,-2-1-3 15,6 7-3-15,8 0-2 16,-12 0-2-16,12 0-1 16,0 0 0-16,15 3-2 15,0 0 1-15,7-3-1 0,2 0 1 16,10 0-2-16,0-3-3 16,1-5-5-16,2 6-10 15,-7-1-25-15,-3-1-42 16,-7 4-2-16</inkml:trace>
  <inkml:trace contextRef="#ctx0" brushRef="#br0" timeOffset="50717.5717">21474 10478 308 0,'0'0'8'16,"0"0"5"-16,-10 0 0 15,10 0 1-15,0 0 2 16,-10 0 1-16,10 0 0 0,0 0 1 15,15-4-8-15,4-2-4 16,6 2-1-16,8-4-2 16,4 3-6-16,1 1-8 15,1-1-15-15,1 2-52 16,-8-1-3-16</inkml:trace>
  <inkml:trace contextRef="#ctx0" brushRef="#br0" timeOffset="51549.1031">19719 9703 159 0,'0'0'6'0,"0"0"2"15,0-9 1-15,0 9 2 0,0 0 2 16,0 0 5-16,7-9 2 16,3 9 3-16,10 0-3 15,10 0-1-15,8 0 2 16,15 0-2-16,14-2-2 0,23-3 0 16,17-5-3-16,21-2-3 15,20 0-2-15,13-1-2 16,14 1-2-16,11-3 0 15,8 3-2-15,-3-1 1 0,1 0-4 16,-4 4 1-16,-7-1 0 16,-1 3 0-16,-11-6-1 15,-7 4 0-15,-11-2 1 16,-16 2-2-16,-15-1 1 16,-22-3 0-16,-17 6 0 0,-23-1 0 15,-12 4 0-15,-24-2-1 16,-12 1-1-16,-10 5-6 15,0 0-7-15,-18 0-14 0,6 5-47 16,-8-2-4-16</inkml:trace>
  <inkml:trace contextRef="#ctx0" brushRef="#br0" timeOffset="52864.041">19574 9681 187 0,'0'0'5'16,"0"0"-1"-16,0 0 3 15,0 0 3-15,0 7 5 16,0-7 2-16,0 0 3 15,11 8 3-15,-2-8-2 0,3 1 1 16,4-1-2-16,4 0 0 16,7 0-4-16,1 0-3 15,6-3-2-15,3-6-3 16,3 0-2-16,2-6-1 16,3 0 0-16,2 0-1 0,3-5-1 15,-3 1 1-15,5-1-1 16,-4-3 0-16,-1 4 1 15,-5-4-1-15,3 2 0 0,-8 0 0 16,3-1 0-16,-8 2 0 16,3-2 0-16,-3 3 0 15,5 1 0-15,-4 0-1 16,-2 1 0-16,3 0 0 0,-2 4 1 16,-4 1-1-16,-6 0 0 15,3-2 0-15,-5 2 0 16,-3 0 0-16,0 0 0 15,-1-5 0-15,3 2 0 0,-3-3 0 16,3-4-1-16,3 0 0 16,-1-3 1-16,0-2-2 15,0-3 0-15,-1-2 0 16,-1-3 0-16,-1-3 0 16,-1 0 0-16,-2-2 0 0,-2-5 0 15,1 1 0-15,-1-1 0 16,1-5 0-16,-1 3 0 15,2 1 0-15,0-4 0 0,0 0 0 16,0 3 0-16,-3-2 0 16,-2 2 0-16,0 0 0 15,-5 8 0-15,0-2 0 16,0 4 0-16,-5 5 0 0,3 7 0 16,-3 4 0-16,0 5 0 15,0 6 0-15,0 10 0 16,0-14 0-16,0 14 0 15,0 0 0-15,0 0 0 0,2 9 0 16,-2 3 0-16,3 1 0 16,-1 7 0-16,0 0 0 15,1 7 0-15,2-3 0 16,-3 6 0-16,4 3 0 16,-4 1 0-16,3 6 0 0,-3 2 0 15,1 2 0-15,-1-2 0 16,1 5 0-16,1-2 0 15,1 0 0-15,1-4 0 0,-1 0 0 16,0-4 0-16,-1-3 0 16,4-1 0-16,-4-4 0 15,5-2-4-15,-5-2-9 16,4-5-12-16,-6-2-18 0,1-1-42 16,5-5-2-16</inkml:trace>
  <inkml:trace contextRef="#ctx0" brushRef="#br0" timeOffset="53671.3181">21685 8122 228 0,'0'0'7'0,"0"0"4"0,0-15 5 15,0 15 2-15,3-12 2 16,-3 12 2-16,0-17 0 0,0 10 2 16,0 7-5-16,0-13-4 15,0 13-6-15,0 0-2 16,0 0-1-16,-8 6-2 16,4 8-1-16,-5 6 0 0,2 10 1 15,-2 4-2-15,0 6 4 16,2 10 0-16,2 1 1 15,3 4-1-15,2 4-1 0,0 4 1 16,0-4-2-16,5 0 0 16,2-2-1-16,1-2-1 15,2-3-1-15,-1-3 1 16,4-3-1-16,-1-7 0 16,0-3 0-16,4-4 0 0,2-2 0 15,1-5 0-15,6-3 1 16,2-2-1-16,3-4 0 15,5-2 1-15,7-6-1 16,1 2-1-16,-2-3 1 0,5-2-1 16,-4 2-1-16,1-2 0 15,-4 0-1-15,0-3 0 16,-4 3-1-16,0-2-1 0,-5 0 0 16,-2-3-1-16,2 2 0 15,-1-2-2-15,1 0-1 16,-8 0-3-16,1 0-7 15,-6-2-9-15,1-4-25 0,-2 6-23 16,-3-7-8-16</inkml:trace>
  <inkml:trace contextRef="#ctx0" brushRef="#br0" timeOffset="54093.2708">22577 9128 227 0,'0'0'6'0,"0"0"3"15,-2-10 3-15,2 10 0 16,0 0 2-16,9-7-2 15,-9 7 2-15,23-5-1 16,-1 3-4-16,-2-1-5 0,7 3-3 16,1-2-3-16,2 2-1 15,0-2-3-15,2 2-2 16,-7-3 0-16,0 3 0 16,-5 0 0-16,-5 0 3 0,-2 0 2 15,-4 0 3-15,-9 0 4 16,0 0 2-16,7 3 4 15,-7-3 1-15,0 0 2 16,0 0 1-16,9 7-1 16,-9-7-1-16,14 12 1 0,-7 0 0 15,0-4-3-15,2 1-2 16,0 2-1-16,1 1-2 16,-2 1-1-16,2-4-1 15,-5 4-2-15,2 2 0 0,3-1 0 16,-2 3 0-16,-1 1-1 15,2 0 1-15,0 2-1 16,-2-1 0-16,-2 1 0 0,2 1-1 16,-1 3-2-16,-6-4-11 15,4-3-31-15,-4 5-32 16,0-5-3-16</inkml:trace>
  <inkml:trace contextRef="#ctx0" brushRef="#br0" timeOffset="55319.4923">21191 8026 249 0,'0'0'7'0,"0"0"4"16,0 0 2-16,0 0-1 16,-13 0 2-16,13 0 2 0,-12 10 1 15,1 10 2-15,6 5-3 16,-2 14-1-16,0 9-2 16,-1 6 1-16,0 7-1 0,6 6-1 15,2 3-1-15,0-1-3 16,5 0-1-16,0-2-3 15,3-2 0-15,-1-2-2 16,0-7 0-16,-2-5 0 16,3-3 0-16,-5-4-1 0,-1-6 0 15,1-9 0-15,-3 1 0 16,0-8 0-16,0 1 0 16,-3-8-1-16,-2 2 1 15,-3-5-1-15,3-2 0 16,-4-1 1-16,-4-1-1 15,1 1 0-15,-3-6 0 0,-3 3 1 16,4 0 0-16,-6-6-1 16,0 1 1-16,0 2-1 15,-2-1 0-15,-6-2 0 0,1 3 0 16,-5-3-1-16,-1 3 1 16,-2 2 0-16,-1-3-1 15,-7 0 1-15,6 1-1 0,-5 2 1 16,4-1 0-16,-2-1-1 15,5 0 1-15,-2 1 0 16,3-4 0-16,3 3-1 0,5-1 1 16,-4 1 0-1,2-3 0-15,3 2 0 0,0 0 0 16,-1 1 0-16,7-1-1 16,0 1 1-16,-4 0 0 15,5-1 0-15,1 1 0 0,-3-2 0 16,3 2 0-16,-1 0 0 15,2-1 0-15,-5 4 0 16,4-3-1-16,-3 0 1 16,-5 3 0-16,3-1 0 0,-1 0 0 15,-3 0 0-15,-3 0 0 16,5 0 0-16,-1 0 0 16,2 0 1-16,2-1-1 15,1 2-1-15,-1-4 1 0,4 0 0 16,5 3-1-16,-3-2 1 15,4 2-1-15,-2-3 0 16,13-2 0-16,-11 10 0 16,11-10 0-16,-10 12 0 0,7 0 0 15,3 2 0-15,-2 3 0 16,2 0 1-16,0 6-1 16,0-4 1-16,2 6 0 15,2-3 1-15,0 0-1 0,-4 0 0 16,5 2 0-16,-5-4-3 15,2-6-1-15,1 3-8 16,0-9-7-16,-3 4-13 16,3-3-30-16,-3-9-19 0,0 11-7 15</inkml:trace>
  <inkml:trace contextRef="#ctx0" brushRef="#br0" timeOffset="55452.1384">19731 9661 252 0,'0'0'7'0,"0"0"3"0,0 0 2 15,15 0 0-15,-1 0 2 16,12-3 0-16,14-2-1 16,9-4 0-16,25-1-20 0,34-2-55 15,-1-8-7 1</inkml:trace>
  <inkml:trace contextRef="#ctx0" brushRef="#br0" timeOffset="58265.7667">20224 10278 236 0,'0'0'7'0,"0"0"4"16,0 0 2-16,0 0 2 16,0 0 2-16,0 0-1 0,0 0 3 15,-4-15 1-15,4 5-5 16,4-3-3-16,0 1-1 16,6-2-3-16,2-2 0 0,3-1-1 15,6 0 0-15,-4 0 0 16,5-3-1-16,1 3 0 15,2-1-1-15,1-2 0 16,4 1 0-16,0 1-1 0,6-2 0 16,0 1-1-1,2-2 0-15,3-1-1 0,5 3 0 16,-2-1 0-16,-1 2 0 16,-1-2-1-16,-3 3 0 15,2 0 0-15,-4 2 0 16,-2 0 0-16,-6 1 1 0,1 1-1 15,-2-3 1-15,2 2 0 16,-3-1-1-16,0 3 1 16,1-1 0-16,2 1 0 0,-3-1-1 15,3 4 0-15,-4-2 0 16,0 2 0-16,1 6 0 16,0-2-1-16,1 3 0 0,-3 0 1 15,2 2-1-15,-5 0 0 16,5 2 0-16,-2 0 0 15,-2 3 1-15,2-2-1 16,-1 4 1-16,-1-2 0 0,4 3 0 16,-2-4 0-16,0 1 0 15,3 2 1-15,-1 2-2 16,1-1 0-16,-2-1 0 16,2 0 0-16,-3 0 0 15,0 3 0-15,-1 0 0 0,-5 0 0 16,2 2 0-16,2 0 0 15,-6 0 0-15,-2 2 0 16,-1 1 0-16,2-3 0 16,-2 0 0-16,2 3 0 0,-4 0 0 15,1 3 0-15,1-4 0 16,-1 4 0-16,-1-1 0 16,-2 2 0-16,0 4 0 0,0-5 0 15,-3 4 0-15,-3-2 0 16,3 1 0-16,0-1 0 15,-4 1 0-15,4-1 0 16,-5-4 0-16,1 4 0 16,1-1 0-16,0-1 0 0,-2 0 0 15,0-1 0-15,1 1 0 16,-1-1 0-16,-2-2 0 16,3-1 0-16,-3 4 0 15,2-3 0-15,-2 0 0 16,0-1 0-16,0 3 0 0,0-4 0 15,0 5 0-15,-5-3 0 16,0 0 0-16,3-1 0 16,-4 3 0-16,-1-2 0 0,2 2 0 15,-2-2 0-15,-2 3 0 16,0-1 0-16,0 3 0 16,-1-3 0-16,-5 0 0 0,3-2 0 15,-4 5 0-15,2-2 0 16,-4-1 0-16,4 0 0 15,-9 0 0-15,5-2 0 16,-1 5 0-16,-1-2 0 0,-5-1 0 16,0 0 0-16,5 0 0 15,-10 1 0-15,5-3 0 16,-2 2 0-16,2-2 0 16,-3 0 0-16,1 0 0 15,1-1 0-15,-6-1 0 16,0 0 0-16,0 2 0 0,-7 2 0 15,-1-5 0-15,-3 2 0 16,-3 1 0-16,0-2 0 16,-3-3 0-16,2 1 0 0,0-2 0 15,2-4 0-15,0 2 0 16,0-4 0-16,3-1 0 16,-2 1 0-16,6-3 0 0,-1 0 0 15,-2-5 0-15,4 0 0 16,-2-2 0-16,1-1 0 15,-1 1 0-15,3-1 0 16,-5-2 0-16,1 5 0 16,2-3 0-16,-4 1 0 0,7-1 0 15,-5-1 0-15,5 2 0 16,-2 0 0-16,7-4 0 16,1 2 0-16,-1-3 0 15,5-4 0-15,1 1 0 16,1-4 0-16,3 1 0 0,4-2 0 15,0-1 0-15,4-3 0 16,-2 0 0-16,2-1 0 0,2 0 0 16,3-1 0-16,-1 0 0 15,4-1 0-15,-1-3 0 16,2 0 0-16,0 1 0 16,3-3 0-16,0-6 0 0,3 6 0 15,5-7 0-15,1-1 0 16,7 0 0-16,-2-1 0 15,6-4 0-15,3 1 0 16,3 0 0-16,8-2 0 0,3 2 0 16,7-1 0-16,8 2 0 15,8-1 0-15,8 0 0 16,11 1 0-16,2-1 0 16,4 1 0-16,5 6 0 0,-6 1-7 15,6 3-52 1,-3 10-28-16,-10 2-1 0</inkml:trace>
  <inkml:trace contextRef="#ctx0" brushRef="#br1" timeOffset="69065.1278">13747 17041 349 0,'0'0'8'0,"0"0"4"16,0-12 5-16,0 12 0 15,8-13 0-15,-8 13 2 0,0 0-1 16,0 0 1-16,0 0-6 16,5 20-5-16,-5 5-4 15,0 5-1-15,-2 4 0 16,2-17-2-16,0 6 0 0,0-2-2 15,0 3-2-15,0-3-6 16,2 2-10-16,-2-4-26 16,0 1-42-16,0-7 1 15</inkml:trace>
  <inkml:trace contextRef="#ctx0" brushRef="#br1" timeOffset="69511.0648">13779 16808 341 0,'0'0'6'16,"0"0"3"-16,-9-7 3 15,9 7 1-15,-15-7 1 16,2 7 0-16,-5 1 1 16,-2 12 1-16,-4 6-4 0,-6 11-3 15,5 12-1-15,-5 10 0 16,3 5-1-16,17-22-1 15,-2 2-1-15,8 3-1 16,-2 2 0-16,6 0-2 16,0 3 0-16,10-4-2 15,2 0 1-15,6-2 2 0,10-4-3 16,-2-3 0-16,10-3 0 16,1-9 0-16,0 1 0 15,5-9 0-15,0-4 0 0,3-8 0 16,-25-15 0-16,60-28 0 15,-15-26 0-15,-21-12 0 16,-24-16 0-16,-25 0 0 16,-20 1 0-16,-22 11 0 0,-11 24 0 15,-4 13 0-15,0 11 0 16,2 15 0-16,9 9 0 16,3 13 0-16,11 5-10 15,12 15-25-15,20 5-51 16,5-1-2-16</inkml:trace>
  <inkml:trace contextRef="#ctx0" brushRef="#br1" timeOffset="70316.5902">14381 14466 413 0,'0'0'5'15,"0"0"2"-15,0 0 2 16,-5-12 2-16,5 12 0 16,-4-12 1-16,4 4 0 0,0-1 0 15,2-4-4-15,5 1-2 16,9 3-3-16,-2-2-1 16,4 4-2-16,1-1 0 0,-1 8 0 15,0 0 0-15,-5 8 0 16,-5 7 0-16,-6 5 0 15,-2 4 0-15,-6 3 0 0,-6 6 0 16,-6-4 0-16,-2 1 0 16,0-3 0-16,5-4 0 15,-2-6 0-15,4-5 0 16,6-2 0-16,7-10 0 0,0 0 0 16,0 0 0-16,20-2 0 15,-3-8 0-15,4-2 0 16,5-5 0-16,2-4 0 15,-2 1 0-15,0-2 0 16,-2 2 0-16,-8-1-11 0,1 0-37 16,-7-2-39-16,-7 4-1 15</inkml:trace>
  <inkml:trace contextRef="#ctx0" brushRef="#br1" timeOffset="70711.0369">14413 14134 383 0,'0'0'5'15,"0"0"3"-15,-14-7 0 16,1 7 2-16,-1 3-1 0,-7 6 2 16,-4 11 1-16,-5 8 1 15,-2 7-5-15,2 10 0 16,6 6-2-16,-1 6 0 16,7 5 0-16,11 1-1 15,5-8-1-15,4 1-1 0,16-9-1 16,4-8 0-16,10-7 0 15,8-10-2-15,2-9 0 16,8-11 0-16,4-4 0 16,1-13 0-16,-1-9 0 0,-1-6 0 15,-6-10 0-15,-6-4 0 16,-9-6 0-16,-15-7 0 16,-7-5 0-16,-12-5 0 15,-16 0 0-15,-9 2 0 0,-13 6 0 16,-5 7 0-16,-4 11 0 15,-6 12 0-15,0 17 0 16,0 12 0-16,8 9 0 0,7 11 0 16,10 4-2-16,16 10-31 15,16 4-52-15,8-6-5 16</inkml:trace>
  <inkml:trace contextRef="#ctx0" brushRef="#br1" timeOffset="71483.1552">17827 13632 407 0,'0'0'5'0,"0"0"3"15,0 0 2-15,0 0 1 16,-10-10 1-16,10 10-1 0,0-15 2 15,0 5-1-15,10 0-4 16,7 1-4-16,1-3-1 16,7-2-3-16,-2 4 0 0,5 5 1 15,-3 4-1-15,-2 1 0 16,-3 0 0-16,-8 6 0 16,-2 4 0-16,-8 6 0 15,-2-4 1-15,0 5 0 16,-7-2 0-16,-3 2-1 15,-3 0 0-15,3-4 0 0,1 0 0 16,2-1 0-16,-1-5 0 16,5 3-1-16,3-10 1 15,5 13 0-15,3-9 1 16,6 1-1-16,7 2 1 0,-2-1-1 16,1-4 2-16,3 3-2 15,-6-2 0-15,-2 1 0 16,-3 2 0-16,-12-6 0 0,9 12 0 15,-18-1 0-15,-3-4 0 16,-10 3 0-16,-3-1 0 16,1-1 0-16,-6 0 0 0,2-4-7 15,-4-2-5-15,9-2-13 16,2 0-39-16,8-6-24 16,5-10-2-16</inkml:trace>
  <inkml:trace contextRef="#ctx0" brushRef="#br1" timeOffset="71884.942">17959 13362 379 0,'0'0'5'0,"-8"-4"1"15,-3 1 0-15,0 0 2 16,-8 3 1-16,-2 6 1 16,-6 3 1-16,-3 11 0 0,-2 7-2 15,2 10-1-15,0 5-1 16,0 7 0-16,9 6-2 15,10 3 0-15,6-4 0 0,5 1-1 16,7-6 0-16,13-5-2 16,10-4 1-16,3-8-1 15,8-6 0-15,4-12 1 16,5-8-3-16,5-6 0 0,-3-6 0 16,0-12 0-16,-5-4 0 15,-5-5 0-15,-8-7 0 16,0-12 0-16,-15-2 0 15,-6-10 0-15,-10-3 0 16,-6-7 0-16,-14 3 0 0,-8 5 0 16,-9 2 0-16,-4 12 0 15,-7 10 0-15,-5 14 0 16,0 17 0-16,0 7 0 16,6 18-5-16,5 6-8 0,14 1-47 15,7 17-27-15,23 4-1 16</inkml:trace>
  <inkml:trace contextRef="#ctx0" brushRef="#br1" timeOffset="72734.4383">21196 14130 414 0,'0'0'5'0,"0"0"4"15,0 0 1-15,0 0 1 16,0 0-1-16,0 7 0 0,0-7 1 16,-5 15 0-16,-1-2-5 15,-6-1-2-15,0 3-2 16,-3 2-1-16,-3 5 1 15,-2-2 1-15,-2 2-1 0,2-4-2 16,0-2 0-16,0-3 0 16,6-3 0-16,1 0 0 15,3-5 0-15,0 0 0 16,10-5 0-16,0 0 0 16,0 0 0-16,10 0 0 0,10 0 0 15,7-5 0-15,3-2 0 16,5-1 0-16,5 1 0 15,-1 0 0-15,-4 2 0 16,-3-2 0-16,-4 4 0 0,-6-2 0 16,-6 2 0-16,-7 1 0 15,-9 2-2-15,0 0-16 16,0 0-11-16,0 0-22 16,-9-15-33-16,-2 9-7 15</inkml:trace>
  <inkml:trace contextRef="#ctx0" brushRef="#br1" timeOffset="72960.8596">21171 14189 366 0,'0'0'8'0,"0"0"4"16,0 0 1-16,0 0 1 16,-10-2 0-16,10 2 1 15,0 0 1-15,-8 10 1 0,8 0-7 16,0 7-2-16,0 5-3 16,5 5-1-16,3 4 0 15,1 0-1-15,3 1-1 16,-1-2-2-16,1-2 0 0,-1-6 0 15,-4 0 0-15,0-4 0 16,-2-4 0-16,0-3-7 16,-5-11-7-16,0 12-18 0,0-12-39 15,0 0-16-15</inkml:trace>
  <inkml:trace contextRef="#ctx0" brushRef="#br1" timeOffset="73376.7242">21228 14018 342 0,'0'0'6'0,"-5"-12"4"16,3 2 4 0,-7-4 2-16,5-1 0 0,-8-6 2 15,-1 4 0-15,-2 2 1 16,-5 3-5-16,-3 10-3 0,-3 6-3 16,-4 14-2-16,-3 11 0 15,-1 11-2-15,3 10-1 16,-1 7-3-16,7 4 0 0,6 4 0 15,3 2 0-15,14-3 0 16,7-7 0-16,10-5 0 16,13-4 0-16,4-14 0 15,10-7 0-15,5-9 0 16,6-8 0-16,1-10 0 0,8-8 0 16,-2-12 0-1,-3-7 0-15,-5-5 0 0,-7-13 0 16,-7-4 0-16,-14-12 0 15,-9-5 0-15,-15-5 0 16,-11-4 0-16,-13-1 0 0,-16 9 0 16,-9 4 0-16,-9 19 0 15,-8 12 0-15,-5 19 0 16,0 13 0-16,9 20 0 16,4 10 0-16,24 7-47 0,9 18-42 15,17 4-2-15</inkml:trace>
  <inkml:trace contextRef="#ctx0" brushRef="#br1" timeOffset="75881.9542">11801 13840 333 0,'0'0'3'0,"0"0"2"0,-5 12 1 16,5-1 2-16,0-3 0 16,0 1 3-16,0 1 1 15,2 0 1-15,-2-10 0 16,16 7-1-16,-2-7-1 0,4-10-1 15,7-9 1-15,-3-7-2 16,5-5-1-16,-2-11-1 16,0-7-3-16,-6-6-2 15,2-6 1-15,-6-7-2 0,-8-4 1 16,-4 2 0-16,-3-2 0 16,-7 13 0-16,-4 4 0 15,-4 11 1-15,0 12-1 16,-5 14-1-16,0 15 0 15,0 14 0-15,-1 16-1 0,5 12 0 16,-1 11 0-16,4 7 0 16,6 8 0-16,5-2 1 15,4 5-1-15,10-9 2 16,10-7-2-16,8-7 0 0,5-11-4 16,8-7-3-16,-1-12-11 15,6-12-44-15,-5-3-25 16,2 0-3-16</inkml:trace>
  <inkml:trace contextRef="#ctx0" brushRef="#br1" timeOffset="76060.7225">12276 13454 379 0,'0'0'4'0,"0"0"1"0,-10 0 2 16,10 0 0-16,0 0 0 15,-10 10 0-15,10-10 1 16,0 15 1-16,4-8-6 15,12 0-12-15,-2 3-30 16,14-5-40-16,-1-3-2 16</inkml:trace>
  <inkml:trace contextRef="#ctx0" brushRef="#br1" timeOffset="76210.3231">12236 13655 420 0,'0'0'4'0,"0"0"0"16,-10 4 2-16,10-4 2 15,0 0 1-15,0 8 1 16,10-8-1-16,10 0 1 0,14-5-4 16,9-7-4-16,9 3-12 15,0-6-71-15,10-2-5 16</inkml:trace>
  <inkml:trace contextRef="#ctx0" brushRef="#br1" timeOffset="77078.8763">12873 13338 366 0,'0'0'8'0,"0"-10"4"0,0 10 2 15,2-14 2-15,-2 14 0 16,0-9 1-16,0 9-1 16,0 0 1-16,0 0-6 15,-2 12-5-15,-9 5-3 0,-1 8-1 16,-6 3-1-16,-1 3 1 15,-6-1-1-15,0 1 0 16,2-5-1-16,1-3 0 16,4-3 0-16,1-5 0 15,4-6-1-15,13-9 0 16,-8 11 0-16,8-11 0 16,8 0 0-16,11-5 0 15,5-2 0-15,8-4 0 0,6 3 1 16,2-4 0-16,-1 5-1 15,2-1-2-15,-7 1-2 16,-4-1-3-16,-11 3-6 16,-1 5-10-16,-18 0-20 0,7-9-37 15,-7 9-8-15</inkml:trace>
  <inkml:trace contextRef="#ctx0" brushRef="#br1" timeOffset="77241.0525">12932 13426 281 0,'0'0'12'15,"0"0"7"-15,-11 0 2 0,11 0 2 16,-10 0 2-16,10 0 1 15,-8 7 0-15,2 7 2 16,4 13-11 0,2 7-4-16,4 6-4 0,7 7-2 15,0 2-3-15,9 4-4 16,0 4-62-16,5-11-22 16,3-9-4-16</inkml:trace>
  <inkml:trace contextRef="#ctx0" brushRef="#br2" timeOffset="82891.4829">14011 15552 359 0,'0'0'7'0,"0"0"2"16,0 0 2-16,0 0 0 16,0 0 0-16,0 0 2 0,0 0 1 15,-6 7 0-15,6 6-5 16,0 2-2-16,8 2-1 16,-6 4 0-16,4-2-2 15,-1 6 0-15,0-6-2 16,-2 4 0-16,1-4 0 15,-1-1-1-15,-1-4-1 0,0 1 1 16,1-5 0-16,-3-10-1 16,2 15 2-16,-2-15-1 15,0 0 0-15,0 7 1 0,0-7 1 16,0 0-1-16,0 0-1 16,0 0-1-16,0 0-3 15,0-5-6-15,0 5-13 0,0 0-62 16,0-9-3-16</inkml:trace>
  <inkml:trace contextRef="#ctx0" brushRef="#br2" timeOffset="84066.1254">16003 12354 371 0,'0'0'7'15,"0"0"3"-15,-9-8 2 0,9 8 1 16,-4-12 1-16,4 3 0 16,0-2 2-16,0 2-1 15,4-2-5-15,7 1-2 0,-1-2-3 16,2 4-1-16,4-1-1 16,3 4-1-16,0 2 0 15,-1 3-1-15,-1 0 0 16,3 5-1-16,-4 7 0 0,-4 0 0 15,-5 6 1-15,-5 0-1 16,-2 7 2-16,-4-3-2 16,-4 2 0-16,-5 2 0 15,1-2 0-15,-2-4 0 16,1-3 0-16,3-2 0 0,0-3 0 16,4-2 0-16,6-10 0 15,-4 8 0-15,4-8 0 16,16 0 0-16,-4-2 0 15,10-4 0-15,3-4 0 0,5 0 0 16,5-2 0-16,2-3 0 16,-3 5 0-16,0-2 0 15,-4 0 0-15,-4 4 0 16,-6 1 0-16,-6 2 0 0,0 5 0 16,-14 0 0-16,9-3 0 15,-9 3 0-15,0 0 0 16,-7 0 0-16,7 0 0 0,-13 0 0 15,13 0 0-15,-17 3 0 16,17-3 0-16,-18 10 0 16,18-10-78-16,-8 13-13 15</inkml:trace>
  <inkml:trace contextRef="#ctx0" brushRef="#br2" timeOffset="86224.4915">20353 15133 378 0,'0'0'8'0,"0"0"2"0,0 0 2 16,0 0 1-16,0 0 2 15,0-9 0-15,0 9 1 16,9-16 1-16,-2 3-6 16,11 1-3-16,0 3-2 0,1-4-4 15,2 1-2-15,1 3 0 16,-3 3 0-16,2 1 0 15,-8 3 0-15,1 2 0 16,-4 0 0-16,-10 0 0 0,10 13 0 16,-10-4 0-16,0 3 0 15,-8-2 0-15,-1 2 0 16,-1 3 0-16,-1-1 0 16,2-5 0-16,-1 2 0 15,3-2 0-15,3 1 0 0,4-10 0 16,0 14 0-16,0-14 0 15,13 13 0-15,-3-7 0 16,5 0 0-16,0 2 0 16,3-4 0-16,-1 4 0 0,0-3 0 15,0 0 0-15,-1 3 0 16,-7-6 0-16,2 5 0 16,-11-7 0-16,5 10 0 0,-5-10 0 15,-11 15 0-15,-3-8 0 16,-4 3 0-16,-4-2 0 15,-8 1 0-15,3-1 0 16,-3 0 0-16,0-1 0 16,0 0 0-16,8-1 0 0,-1-1 0 15,9-1 0-15,1-4-40 16,13 0-47-16,0 0-4 16</inkml:trace>
  <inkml:trace contextRef="#ctx0" brushRef="#br2" timeOffset="87507.0439">20337 16092 219 0,'0'0'6'0,"0"0"5"15,0 0 3-15,0 0 0 16,0 0 1-16,0 0 2 16,0 0 2-16,0 0 2 15,0 0-6-15,11 0-1 0,-2 0-2 16,7-5 0-16,3 3-1 16,9-3-1-16,1-2-2 15,12-4-3-15,6 2 0 16,7-4 0-16,9 0 0 15,3-2-3-15,10 3 1 0,-2 0-2 16,3 2 1-16,-3 5-1 16,-3 2 0-16,-2 3-1 15,-9 3 1-15,-6 5-1 0,-5 1 0 16,-7 3 1-16,-1 1-1 16,-9-3 1-16,0 0-1 15,-4-5 1-15,-2 2-1 16,-3-1 1-16,0-6-1 0,-3 0 1 15,-3 0-1-15,3-6 0 16,-4-1 0-16,0-1 0 16,0 1 0-16,-4-3 0 15,0 0 0-15,1 3-1 16,-4-3 1-16,-2 0 0 16,-7 10 1-16,16-15-1 15,-7 8-1-15,-1-4 1 0,-8 11 0 16,13-14 0-16,-13 14-1 15,9-15 0-15,-9 15 0 0,8-12-1 16,-8 12-1-16,8-10 0 16,-8 10 0-16,5-8 2 15,-5 8-4-15,0 0 2 0,9-9-2 16,-9 9-2-16,0 0-4 16,0 0-8-16,0 0-18 15,0 0-40-15,0 0-4 16</inkml:trace>
  <inkml:trace contextRef="#ctx0" brushRef="#br2" timeOffset="88043.5173">22281 15483 407 0,'0'0'5'15,"0"0"3"-15,0 0 1 16,0 0 0-16,0 0 0 15,0 0 1-15,0 0 0 16,0 9 0-16,-2 1-4 16,-10 8-2-16,-4-1-2 15,-3 5 0-15,-4 3 1 16,-4-2-1-16,2-2 0 0,-6 0 0 16,8-1 0-16,-3-6-1 15,7-2 0-15,4-2-1 16,5-3 1-16,10-7-1 0,-7 8 1 15,7-8-1-15,17 0 1 16,3 0 0-16,7-5 2 0,5 1-3 16,5-7 0-16,4 4 0 15,-4 0 0-15,0 1 0 16,-7-1 0-16,-3 3 0 16,-4 1 0-16,-10 0 0 15,-2 3 0-15,-11 0 0 16,10 0 0-16,-10 0-6 0,0 0-9 15,-4 10-16-15,4-10-55 16,-17 10-2-16</inkml:trace>
  <inkml:trace contextRef="#ctx0" brushRef="#br2" timeOffset="88323.0533">22249 15530 378 0,'0'0'8'16,"0"0"2"-16,0 0 1 0,0 0 1 15,-10-3 2-15,10 3 1 16,-7 15 1-16,7 0 1 16,0 7-6-16,0 3-3 0,0 5-2 15,2 2-1-15,1 0-5 16,2 0 0-16,-1-1 0 16,-1-8 0-16,-1-3 0 15,2 0 0-15,-4-7 0 16,0-3 0-16,0-10 0 15,0 12 0-15,0-12-5 0,0 0-7 16,0 0-11-16,0 0-34 16,0 0-30-16,5-7-4 15</inkml:trace>
  <inkml:trace contextRef="#ctx0" brushRef="#br2" timeOffset="95529.3454">22649 15637 292 0,'0'0'7'15,"0"0"2"-15,0 0 1 16,0 0 3-16,0 0-1 16,0 0 2-16,0 0 3 0,0 0 0 15,0 0-6-15,15-6-2 16,3 1-1-16,4-2 0 15,8-4 0-15,8 2-1 0,4-3-1 16,8 2 1-16,5-2-2 16,11-3 1-16,6 2-2 15,6 6 0-15,3-1 0 16,-3 6-1-16,4-2 0 16,-6 4-1-16,0 6-1 15,-12 2 1-15,-3 2-1 0,-8 0 0 16,-6-1-1-16,-2 1 1 15,-7 0 1-15,-4-2-2 16,-10-1 1-16,-1-2 0 16,-6 0 0-16,-4-5 0 0,-3 3 0 15,-10-3 0-15,0 0 1 16,0 0-1-16,0 0 1 16,0 0-1-16,0 0-1 15,0 0-2-15,0 0-4 0,-10 12-8 16,-9-11-20-16,-11 4-53 15,10-2 1-15</inkml:trace>
  <inkml:trace contextRef="#ctx0" brushRef="#br2" timeOffset="96174.4227">22826 15346 297 0,'0'0'6'0,"0"0"5"0,0 0 4 15,8-9-1-15,-8 9 1 16,0 0 0-16,0 0 2 16,9 0 0-16,-9 7-5 15,0 6-3-15,0 3-3 16,-4 4 1-16,-5 3 0 0,-3-1 0 15,3 3-1-15,-7-4 0 16,2-1-2-16,-4-2-1 16,1-3-1-16,-1 0 0 15,4 0-1-15,-1-3 0 0,3-3-1 16,-1-1 0-16,5 0 0 16,8-8-1-16,-12 12 1 15,12-12 0-15,0 10 0 0,7-5 1 16,6-2 0-16,7 1 1 15,7 2 0-15,8-1 1 16,4 0 0-16,7-3 0 16,-4 0-1-16,3 6 0 0,-3-5 0 15,-8 1-1-15,-4 1 1 16,-7 0-2-16,-5-2 1 16,-6 2 0-16,-12-5-1 15,9 4 0-15,-9-4 0 16,0 0-1-16,-5 13-4 15,5-13-7-15,-22 12-17 0,-6-7-56 16,7 3-2-16</inkml:trace>
  <inkml:trace contextRef="#ctx0" brushRef="#br2" timeOffset="96873.1717">22219 15326 306 0,'0'0'7'0,"0"0"5"0,0 0 0 15,-2-10 2-15,2 10 0 16,-15-8 2-16,0 8 0 16,-2 0 0-16,-8 8-6 15,-5 8-3-15,-5 9-1 16,-2 9 0-16,-3 11-1 0,-2 3 1 16,5 8-1-16,5 0 1 15,6 6-2-15,11-3 0 16,8 1-1-16,7-6 0 15,15-6 0-15,10-2 0 16,13-8 0-16,3-8 0 0,14-6 0 16,3-9 0-16,1-7-1 15,3-8 1-15,-4-5-1 16,1-10-1-16,-10-10 1 0,-4-4 0 16,-5-6 1-16,-8-10-3 15,-6-4 0-15,-10-8 0 16,-10 0 0-16,-6-5 0 0,-13 2 0 15,-10 1 0-15,-6 7 0 16,-8 10 0-16,-8 5 0 16,-5 12 0-16,0 5 0 15,-1 11 0-15,3 6 0 16,3 8 0-16,4 9 0 16,10 6-3-16,12 13-17 15,6 14-56-15,15-10-12 0</inkml:trace>
  <inkml:trace contextRef="#ctx0" brushRef="#br2" timeOffset="97709.9771">24156 15299 392 0,'0'0'6'15,"0"0"4"-15,0 0 1 16,0 0 0-16,0 0 0 0,0 0 2 15,0 0 1-15,-3 15 1 16,3 8-6-16,0 6-3 0,0 5-1 16,3 10 0-16,-1-1-2 15,3 4-3-15,3 1 0 16,2-10 0-16,-3 0 0 16,4-5 0-16,-5-4 0 0,2-6 0 15,-3-5 0-15,-3-6 0 16,-2-12 0-16,3 9 0 15,-3-9 0-15,0 0 0 16,1-12 0-16,4-5 0 16,-1-1 0-16,4-6 0 0,1-1 0 15,6-3 0-15,0 4 0 16,5 4 0 0,-2 0 0-16,1 10 0 0,2 3 0 15,-1 7 0-15,-6 5 0 16,4 7 0-16,-6 5 0 0,6 6 0 15,-6 1 0-15,-3 6 0 16,5-1 0-16,0 4 0 16,1-3 0-16,0-6 0 0,7 3-22 15,6-1-67-15,-11-14-4 16</inkml:trace>
  <inkml:trace contextRef="#ctx0" brushRef="#br2" timeOffset="110737.2509">16035 17227 304 0,'0'0'9'0,"0"0"3"15,0 0 1-15,-11 2 1 16,11-2 2-16,-5 10 1 16,5-10-1-16,-7 17 0 15,7-17-8-15,0 10-2 0,0-10-2 16,5 10 2-16,8-3 0 16,6-3 0-16,11-4 0 15,7-9 0-15,8-6 1 16,0-9-1-16,2-8 0 15,-2-9-2-15,-10 0-1 16,-3-10-2-16,-13 0 1 0,-8-3-1 16,-11 2 0-16,-3 0 0 15,-11 5-1-15,-7 5 1 16,-3 7-1-16,-1 8 1 0,3 12 0 16,-3 7-1-16,2 8 1 15,-1 15 0-15,8 12 1 16,0 8-1-16,5 10 1 15,9 10 2-15,2 1-4 16,7 4 0-16,11 1 0 16,4-3 0-16,-7-31 0 0,3 0 0 15,1-1 0-15,1-2 0 16,3 0-15-16,-1 1-29 16,-1-8-43-16,5 0-3 0</inkml:trace>
  <inkml:trace contextRef="#ctx0" brushRef="#br2" timeOffset="110923.7517">16685 17088 407 0,'0'0'6'0,"0"0"2"0,0 0 0 15,0 0 1-15,0 0-2 0,10 0 1 16,-10 0-1-16,18 0-6 15,-8-2-20-15,3 2-61 16,4 2-2-16</inkml:trace>
  <inkml:trace contextRef="#ctx0" brushRef="#br2" timeOffset="111089.1113">16621 17216 325 0,'0'0'7'0,"0"0"3"16,-7 13 3-16,7-13 3 0,0 10 2 15,0-10 0-15,11 10 1 16,8-5 0-16,13-5-6 16,5 0-4-16,11-3-10 15,-4-2-26-15,-3-5-53 0,19 3 0 16</inkml:trace>
  <inkml:trace contextRef="#ctx0" brushRef="#br2" timeOffset="111653.3573">17429 16976 423 0,'0'0'5'0,"0"0"3"0,0 0 0 16,0 0 1-16,0 0-1 15,0 0 1-15,0 6 1 16,-8 3-1-16,-1 4-4 16,-4 2-3-16,-2 2 0 0,-5 2-1 15,3 0 1-15,-5 2 0 16,2-5-1-16,2-4 1 16,3-3-1-16,3 1 1 0,2-5 0 15,10-5-2-15,-15 5 0 16,15-5 0-16,0 0 0 15,0 0 0-15,0 0 0 0,15 0 0 16,5-3-2-16,5 1 2 16,8 0 0-16,3-1 0 15,8 1 0-15,-4-3 0 16,6 5 2-16,-7-3-2 16,-6 1 0-16,-6 2 0 15,-4 0-2-15,-10 0-2 0,-2 0-8 16,-11 0-24-16,15 2-49 15,-21-2-2-15</inkml:trace>
  <inkml:trace contextRef="#ctx0" brushRef="#br2" timeOffset="111960.5356">17451 16978 408 0,'0'0'6'0,"0"0"3"16,0 0 2-16,0 0 0 0,0 0 0 15,0 0 2-15,0 0 1 16,0 18 0-16,6 2-4 16,-1 5-6-16,0 2-4 0,-1 8 0 15,1 4 0-15,-3-22 0 16,3 3 0-16,-1 0 0 16,1 0 0-16,-3-3 0 15,0 1 0-15,1-3 0 16,2-1 0-16,-5-4 0 15,2 5 0-15,0-4 0 0,1-2 0 16,-3-9 0-16,2 15 0 16,-2-15 0-16,4 7 0 15,-4-7-30-15,0 0-58 0,9 5-2 16</inkml:trace>
  <inkml:trace contextRef="#ctx0" brushRef="#br2" timeOffset="112956.6273">18530 16961 393 0,'0'0'7'16,"0"0"2"-16,-2-10 2 0,2 10 1 16,-5-12 1-16,5 12 0 15,0 0 1-15,-15 0 0 16,10 15-5-16,0 4-3 15,3 10-2-15,2 2-1 0,0 4 0 16,2 5-3-16,3-3 0 16,2-3 0-16,-2-16 0 15,1-3 0-15,-4 4 0 16,3-1 0-16,-3-4 0 0,-2 1 0 16,0-3 0-16,0 2 0 15,-4-2 0-15,-7-2 0 16,-1-3 0-16,-2 0 0 15,-4-2 0-15,-2-2 0 16,0-1 0-16,0 1 0 0,-3-3 0 16,11 0-4-16,-8-3-27 15,-2-2-55-15,-16-4-1 16</inkml:trace>
  <inkml:trace contextRef="#ctx0" brushRef="#br2" timeOffset="113176.083">18893 17053 434 0,'0'0'4'0,"0"0"0"15,0 0 2-15,5-12 0 16,-5 12-1-16,6-8 0 15,-6 8-3-15,22-10-13 16,-10 13-46-16,6-3-25 0,-2 0-3 16</inkml:trace>
  <inkml:trace contextRef="#ctx0" brushRef="#br2" timeOffset="113353.6105">18834 17189 312 0,'0'0'9'0,"0"0"4"15,0 0 3-15,0 0 3 0,0 0 2 16,0 0-1-16,7 8 1 16,11-8 0-16,9-2-8 15,5 2-8-15,1-9-18 16,9 2-65-16,3 0-3 0</inkml:trace>
  <inkml:trace contextRef="#ctx0" brushRef="#br2" timeOffset="113886.2896">19383 16994 441 0,'0'0'4'0,"0"0"2"0,-10-18 1 15,8 11 1-15,0-6-1 16,2 3 1-16,0-5-1 0,2 1 0 16,10 4-3-16,6-2-2 15,4 4-2-15,5 4 0 16,3 1 0-16,0 3-1 16,-3 7 1-16,1 4-1 15,-11 1-1-15,-2 5 1 0,-8 0-1 16,-5 0 1-16,-2 6-1 15,-2-3 1-15,-8-1 0 16,-2-1 0-16,-3-1 0 16,5-2 0-16,-1 3 0 15,5-6 0-15,3 3 1 0,3-6-1 16,7 1 2-16,6-2-1 16,2-1 1-16,7 3 0 15,-1-3 0-15,3 1 0 0,-7-1 0 16,1-2-1-16,-3 1 0 15,-7 1 1-15,-8-7 0 16,0 10 0-16,-8-3 0 0,-15 1 0 16,-4-1 0-16,-8 0 0 15,-4 1 0-15,18-6-1 16,-4 1-1-16,-19 1 0 16,5-1-4-16,-1-3-11 15,17 0-30-15,6 0-37 16,5 0-3-16</inkml:trace>
  <inkml:trace contextRef="#ctx0" brushRef="#br2" timeOffset="114757.6436">20253 16874 369 0,'0'0'6'16,"0"-12"6"-16,0 2 2 0,3 0 2 16,-3-2 1-16,2 2-1 15,-2 1 1-15,0 9 0 16,0 0-5-16,7 7-4 16,-4 12-3-16,2 9-3 0,-1 5-2 15,5 0 0-15,0 8 0 16,3-2 0-16,-1-7 0 15,1-2 0-15,-2-5 0 0,0-3 0 16,-5-7 0-16,0-5 0 16,-5-10 0-16,7 12 0 15,-7-12 0-15,0 0 0 16,0-10 0-16,2-2 0 0,2-5 0 16,3-6 0-1,3-2 0-15,-1 3 0 16,7 0 0-16,2 2 0 0,-2 2 0 15,5 8 0-15,-5 8 0 16,5 2 0-16,-8 2 0 16,7 8 0-16,-1 6 0 0,-4 1 0 15,0 3 0-15,-1 0 0 16,2 1 0-16,-4 3 0 0,-3-5 0 16,5-2 0-16,-7-2-46 15,6-3-41-15,4-4-3 16</inkml:trace>
  <inkml:trace contextRef="#ctx0" brushRef="#br2" timeOffset="114939.0841">20941 16976 430 0,'0'0'6'0,"0"0"3"15,0 0 0 1,0 0 0-16,0 0 0 15,0 0 0-15,13-4 1 0,-3 1-2 16,8 3-13-16,-4-3-19 16,-14 3-59-16,25 0-4 15</inkml:trace>
  <inkml:trace contextRef="#ctx0" brushRef="#br2" timeOffset="115102.9463">20909 17091 340 0,'0'0'8'0,"0"0"6"0,0 0 2 15,-5 9 3-15,5-9 0 16,0 8 1-16,0-8 0 16,13 10 0-16,-1-10-7 0,13 2-7 15,3-2-8-15,6 0-27 16,12-2-52-16,-7-5-5 16</inkml:trace>
  <inkml:trace contextRef="#ctx0" brushRef="#br2" timeOffset="115307.9516">21412 16872 457 0,'0'0'6'0,"0"0"3"16,0 0 0-16,0 0 2 0,0 0 0 16,0 12-3-16,0 2-8 15,0 3 0-15,2 5 0 16,1 7 0-16,-1 7 0 0,0 0 0 15,6-1 0-15,-6 3 0 16,11-7-44-16,-11-14-47 16</inkml:trace>
  <inkml:trace contextRef="#ctx0" brushRef="#br2" timeOffset="118620.9122">5190 17053 365 0,'0'0'6'16,"0"0"3"-16,0-10 3 15,0 10 0-15,-2-12 0 0,2 2 0 16,0 0 1-16,6 1-1 15,3-2-5-15,3 4-4 16,6 1 0-16,5 4-2 16,-1 2-1-16,5 0 1 0,-4 8-1 15,2-1 0-15,-7 4 0 16,1 1-1-16,-8 3 1 16,-2-1-1-16,-7 1 0 15,-2 1 1-15,-7 3-1 0,-8-1 1 16,0-4-1-16,-3 1 2 15,1-3-2-15,0-2 1 16,4-3 0-16,13-7 0 16,-7 15 0-16,7-15 0 0,17 5 0 15,3 1 0-15,5-4 1 16,5 5 0-16,-1-4 0 16,4 0-1-16,-4 3 0 15,-6 2 1-15,-5-1-1 0,-4 3 1 16,-14-10-1-16,3 13-1 15,-3-13 1-15,-10 15 0 16,-3-6 0-16,-1 3 0 16,-7-1 0-16,-4-1-1 15,-2 2 1-15,1-2 0 0,-4 0-2 16,0 0-4-16,-2-2-11 16,2-2-28-16,7 0-36 15,-2-2-3-15</inkml:trace>
  <inkml:trace contextRef="#ctx0" brushRef="#br2" timeOffset="118922.6805">5887 16731 396 0,'0'0'5'16,"0"0"2"-16,0-10 2 15,0 10 1-15,0 0 1 16,0 0-1-16,-12 0 2 0,-4 15 1 16,-3 12-4-16,-4 13-2 15,-2 9 0-15,-2 14-1 16,3 9 1-16,11-36-5 0,3 6-2 16,-1 1 0-16,11 1 0 15,0 1 0-15,6-1 0 16,9-2 0-1,3 1 0-15,11-8 0 0,4-2 0 16,8-4-66-16,4 0-22 16</inkml:trace>
  <inkml:trace contextRef="#ctx0" brushRef="#br2" timeOffset="120462.0042">6113 16907 366 0,'0'0'7'0,"0"0"3"15,0 0 2-15,0 0-1 16,0 0 2-16,0 0 0 16,10 0 1-16,-10 10 0 15,-5 4-4-15,-2 6-5 16,-4 2-1-16,-1 7 0 0,-2-2-1 15,-4-3-1-15,-2-3 0 16,1 3-1-16,1-10 0 16,1-1 1-16,-1-1-1 0,6-7 0 15,-1 2 1-15,3-4-1 16,10-3-1-16,-10 0 1 16,10 0-1-16,8-12 0 0,4 2-1 15,6 0 1-15,3-2-1 16,7 2 1-16,2-2 0 15,8 0 0-15,-4 8-1 16,1-4 1-16,-5 7-1 16,0-2-3-16,-8 0-7 0,-2 3-16 15,-7 6-56-15,-4-5-2 16</inkml:trace>
  <inkml:trace contextRef="#ctx0" brushRef="#br2" timeOffset="120700.3741">6162 16899 368 0,'0'0'6'0,"0"0"5"15,0-9 1-15,0 9 0 0,0 0 1 16,0 0 1-16,0 0 0 16,6 17 2-16,1 0-7 15,1 10-2-15,-1 0-3 16,6 9 2-16,-2 0-3 0,0 2 0 15,-1-6-1-15,0 0-3 16,-5-15-8-16,-3 0-20 16,-2-4-55-16,18 0-1 15</inkml:trace>
  <inkml:trace contextRef="#ctx0" brushRef="#br2" timeOffset="120920.3157">6538 17011 444 0,'0'0'3'0,"0"0"2"0,0-5 0 0,0 5 1 16,15-12 1-16,-2 6-1 15,6 0 1-15,1-3 0 16,8 5-5-16,-3-1-7 0,9 2-30 15,1 0-48-15,-10 1-3 16</inkml:trace>
  <inkml:trace contextRef="#ctx0" brushRef="#br2" timeOffset="121122.8014">6859 16869 401 0,'0'0'4'0,"0"0"3"0,0 0 2 15,0 0 2-15,10 11 0 16,-5-1 1-16,2 7 1 16,3 0-1-16,0 5-2 15,0 4-3-15,3 1-3 0,-1 0-1 16,-1 0-3-16,0-10-7 16,2 6-17-16,7-4-59 15,-10-8-3-15</inkml:trace>
  <inkml:trace contextRef="#ctx0" brushRef="#br2" timeOffset="121437.9972">6980 16557 419 0,'0'0'2'0,"0"0"0"15,6 0 2-15,1 0 1 16,5 9 1-16,6 8 1 15,5 7 2-15,3 6 2 16,4 12-1-16,0 2 0 0,6 9-1 16,-7 4 0-16,1 0-1 15,-9-1-8-15,-2 2 0 16,-7-4 0-16,-10 0 0 16,-2-26 0-16,-2-2 0 15,-3 0 0-15,-7-2 0 16,1 4 0-16,2-6 0 0,-6 0 0 15,0-2 0-15,0-2-2 16,2-1-15-16,-2-7-25 16,1-1-46-16,2-4-1 15</inkml:trace>
  <inkml:trace contextRef="#ctx0" brushRef="#br2" timeOffset="121720.7865">7676 16878 455 0,'0'0'3'0,"0"0"2"15,0 0 2-15,4 0 0 16,8-6 1-16,5 3 0 0,4-1 1 15,10-1 0 1,4-1-9-16,3 1 0 0,6-2 0 16,-1 2 0-16,-2-2 0 15,-1 4 0-15,-12-1-18 16,-17 1-68-16,10 1-3 0</inkml:trace>
  <inkml:trace contextRef="#ctx0" brushRef="#br2" timeOffset="122267.2653">8296 16719 447 0,'0'0'3'16,"0"0"2"-16,0-10 1 16,0-2 3-16,0-1-3 0,0 1 1 15,5-6-1-15,0 1 1 16,8-1-3-16,-1 6-2 16,8 4-2-16,4 4-1 0,3 2 2 15,3 4-2-15,0 8 3 16,0 2-1-16,-5 5 1 0,-5 5-1 15,-8 4 1-15,-8 1 0 16,-4 2-2-16,-13-2 0 16,-8 2 0-16,-5 0 0 15,-2-3 0-15,-5-1 0 16,3-4 0-16,3-1 0 16,5-8 0-16,5 2 0 0,4-6 0 15,13-8 0-15,0 0 0 16,13 2 0-16,9-2 0 15,10-7 0-15,5-3 0 16,5 0 0-16,6 1 0 0,-3 1 0 16,0 0 0-16,-6 1 0 15,-7 2 0-15,-7 1 0 16,-7 4 0-16,-6 0 0 16,-12 0 0-16,11 0 0 0,-11 0 0 15,0 0 0-15,-6 15-11 16,6-15-77-16,-10 9-1 15</inkml:trace>
  <inkml:trace contextRef="#ctx0" brushRef="#br2" timeOffset="123018.8201">8947 16347 366 0,'0'0'7'0,"0"0"1"16,0 0 2-16,0 0 0 16,0 0 1-16,-10 0 0 15,-3 18 2-15,1 14 0 16,-6 9-5-16,-1 15 1 0,-1 5 0 15,3 11 0-15,-3 5 0 16,10-1-1-16,7-4 0 16,3-7-6-16,15-6-2 15,6-6 0-15,8-14 0 16,6-1 0-16,2-12 0 0,5-6 0 16,6-3 0-16,-6-3 0 15,3-8 0-15,-11 2-59 16,1-8-30-16,-5-2 0 0</inkml:trace>
  <inkml:trace contextRef="#ctx0" brushRef="#br2" timeOffset="123567.9946">9188 16593 423 0,'0'0'4'0,"0"0"2"16,0 0 1-16,0-10 1 0,0 10 0 15,0 0-1-15,0-13 1 16,0 13 0-16,20-10-3 15,-5 10-3-15,3 0-1 0,2 2-1 16,-1 4 0-16,4 1 0 16,-5 8-2-16,-4-3 4 15,-7 3-2-15,-3 2 1 16,-4-2-1-16,0 6 1 0,-4-4 0 16,-3 0 0-16,-3-5 1 15,1 1-3-15,3-4 1 16,-1 1-1-16,1 0 1 15,6-10 0-15,0 16 1 16,10-10-1-16,6 2 1 16,-2-1-1-16,9-1 2 0,-4 1-1 15,-1-2-1-15,2 0 1 16,0 2-1-16,-7-2 0 16,-4 5 1-16,-4-1 0 15,-3 2 0-15,-2-2 0 0,-4 5 0 16,-6-2 0-16,-8 0-1 15,-1 3-2-15,-6-8-4 0,2 5-9 16,-9-7-17-16,-6 0-53 16,14-5-1-16</inkml:trace>
  <inkml:trace contextRef="#ctx0" brushRef="#br2" timeOffset="123874.1749">9576 16320 428 0,'0'0'4'0,"0"0"2"15,0 0-1-15,18-3 3 0,-8 6 1 16,4 9 0-16,6 8 1 16,5 7 1-16,3 8-3 15,2 14-2-15,-3 4 1 0,3 4-7 16,-6 2 0-16,-4 3 0 15,-3-3 0-15,-4-1 0 16,-13-1 0-16,0-8 0 16,-5 3 0-16,-10-5 0 0,-4-5 0 15,-7-2 0-15,-1-6 0 16,0-4 0-16,-1-6 0 16,1-6 0-16,5-6-13 15,4 1-75-15,3-13-3 0</inkml:trace>
  <inkml:trace contextRef="#ctx0" brushRef="#br2" timeOffset="124102.0809">10020 16690 438 0,'0'0'4'16,"0"0"3"-16,10-6 1 0,-2 4 1 15,4-1 0-15,9 0 1 16,-2-3 1-16,7 2-3 16,4 4-3-16,-3-2-3 15,5 2-7-15,-2-3-24 0,-11 3-58 16,14 0-2-16</inkml:trace>
  <inkml:trace contextRef="#ctx0" brushRef="#br2" timeOffset="133433.3477">10806 16365 301 0,'0'0'8'0,"0"0"4"15,0 0 2-15,-2-13 2 16,2 13 4-16,-3-11 0 16,3 11 1-16,0-7 0 15,0 7-7-15,0 0-2 16,0 0-3-16,5 13-1 0,1 5-2 16,4 4-1-16,-1 0 0 15,3 10 0-15,1 3 0 16,0 0 0-16,1-1-3 0,-4 1 0 15,3-5-2-15,-6-3 0 16,3 0 0-16,-2-4 0 0,-3-6 0 16,0-5 0-1,-3-2 0-15,-2-10 0 0,5 10 0 16,-5-10 0-16,0 0 0 16,0 0 0-16,0 0 0 15,0 0 0-15,0 0 0 16,0 0 0-16,0 0 0 0,0 0 0 15,0 0 0-15,0 0 0 16,0 0-14-16,18 9-76 16,-18-9-2-16</inkml:trace>
  <inkml:trace contextRef="#ctx0" brushRef="#br2" timeOffset="140684.4262">7259 13508 334 0,'0'0'7'0,"0"-7"3"16,0 7 2-16,0-20 3 0,-5 13 1 16,-2-5 0-16,-3-3 1 15,-9 4-1-15,3 4-6 16,-9 7-2-16,-2 0-4 16,-3 13-1-16,0 7-2 0,-2-1 0 15,7 5-1-15,-1 1-1 16,10 3 1-16,9-6-1 15,3-2 1-15,10-8 1 16,11-5 0-16,8-4-1 0,5-3 2 16,7-10-1-16,0-5 1 15,6-4 0-15,-9-4 0 16,1-4 1-16,-5 2 1 16,-7 1 1-16,-9 7 1 15,-1-1 0-15,-11 7 0 16,-2 11-4-16,0 0-2 0,0 0 0 15,0 23 0-15,-2 4 0 16,-6 15 0-16,3 8 0 16,-2 4 0-16,2 4 0 15,-2-2 0-15,4 1 0 16,1-10 0-16,-1-4 0 0,3-14 0 16,0-4 0-16,0-5 0 15,0-8 0-15,0-4 0 16,0-8 0-16,0 0 0 15,0 10 0-15,0-10 0 16,0 0 0-16,3-5-14 0,-3 5-74 16,10-14-4-16</inkml:trace>
  <inkml:trace contextRef="#ctx0" brushRef="#br2" timeOffset="141099.8294">7662 13676 442 0,'0'0'4'0,"0"0"3"15,0 0 1-15,0 0 1 16,0 0 1-16,0 0-1 0,0 0 2 16,0 0 0-16,0 0-11 15,18 3 0-15,6-3 0 16,6-3 0-16,2 2 0 16,2-4 0-16,5-1 0 15,-5-1 0-15,-1 5 0 16,-6-3 0-16,-10 1 0 0,-2 4 0 15,-7-2 0-15,-8 2 0 16,8 0 0-16,-8 0 0 16,0 0 0-16,0 0 0 0,0 0 0 15,0 0 0-15,-8 6 0 16,8-6-63-16,0 0-30 16</inkml:trace>
  <inkml:trace contextRef="#ctx0" brushRef="#br2" timeOffset="143034.0125">8370 13779 482 0,'0'0'1'0,"13"1"-1"0,-1-1 1 15,6 0 0-15,4-1 1 16,3-10-1-16,0 2 1 15,4-7 1-15,-6 2-1 0,-7-6 0 16,-5-2 0-16,-8 2-1 16,-3-1 1-16,-14 12-1 15,-5-3-1-15,-5 4 0 16,-4 5 0-16,1 3-1 0,2 3 0 16,0 5-1-16,3 1 0 15,9 1-3-15,1 1-4 16,10 1-11-16,2 3-33 15,7-8-32-15,13-2-5 16</inkml:trace>
  <inkml:trace contextRef="#ctx0" brushRef="#br2" timeOffset="143721.7776">8368 13332 330 0,'0'0'7'0,"0"0"3"16,-3-15 4-16,3 15 2 16,-2-12 2-16,2 12 0 0,-5-10-1 15,5 10 0-15,0 0-5 16,-13 7-4-16,6 13-3 16,-5 5-2-16,1 7-1 0,2 13 0 15,-4-1 1 1,2 3-1-16,7-4 0 15,2-1-1-15,2-5 1 16,0-7-1-16,9-8 0 0,2-5-1 16,1-5-3-16,3-1-6 15,0-7-8-15,8-4-37 16,-1 0-31-16,-3 0-4 16</inkml:trace>
  <inkml:trace contextRef="#ctx0" brushRef="#br2" timeOffset="144048.8914">8907 13533 439 0,'0'0'3'0,"0"0"1"15,0 0 1-15,0 0 0 16,0 0 2 0,12-5-1-16,4-1 1 0,3 2 0 15,6-4-2-15,10-1-3 16,0-3-4-16,12 2-14 15,-10 10-59-15,4-8-10 16</inkml:trace>
  <inkml:trace contextRef="#ctx0" brushRef="#br2" timeOffset="144332.3006">9656 13280 430 0,'0'0'4'0,"0"0"3"0,0 0 2 16,-3-7 0-16,3 7 0 15,0 0 1-15,-3 5 1 16,3 7-1-16,0 12-3 15,0 5-2-15,3 7-5 0,-3 17 0 32,3 6 0-32,-3-8-13 0,5 2-72 15,-3-2-2-15</inkml:trace>
  <inkml:trace contextRef="#ctx0" brushRef="#br2" timeOffset="150813.2802">7352 14776 319 0,'0'0'8'0,"0"0"1"15,-3-7 3-15,3 7 0 16,-18-7 3-16,3 4 1 16,-4 1-1-16,-9 2 0 0,1 7-5 15,-8 8-3 1,3 6-3-16,2 3-1 0,0 0 0 15,5 6-2-15,5 0 1 16,10-2-1-16,8-2 0 16,2-6 0-16,9-5 1 0,12-4-1 15,4-10 1-15,5-1 0 16,4-15 1-16,6-4-1 0,0-11 0 16,0-7 1-16,-1-8 0 15,-7-4-1-15,-2-6 0 16,-7-7 0-16,-4 3 0 15,-6-4 0-15,-8 9 1 16,-5 2-1-16,0 10 0 0,-3 8 1 16,-4 8-1-16,-1 17 0 15,-3 9 0-15,0 17-1 16,2 13 0-16,-2 7 0 16,4 16 0-16,2 3 0 0,5 6-1 15,0 2 1 1,3-4-1-16,6-5 0 0,3-8-3 15,6-6-3-15,0-8-6 16,1-3-11-16,-4-6-28 16,5-7-35-16,2-10-4 0</inkml:trace>
  <inkml:trace contextRef="#ctx0" brushRef="#br2" timeOffset="151148.6264">7687 14757 339 0,'0'0'5'0,"0"0"2"15,-7 9 2-15,6 1 3 16,-6 3 0-16,-3-1 0 16,3 8 0-16,-1 0 0 0,5-3-4 15,3 3-2-15,0-2-2 16,11-4-1-16,6-1 0 16,3-6-1-16,5-7 1 15,7 0 0-15,-4-7 1 16,1-6-1-16,-7-1 1 15,3-4-1-15,-7-5 1 0,-6 1-1 16,-10-5 0-16,-2 3-1 16,-7 1 0-16,-11 3 0 15,-1 3-2-15,-6 7 0 0,0 6 0 16,0 4-2-16,3 4-2 16,2 1-3-16,5 10-9 0,5-3-9 15,8 1-24-15,9-4-33 16,6-4-5-16</inkml:trace>
  <inkml:trace contextRef="#ctx0" brushRef="#br2" timeOffset="151363.9853">8041 14482 407 0,'0'0'6'16,"0"-8"3"-16,0 8 1 16,-4-10 1-16,4 10 1 15,0 0-1-15,-12 2 1 16,7 14 1-16,-4 14-6 15,3 6-2-15,1 15-2 0,3 0-1 16,-1 14 1-16,3-1-3 16,3 3 0-16,1-5 0 15,5 0 0-15,2-5-3 0,-1-8-6 16,-3-9-11-16,6-1-25 16,4-11-42-16,-6-9-3 15</inkml:trace>
  <inkml:trace contextRef="#ctx0" brushRef="#br2" timeOffset="151548.1444">7995 14832 390 0,'0'0'6'0,"0"0"1"0,0 0 2 16,-5-13 0-16,5 13 1 15,5-13 1-15,7 7 0 16,1-2 0-16,11-2-7 15,6-6-6-15,8 9-22 0,19-5-56 16,-17-1-2-16</inkml:trace>
  <inkml:trace contextRef="#ctx0" brushRef="#br2" timeOffset="151717.0767">8209 14816 414 0,'0'0'4'16,"0"0"3"-16,0 0 2 15,0 0 1-15,0 10 0 16,0-10 1-16,0 0 1 0,13 0-1 16,4 0-5-16,0-7-10 15,12 0-24-15,19-5-55 16,-6-5-3-16</inkml:trace>
  <inkml:trace contextRef="#ctx0" brushRef="#br2" timeOffset="151898.8831">8751 14659 400 0,'0'0'1'16,"0"0"0"-16,0 0-2 0,0 0-10 15,-7-7-39-15,7 7-23 16,0 0-6-16</inkml:trace>
  <inkml:trace contextRef="#ctx0" brushRef="#br2" timeOffset="152413.7818">8800 14583 442 0,'0'0'5'0,"0"0"0"16,-7-10 3-16,7 10 1 16,-5-18 0-16,0 6 1 15,0-2 0-15,5-3 0 16,0 2-7-16,5-5-3 0,5 2 0 15,8 6 0-15,1 2 0 16,1 3 0-16,0 4 0 16,2 3 0-16,-2 7 0 0,-4 9 0 15,-7 5 0 1,-6 8 0-16,-8 3 0 0,-6 2 0 16,-8 4 0-16,-1-2 0 15,-10-1 0-15,5-2 0 16,-5-4 0-16,8-7 0 15,5-2 0-15,5-5 0 0,1-5 0 16,11-10 0-16,2 12 0 16,16-9 0-16,7-3 0 15,7-7 0-15,8-1 0 0,5-2 0 16,7-2 0-16,-2-1 0 16,0 3 0-16,-3 0 0 15,-13 3 0-15,-4 2 0 0,-5 5 0 16,-15-5-4-16,-10 5-44 15,8 10-41-15,-19-1-2 16</inkml:trace>
  <inkml:trace contextRef="#ctx0" brushRef="#br2" timeOffset="152949.1315">7239 15344 365 0,'0'0'6'0,"-21"5"2"0,10-3 2 16,-2 1 0-16,13-3 2 15,0 0 2-15,23-8 1 16,22-1 0-16,29-12-3 15,33-1-2-15,22-5-1 0,26-4-1 16,8-5-1-16,11 4-2 16,3 0 0-16,-3 2-5 15,-15 4 0-15,-9 5 0 0,-21 2 0 16,-17 6 0-16,-21-2 0 16,-21 7 0-16,-15 4 0 15,-25 4 0-15,-23 0 0 16,-12 4 0-16,-22 9 0 15,-18-1 0-15,-14 6 0 16,-12-2 0-16,-10 7 0 16,-15 3-4-16,-5-2-3 0,-8 5 1 15,-8-2 0-15,-4 6 0 16,-4-1 2-16,1 2 2 0,1 1 2 16,15-4 0-16,16-5 1 15,25-3 1-15,24-6 1 16,38-10 0-16,30-4 0 15,44-6-1-15,34-9 0 0,23-11 0 16,24 1-1-16,16 0-10 16,3 3-64-16,2-11-12 15</inkml:trace>
  <inkml:trace contextRef="#ctx0" brushRef="#br2" timeOffset="157735.8059">14381 13546 231 0,'0'0'7'0,"0"0"2"16,0 0 6-16,0-13 2 16,0 13 3-16,3-8 0 15,-3 8 1-15,0 0 0 0,4-10-4 16,-4 10-2-16,13 6-2 15,2 3-1 1,6 3-1-16,9 6 0 16,6 0 1-16,8 4 1 0,9 3-1 15,4-4-1-15,3 8-2 16,-1 2-1-16,1 4-2 16,-7 4-6-16,1 3 0 15,-8 7 0-15,3-1 0 0,-10 4 0 16,-2 5 0-16,-7 0 0 15,-2 5 0-15,-6 3 0 16,-10-1 0-16,4 5 0 16,-12-2 0-16,-1 0 0 15,-3 0 0-15,0-2 0 0,-3-6 0 16,-1-2 0-16,-4-8 0 16,4-4 0-16,-5-8 0 15,7-8 0-15,-3-3 0 0,3-6 0 16,-1-8 0-16,3-2 0 15,0-10 0-15,-2 10 0 16,2-10 0-16,0 0 0 0,0 0 0 16,0 0 0-16,0 0 0 15,0 0 0-15,0 0 0 16,0 0-11-16,0 0-55 16,-7-3-24-16,7 3-2 15</inkml:trace>
  <inkml:trace contextRef="#ctx0" brushRef="#br2" timeOffset="158279.0595">14995 14853 391 0,'0'0'6'0,"0"0"3"16,0 0 3-16,0 0 0 15,0 0 1-15,0 0 1 16,0 0 0-16,0 0 1 15,8 2-5-15,-2 13-4 0,3 2-1 16,1 4-1-16,1 4-4 16,2 1 0-16,-2 5 0 15,1-4 0-15,-3-3 0 16,2-2 0-16,-4-2 0 0,-2-3 0 16,0-4 0-16,-3-5 0 15,-2-8 0-15,0 0 0 16,0 0 0-16,13 0 0 0,-8-9 0 15,5-9 0-15,3-5 0 16,1-4 0-16,9 0 0 16,-3-6 0-16,4 6 0 0,-4 3 0 15,-2 1 0-15,-3 6 0 16,0 4 0-16,-9 5 0 16,-6 8 0-16,0 0 0 15,13 0 0-15,-13 0 0 16,0 8-2-16,0 10-81 15,0-18-7-15</inkml:trace>
  <inkml:trace contextRef="#ctx0" brushRef="#br2" timeOffset="160067.6515">21911 14643 219 0,'0'0'6'0,"0"0"7"16,0 0 4-16,0 0 3 0,0 0 3 16,0 0 1-16,0 0 0 15,2 4 1-15,-2-4-7 16,0 0-5-16,0 0-4 15,0 0-1-15,13 5-2 0,-1 1-1 16,13-5 1-16,10 5 0 16,14-1 1-16,14 2 0 15,11-2 0-15,18 0 0 16,9 3-1-16,10-6-1 0,-2 3 0 16,8-2 0-16,-1-3-1 15,-3 0 0-15,-1 0 0 16,-8 0-1-16,-6-3 0 15,-7 1-1-15,-7 2-2 0,-11-3 0 16,-11 3 0-16,-9 0 0 16,-16 0 0-16,-8 0 0 15,-9 0 0-15,-13 0 0 0,-7 0 0 16,0 0 0-16,0 0 0 16,0 0 0-16,0 0 0 15,0 0 0-15,0 0 0 16,0 0 0-16,0 0 0 15,-2 0 0-15,2 0 0 16,-20 0-4-16,11 0-14 0,-10 0-13 16,0 0-55-16,7 0-2 15</inkml:trace>
  <inkml:trace contextRef="#ctx0" brushRef="#br2" timeOffset="160463.433">23522 14509 365 0,'0'0'7'16,"0"0"2"-16,0 0 3 0,0 0 0 15,0 0 1-15,0 0 0 16,10 3 2-16,0 1 1 15,2-1-5-15,6 2-3 16,3 5-2-16,6-3 0 16,6 6-2-16,0-4 0 0,0 1-1 15,-6 3-1-15,-2 0 0 16,-3-4-1-16,-4 3 1 16,-6 1-2-16,-8 1 0 0,-4 1 0 15,-4 5 0-15,-8 0 0 16,-6 0 0-16,-10 5 0 15,1-6 0-15,-3 1 0 16,-2-2 0-16,2 2 0 0,4-3 0 16,-1-5-2-16,3-2-8 15,7 5-16-15,0 3-48 16,4-9-13-16</inkml:trace>
  <inkml:trace contextRef="#ctx0" brushRef="#br2" timeOffset="161218.5699">22398 14487 346 0,'0'0'6'0,"0"0"3"15,0 0 5-15,0 0 0 0,0 0 0 16,0 0 0-16,0 0 0 16,0 0 1-16,-7 8-5 15,-7 4-4-15,-5 2-2 0,-2 4 0 16,-5 1 0-16,-4 4 0 15,-5-3-1-15,1 2 1 16,-6-2-1-16,3-4-1 16,3 2 1-16,-1-8-2 15,10 3 1-15,2-4-2 0,5-3 1 16,6-1-1-16,12-5 0 16,-7 7 0-16,7-7 1 15,5 10-1-15,2-8 1 16,11 6 0-16,-1-1 0 15,6 1 0-15,3-1 1 0,7 0-1 16,2 6 1-16,4-7-1 16,4 8 2-16,-3-4-3 15,-1 0 0-15,2 0 0 0,-7-3 0 16,-1 2 0-16,-6-1 0 16,-8-3 0-16,1 2 0 15,-10-4 0-15,1-1 0 0,-11-2 0 16,7 6 0-16,-7-6 0 15,0 0 0-15,0 0 0 16,0 0 0-16,0 0 0 16,0 0 0-16,0 0 0 15,-2 0 0-15,2 0-53 0,0 0-35 16,0 0-4-16</inkml:trace>
  <inkml:trace contextRef="#ctx0" brushRef="#br2" timeOffset="164692.8372">17193 14863 19 0,'7'0'4'0,"18"0"0"16,12 0 2-16,18 0 5 16,10-5 1-16,29 0 0 15,16 0 2-15,26 0-1 0,11 1 0 16,9-3-5-16,7-1 0 16,11 3-3-16,17-5-3 15,-2 1 1-15,2-8-2 16,13 8 1-16,3-11-1 0,14 8 1 15,0-8-1-15,5 6 0 16,0-7-1-16,1 6 0 16,1 2 1-16,-1-3-1 15,-4 6 0-15,-4-5-1 16,-7 5 1-16,-2-2 0 0,-19 2 0 16,4-3 0-16,-7 6 0 15,-15-4 0-15,-12 2 1 16,-13 2-1-16,-7 2 0 0,-22 0 0 15,-1 0 0-15,-20 2-3 16,-14 1-9-16,-20-1-7 16,-4 3-10-16,-22-2-12 0</inkml:trace>
  <inkml:trace contextRef="#ctx0" brushRef="#br2" timeOffset="165455.9289">17613 14613 114 0,'0'0'2'0,"0"0"2"0,-14 0 2 15,14 0 2-15,-18 10 1 16,0 3 3-16,0-4 0 16,-6 8 2-16,-1-2-2 0,-9 5-2 15,1 3-1-15,-5-6 1 16,1 3-2-16,-2-3-2 16,4 3 0-16,3-5-2 0,5 2 0 15,9-4 0-15,8-1 0 16,8 0 1-16,6 3-1 15,17-3 1-15,13 3 2 16,15 3 0-16,9-1 0 0,17 0 0 16,14 1-5-16,11-9-51 15,6 15-15-15</inkml:trace>
  <inkml:trace contextRef="#ctx0" brushRef="#br2" timeOffset="168559.4239">15714 14085 245 0,'0'0'6'15,"0"0"1"-15,0 0 2 16,0 0 3-16,-10-2 1 0,10 2 1 16,0 0 2-16,0 0 0 15,0 0-3-15,-5 5 1 16,5-5 2-16,0 0-1 0,0 10 0 15,0-10-1-15,0 0-1 16,0-5 0-16,0 5-1 16,5-22-2-16,-3 1-3 15,1-8-1-15,-1-8-2 0,-2-8-1 16,3-11-1-16,-1-12-1 16,0-9 0-16,1-11-1 15,-3-10 0-15,0-6 0 16,0-1 1-16,0-2-1 0,-3 3 2 15,-4 5 0 1,2 5 1-16,-2 9 0 0,1 8 0 16,-1 8-3-16,2 5 0 15,-2 4 0-15,2 6 0 16,3 9 0-16,-1 8 0 0,0 7 0 16,1 5 0-16,2 8 0 15,0 7 0-15,0 10 0 16,0-7 0-16,0 7 0 0,0 0 0 15,0 0 0-15,0 0 0 16,0 0 0-16,0 0 0 16,0 0 0-16,0 0 0 0,0 0 0 15,0 0 0-15,0 0 0 16,0 0 0-16,0 0 0 16,0 0 0-16,0 0 0 15,0 0 0-15,0 0 0 16,0 0 0-16,0 0 0 15,0 0 0-15,0 5 0 16,0-5 0-16,-8 16 0 0,-3 0 0 16,-5-1 0-16,-1 7 0 15,-3 3 0-15,-6 0 0 16,2-1 0-16,-1-1 0 0,6-1 0 16,1-2 0-16,3-5 0 15,2-3 0-15,13-12 0 16,-14 12 0-16,14-12 0 0,0 0 0 15,5-12 0-15,10-8 0 16,3-5 0-16,6 1 0 16,1-11 0-16,5 0 0 0,0 1 0 15,-3 1 0-15,-5 4 0 16,-2 6 0-16,-8 7 0 16,1 5 0-16,-6 7 0 15,-7 4 0-15,18 4 0 0,-6 16 0 16,9 5 0-1,0 9 0-15,11 6 0 0,15 2 0 16,16 16-11-16,12-7-74 16,8-9-3-16</inkml:trace>
  <inkml:trace contextRef="#ctx0" brushRef="#br2" timeOffset="171280.6698">20417 14340 268 0,'0'0'7'16,"0"0"5"-16,0 0 3 0,0 0 2 15,-9-12 2-15,9 12 1 16,-5-15 3-16,1 1 0 16,4-1-6-16,0-8-3 15,4-7-2-15,1-4-1 0,7-11-1 16,-3-11-3-16,4-12-1 16,-1-9-1-16,4-17-3 15,0-7 0-15,-3-11-2 16,-5-10-1-16,-5 4 1 0,1 1-1 15,-4 9 1-15,0 4 0 16,-4 12 2-16,1 7-1 16,-5 17 0-16,4 8 1 15,-2 7-1-15,3 12 1 16,1 6-1-16,0 3 1 0,-1 12-1 16,3 3 0-16,0 9 0 15,0 8-1-15,0 0-1 16,0-10 1-16,0 10-1 0,0 0 0 15,0 0 1-15,11 0-1 16,-11 0 1-16,0 0 0 16,12 6 1-16,-12-6-1 0,0 0 1 15,8 0-1-15,-8 0 1 16,0 0 0-16,0 0-1 16,10-3 0-16,-10 3 0 15,0 0-1-15,0 0 1 16,0 5 0-16,0-5 0 15,-11 19 0-15,1-4 0 0,-3 2 0 16,-6 4 1-16,-1-1-1 16,0 2 0-16,-2-5 0 15,2 4 0-15,2-5 0 16,4-3 0-16,1-3 0 16,13-10 1-16,-12 9 1 0,12-9 0 15,0 0-1-15,-3-7 1 16,6-7-2-16,4-4 0 0,6-8 0 15,-1 2 0-15,6-3 0 16,-4 0 0-16,4 1 0 16,-4 7 0-16,-1 2 0 0,2 7 0 15,-2 8 0-15,1 2 0 16,6 2 0-16,5 8 0 16,10 12 0-16,5 6 0 15,10 6 0-15,1 5 0 16,4 7 0-16,11 0-52 15,3 7-34-15,-5-9-4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17:35.92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5484 3124 76 0,'0'0'1'0,"0"0"2"0,10 0 0 15,8 4 1-15,4 4-1 16,20 2 2-16,11 3-2 16,16 1 1-16,16 4 1 0,19 1-4 15,8-1 0-15,19-1-1 16,27-4 0-16,9-1 0 15,18-2 1-15,12-5 2 16,19-1 0-16,10-4 2 16,10 0 1-16,13 0 3 0,5 3 1 15,13-3 1-15,7 0 2 16,20 0 1-16,-3 0-3 16,24 0 0-16,5 0-1 0,11 0-3 15,8 0 0-15,6-3-3 16,13 3-2-16,-5 0 1 15,10 0 0-15,-10 0 0 16,10 0 3-16,-15 0 1 0,5 0 3 16,-15 0 2-16,-10 0 0 15,-9 0 2-15,-9 0 1 16,-17 3-1-16,-14-3-1 16,-16 0-2-16,-22 2 0 15,-27-2-2-15,-15 3 0 16,-30-3-2-16,-20-3-1 15,-25 1 0-15,-20-3-1 0,-26 0 1 16,-16 0-1-16,-17-2 1 16,-17 0-3-16,-11 4-9 0,-17 3-34 15,-12 0-35-15,-23 3-2 16</inkml:trace>
  <inkml:trace contextRef="#ctx0" brushRef="#br0" timeOffset="729.1094">6111 3324 171 0,'13'0'3'0,"16"0"1"0,28 5 0 16,15-2 3-16,33 7 1 16,17-5 0-16,44 3 0 15,26-4 0-15,29 1-2 0,17-2-2 16,25-1-1-16,14-2-1 16,18 0 0-16,18-5 0 15,13-3 1-15,5 1 1 0,9-4 3 16,6 2 1-16,15-3 2 15,14 1 1-15,38-1 2 16,-26 3-2-16,-4-6 1 16,9 0 0-16,-1 2-2 15,0 3-1-15,-11-2-1 0,-7-1-1 16,-51 4-1-16,19 2-1 16,-17 1-1-16,-26 2 1 15,-27 1-2-15,-22 0 0 16,-45 1 0-16,-34 2-1 15,-32 0 0-15,-35 0-4 0,-25 2-4 16,-29 4-25-16,-35-2-39 16,-32 4-5-16</inkml:trace>
  <inkml:trace contextRef="#ctx0" brushRef="#br0" timeOffset="9148.5871">5089 14833 351 0,'0'0'6'0,"0"0"2"16,0 0 3-16,0 0 3 16,0 0-2-16,0 0 2 0,0 0 0 15,0 8 2-15,0-1-5 16,0 13-2-16,0-1-2 16,0 12-2-16,0 1 1 15,0 5-2-15,0 1 0 0,0-2 0 16,0 1-2-16,0-3-1 15,-3-3 0-15,3-10 0 16,0-1-1-16,0-4-1 0,0-3 0 16,0-13-2-16,0 12-1 15,0-12-2-15,0 0-4 16,0 0-19-16,0 0-56 16,0-5 0-16</inkml:trace>
  <inkml:trace contextRef="#ctx0" brushRef="#br0" timeOffset="9629.5614">5027 14591 341 0,'0'0'4'0,"0"0"3"16,-10-4 1-16,2 4 3 0,-4 0-1 15,-5 12 3-15,-6 0 0 16,-4 10 1-16,0 12-2 16,-7 11-3-16,4 9 0 15,4 13-1-15,1 10-1 16,6 4 0-16,6 8-1 0,8-1-2 16,5-4 0-16,10-7-1 15,12-11 0-15,10-8-2 16,8-16 1-16,10-13 0 15,10-13-1-15,2-14 0 0,9-7 0 16,0-17 0-16,0-10 0 16,-4-10 0-16,-4-13 0 15,-12-5 0-15,-8-7 0 16,-13-9 0-16,-17-13 0 0,-11-3 1 16,-11-6-2-16,-19 0 0 15,-13 9 0-15,-7 2 0 16,-17 20 0-16,-8 13 0 0,-6 22 0 15,-5 24 0-15,-6 22 0 16,-2 32 0-16,0 26 0 16,5 22-6-16,7 30-16 15,7 16-63-15,10 17-4 0</inkml:trace>
  <inkml:trace contextRef="#ctx0" brushRef="#br0" timeOffset="12077.3304">7346 11425 394 0,'0'0'6'0,"0"0"2"16,0 0 3-16,0 0 2 16,-5-10 0-16,5 10 1 0,0-12 1 15,0 2 1-15,8-3-5 16,2 1-3-16,4-3-6 16,2 2-2-16,0 1 0 15,7-1 0-15,-3 6 0 0,0 3 0 16,0 1 0-16,-5 3 0 15,0 5 0-15,-6 4 0 16,-1 6 0-16,-3 5 0 16,-5 3 0-16,-5 4 0 0,-5 8 0 15,-7-2 0-15,-3 3 0 16,0-1 0-16,-2-1 0 16,-1-6 0-16,5-6 0 0,4-2 0 15,2-8 0-15,4-3 0 16,8-9 0-16,0 0 0 15,0 0 0-15,15-12 0 16,0 0 0-16,5-3 0 16,5-2 0-16,2-2 0 15,3 2 0-15,-3-4 0 0,-2 6 0 16,0 2 0-16,-7 1 0 16,-4 8 0-16,-14 4 0 15,18-7 0-15,-18 7 0 0,0 0-4 16,0 0-28-16,-5 7-54 15,5-7-4-15</inkml:trace>
  <inkml:trace contextRef="#ctx0" brushRef="#br0" timeOffset="12546.6465">7463 11088 361 0,'0'0'8'16,"0"0"2"-16,-15-8 2 0,6 6 2 16,-9 2 0-16,-2 0 2 15,-5 10 0-15,-5 7 2 16,-3 8-6-16,1 13-1 0,2 11-2 16,3 6-1-16,2 8-6 15,6 2-2-15,8 3 0 0,6-2 0 16,5-7 0-16,11-5 0 15,6-4 0-15,9-8 0 16,10-13 0-16,7-5 0 16,6-15 0-16,8-9 0 15,3-4 0-15,2-17 0 0,2-7 0 16,-3-10 0-16,-2-2 0 16,-9-9 0-16,-9 0 0 15,-11-12 0-15,-7-3 0 16,-12-3 0-16,-11 0 0 15,-20-3 0-15,-8 4 0 0,-14 7 0 16,-8 5 0-16,-7 11 0 16,-10 14 0-16,0 12 0 15,-1 17 0-15,1 4 0 16,5 13 0-16,7 13 0 0,11 3 0 16,14 11 0-16,5-5-10 15,5 11-76-15,27-3-3 0</inkml:trace>
  <inkml:trace contextRef="#ctx0" brushRef="#br0" timeOffset="14451.5897">7508 13150 365 0,'0'0'7'0,"0"0"4"15,0 0 2-15,-5-6 1 16,5 6 2-16,0 0 1 0,-6-12 0 15,6 12 1-15,0-18-7 16,0 8-3-16,11 0-3 16,-4-4-1-16,8-1-1 0,0-3-1 15,3 6-2-15,-1-3 0 16,3 4 0-16,-8 4 0 16,3 5 0-16,-3 2 0 15,-2 0 0-15,-4 8 0 0,-6 4 0 16,0 3 0-16,0 0 0 15,-6 2 0-15,-1 0 0 16,2 0 0-16,-2-4 0 16,2-1 0-16,-1-1 0 15,6-11 0-15,0 14 0 0,0-14 0 16,11 6 0-16,-2-6 0 16,2 0 0-16,3 0 0 15,1 0 0-15,-2 0 0 16,-1 0 0-16,1 0 0 0,-3 0 0 15,-10 0 0-15,9 2 0 16,-9-2 0-16,3 12 0 16,-3-2 0-16,-9 2 0 0,-2 0 0 15,-4 4 0-15,-2-1 0 16,-3 3 0-16,-3-4 0 16,-2-2 0-16,1 1-2 15,4-6-2-15,-3 1-1 16,9-7-2-16,-4 2-5 0,11-1-12 15,-6 4-44-15,13-6-18 16</inkml:trace>
  <inkml:trace contextRef="#ctx0" brushRef="#br0" timeOffset="15060.2638">7600 12946 349 0,'0'0'5'15,"0"0"4"-15,-13-10 3 0,13 10 3 16,-15-13-1-16,6 6 0 16,-4 2 2-16,-2 3 1 15,0 2-5-15,-5 10-3 16,-2 7-2-16,2 8-2 0,-3 10 0 16,2 4 0-16,0 8-1 15,7 3-1-15,3-1-1 16,4 0 0-16,7 1 0 0,5-5-1 15,8-5 2-15,4-11-3 16,13-2 0-16,2-12 0 16,7-4 0-16,4-11 0 15,4-9 0-15,1-5 0 0,-3-13 0 16,9-3 0-16,-9-5 0 16,-3-2 0-16,-10-3 0 15,-4-5 0-15,-8 1 0 16,-8-3 0-16,-12-2 0 15,-5-4 0-15,-9 7 0 0,-11-2 0 16,-10 9 0-16,-6 2 0 16,-1 8 0-16,-5 8 0 15,0 11 0-15,-3 5 0 16,6 5 0-16,6 5 0 0,2 5 0 16,10 5 0-16,6 3 0 15,10 4-9-15,6 0-37 16,15 0-42-16,8-5-2 0</inkml:trace>
  <inkml:trace contextRef="#ctx0" brushRef="#br0" timeOffset="16079.975">9653 10104 337 0,'0'0'7'16,"0"0"3"-16,0 0 5 15,0-10 2-15,0 10 0 16,0 0 1-16,0 0 2 0,0 0 0 15,0 0-5-15,0 12-4 16,0 4-2-16,0 4-2 16,0 4-1-16,-5 0-4 15,-2 7-2-15,-6-4 0 0,1 0 0 16,-3-2 0-16,0 0 0 16,-4-6 0-16,3-3 0 15,3-2 0-15,6-6 0 16,-3-4 0-16,10-4 0 0,0 0 0 15,5-7 0-15,13-8 0 16,-1 1 0-16,9-6 0 16,3-3 0-16,8 1 0 15,-7-2 0-15,5 2 0 0,-5 2 0 16,-6 2 0-16,-1 6 0 16,-5 4 0-16,-9-2 0 15,-9 10 0-15,12-5 0 16,-12 5 0-16,0 0-18 0,0 15-22 15,0-7-50-15,-7-1 0 16</inkml:trace>
  <inkml:trace contextRef="#ctx0" brushRef="#br0" timeOffset="16329.3249">9656 10130 383 0,'0'0'7'0,"0"0"2"16,-6-11 4-16,6 11 2 15,0 0 0-15,-9-7 0 16,9 7 1-16,0 0 0 16,-3 10-5-16,3 4-5 0,0 7-1 15,3 3-5-15,1 1 0 16,1 8 0-16,1-7 0 16,4 2 0-16,-3-3 0 0,0-5-2 15,-1-1-4-15,1-4-4 16,3-1-14-16,-3-1-60 15,-7-13-4-15</inkml:trace>
  <inkml:trace contextRef="#ctx0" brushRef="#br0" timeOffset="16762.2339">9616 9908 373 0,'0'0'5'0,"0"0"3"0,-12 0 2 16,-1 6 1-16,-4 4 1 15,-4 5 1-15,2 4 0 0,-7 8 2 16,2 8-5-16,4 5-2 16,3 6-1-16,2 5-2 0,7 2 0 15,8 0-1-15,0-2-1 16,13-5 0-16,9-5 0 15,3-6 0-15,5-10-3 0,7-5 0 16,6-12 0-16,4-8 0 16,0-8 0-16,5-12 0 15,-5-2 0-15,0-8 0 16,-4-5 0-16,-8-4 0 16,-5-6 0-16,-13-2 0 0,-7-6 0 15,-10-2 0-15,-15-6 0 16,-13 5 0-16,-7 1 0 15,-7 11 0-15,-10 6 0 16,1 14 0-16,-9 11 0 0,0 13 0 16,2 17 0-16,11 11 0 15,-3 7 0-15,26-10-82 16,4 19-8-16</inkml:trace>
  <inkml:trace contextRef="#ctx0" brushRef="#br0" timeOffset="20444.287">19982 8104 365 0,'0'0'6'0,"0"0"3"16,0-9 3-16,0 9 0 0,-3-12 2 15,3 12 0-15,-7-12 0 16,7 12 1-16,-15-3-6 16,2 3-2-16,1 3-2 0,0 4-2 15,-3 3-1-15,3 2 0 16,-4 0 0-16,9 4 0 15,2-4-1-15,1 4 1 16,4-7 0-16,4 1 1 0,8 0-1 16,6-3 2-16,3 0 0 15,5-2-4-15,0 2 0 16,4-2 0-16,-1 3 0 16,-2-3 0-16,-4 0 0 0,-4 3 0 15,-1-1 0-15,-3 4 0 16,-8-7 0-16,-2 6 0 15,-5-10 0-15,0 17 0 16,-9-7 0-16,-7 0 0 16,-6-1 0-16,-5 3 0 0,-6 0 0 15,1-3 0-15,-3-1 0 16,0-1 0-16,8-2 0 16,-1-2 0-16,9-1 0 15,4-2 0-15,15 0 0 0,-12-14-42 16,1 3-44-16,11-4-4 15</inkml:trace>
  <inkml:trace contextRef="#ctx0" brushRef="#br0" timeOffset="20642.2798">19948 8107 387 0,'0'0'6'15,"0"0"2"-15,0 0 3 0,1-9 1 16,-1 9 2-16,8-13 0 15,2 6 0-15,5-3 1 16,1 0-6-16,5 1-3 0,-1 1-4 16,5-5-5-16,0 11-10 15,-3-3-33-15,1 2-39 16,-6 0 0-16</inkml:trace>
  <inkml:trace contextRef="#ctx0" brushRef="#br0" timeOffset="21119.1407">20412 7853 511 0,'-7'-10'0'0,"-8"-8"0"0,-10 0 0 16,-10-1 0-16,-9-3 0 16,-18 5 0-16,-9 4 0 0,-8 1 0 15,-1 12 0-15,-4 17 0 16,7 10 0-16,10 8 0 0,5 5 0 15,17 2 0-15,13 2 0 16,14 1 0-16,13-4 0 16,16 8 0-16,30-18-82 15,-3-1-8-15</inkml:trace>
  <inkml:trace contextRef="#ctx0" brushRef="#br0" timeOffset="22043.0642">19843 7969 293 0,'0'0'7'16,"0"0"3"-16,-10-9 3 15,10 9 2-15,-13-13 1 16,13 13 3-16,-17-15 0 0,4 11 0 16,-1 0-5-16,-2 4-3 15,0 5-2-15,-5 6-2 16,-1 9 0-16,-2 3 0 0,-1 9 0 16,2 11 1-16,0-1 0 15,7 8 0-15,-5 2-1 16,12 6 0-1,-2-7-7-15,8 3 0 0,3-4 0 0,3-3 0 16,10-5 0-16,1-1 0 16,12-10 0-16,1-1 0 15,5-5 0-15,4-6 0 16,8-4 0-16,1-2 0 16,5-9 0-16,0-1 0 15,1-6 0-15,6-4 0 0,-4-7 0 16,-1-4 0-16,-3-2 0 15,2-7 0-15,-11-3 0 16,1 0 0-16,-5-7 0 0,-7-2 0 16,-5-9 0-16,-3-3 0 15,-3-4 0-15,-6-5 0 16,-8 3 0-16,-4-4 0 16,0 4 0-16,-9 1 0 0,-3 5 0 15,-6 6 0-15,-2 3 0 16,0 8 0-16,-7 1 0 15,-3 6 0-15,-5 10 0 0,-5 4 0 16,-2 6 0 0,-6 7 0-16,2 0 0 0,-3 10 0 15,3 2 0-15,6 6 0 16,8 2 0-16,4 2 0 16,14 0 0-16,7-4 0 15,7 1-86-15,14 1-4 0</inkml:trace>
  <inkml:trace contextRef="#ctx0" brushRef="#br0" timeOffset="23291.5781">13571 6650 341 0,'0'0'8'16,"0"-9"4"-16,0 9 5 0,-3-15 2 16,3 15 2-16,-2-15 0 15,2 15 0-15,-8-7 1 16,8 7-8-16,-7 15-4 0,-2 4-5 16,-4 7-5-16,1 6 0 15,-4 0 0-15,4 8 0 16,5-4 0-16,-4 2 0 15,9-6 0-15,2-4 0 0,7-3 0 16,4-9 0-16,3-1 0 16,6-10 0-16,1-3 0 15,0-2 0-15,4-7 0 16,-5-2 0-16,2-6 0 0,-6 0 0 16,-4-2 0-16,-4-1 0 15,-8 0 0-15,-3 1 0 16,-10 5 0-16,-1 0 0 0,-4 4 0 15,-7 6 0-15,0 2 0 16,3 2 0-16,-3 6 0 16,3 1 0-16,5 3 0 15,-2 1 0-15,8-3 0 16,3-1-4-16,8-9-12 0,-3 17-11 16,3-17-26-1,11 4-33-15,3-4-4 0</inkml:trace>
  <inkml:trace contextRef="#ctx0" brushRef="#br0" timeOffset="23862.3906">13542 6433 308 0,'0'0'7'0,"0"0"5"16,-6-10 3-16,6 10 1 15,-15-12 4-15,15 12 0 0,-20-12 1 16,6 9 0-16,-2 3-6 16,-2 3-3-16,-2 7-3 15,-1 6-1-15,-4 12-1 0,-5 5-1 16,6 6 0-16,-4 8-1 15,3 5-2-15,5 5-3 16,2 2 0-16,11-1 0 0,4-2 0 16,9-3 0-16,6-4 0 15,10-6 0-15,6-4 0 16,9-12 0-16,3-3 0 16,5-9 0-16,4-7 0 0,1-8 0 15,3-5 0-15,-2-10 0 16,-2-5 0-16,-3-5 0 15,-6-4 0-15,-3-7 0 16,-2 0 0-16,-13-8 0 16,-5-9 0-16,-8-4 0 0,-9-2 0 15,-11-4 0-15,-11 4 0 16,-5 5 0-16,-14 2 0 16,-4 9 0-16,-4 14 0 15,-6 12 0-15,1 7 0 0,-1 10 0 16,-3 10 0-16,4 4 0 15,10 9 0-15,9 4 0 16,5 0 0-16,17 6 0 0,11-3-32 16,12-1-56-16,19-7-3 15</inkml:trace>
  <inkml:trace contextRef="#ctx0" brushRef="#br0" timeOffset="24707.5564">16780 5777 356 0,'0'0'9'0,"0"0"2"15,0 0 4-15,0 0 2 0,0 0 0 16,0 0 1-16,-10-7 1 16,10 7 1-16,0 0-7 15,0 0-3-15,15-5-4 16,3 2-6-16,4-2 0 16,3-2 0-16,1-2 0 0,8 0 0 15,-8 1 0-15,2-1 0 16,-8 3 0-16,-2 4 0 15,-11 2 0-15,-7 0 0 16,7 17 0-16,-11 0 0 0,-1 4 0 16,-6 3 0-16,2-1 0 15,-3 1 0-15,3 2 0 16,-3-7 0-16,5-1 0 16,2-4 0-16,2-1 0 0,3-4 0 15,0-9 0-15,0 14 0 16,0-14 0-16,0 0-19 15,0 0-33-15,8-9-36 16,-8 9 0-16</inkml:trace>
  <inkml:trace contextRef="#ctx0" brushRef="#br0" timeOffset="25178.106">16982 5504 373 0,'0'0'5'0,"0"0"3"0,-5-12 2 16,5 12 0-16,-20-8 3 16,5 6 0-16,-5 2 2 0,-6 0 1 15,-8 12-4-15,5 5-2 16,-9 9-1-16,1 6 0 16,-1 2-1-16,6 9-8 15,2 1 0-15,5 4 0 0,11-2 0 16,4 1 0-16,6 0 0 15,8-2 0-15,11-2 0 16,7-9 0-16,10-8 0 16,8-2 0-16,8-7 0 15,1-10 0-15,2-4 0 0,7-9 0 16,-3-6 0-16,0-6 0 16,-6-3 0-16,-1-7 0 15,-9-1 0-15,-6-9 0 16,-8-4 0-16,-7-5 0 0,-14-5 0 15,-4-5 0-15,-10 3 0 16,-9-6 0-16,-9 8 0 16,-9 4 0-16,-3 12 0 0,-7 9 0 15,-3 15 0-15,0 12 0 16,-4 7 0-16,1 13 0 16,8 14 0-16,1 4 0 15,14 11 0-15,5 3-72 0,18-2-18 16</inkml:trace>
  <inkml:trace contextRef="#ctx0" brushRef="#br0" timeOffset="27757.4937">21511 8447 365 0,'0'0'7'15,"0"0"2"-15,0 0 4 16,0-12 0-16,0 12 3 0,0-13 1 16,0 13 0-16,-5-17 1 15,5 17-5-15,-11-15-4 16,4 13-3-16,-5-1-1 16,0 3-2-16,-6 3-3 0,3 4 0 15,3 3 0-15,-3 5 0 16,5-3 0-16,5 3 0 15,3 3 0-15,4-3 0 16,5 2 0-16,11 0 0 0,-1-3 0 16,10 3 0-16,-2-5 0 15,5 0 0-15,0-3 0 16,-2 2 0-16,-4 1 0 16,-1-2 0-16,-6-1 0 0,-4 2 0 15,-8 1 0-15,-5 0 0 16,-2-2 0-16,-11 3 0 15,-7-1 0-15,-3 0 0 16,-1 1 0-16,-1-6 0 0,-3-2 0 16,4-5 0-16,4 0 0 15,0-3 0-15,8-9 0 16,-1-3 0-16,10-1 0 16,3-7 0-16,3-3 0 0,5 0 0 15,4-2 0-15,6 1 0 16,-2 4 0-16,2-1 0 15,-1 2 0-15,1 5 0 16,-6 2 0-16,-1 5 0 16,-11 10 0-16,14-13 0 15,-14 13-5-15,0 0-22 0,5 5-44 16,-5-5-16-16</inkml:trace>
  <inkml:trace contextRef="#ctx0" brushRef="#br0" timeOffset="28242.9151">21525 8168 370 0,'0'0'5'0,"-9"-11"4"0,9 11 0 15,-15-15 2-15,-3 9 1 16,-1 2 0-16,-8 2 1 15,-6 2 2-15,1 15-4 16,-3 10-2-16,-2 7-1 16,2 8-1-16,5 4 0 15,3 10-1-15,10 1-1 0,6 3-3 16,9-3-2-16,2-2 0 16,13-1 0-16,4-2 0 15,10-8 0-15,8-5 0 16,2-7 0-16,8-5 0 0,2-11 0 15,3-4 0-15,2-7 0 16,0-6 0-16,-2-7 0 0,-5-9 0 16,-5-6 0-16,-1-7 0 15,-9-3 0-15,0-10 0 16,-12-4 0-16,-9-9 0 16,-6-3 0-16,-8-4 0 0,-13 1 0 15,-8 5 0-15,-8 5 0 16,-10 8 0-16,-2 15 0 15,-7 11 0-15,-4 12 0 16,2 10 0-16,2 18 0 16,1 3 0-16,15 18-18 0,9 2-67 15,11-1-4-15</inkml:trace>
  <inkml:trace contextRef="#ctx0" brushRef="#br0" timeOffset="31291.2345">22285 10079 332 0,'0'0'6'15,"0"0"2"-15,0 0 3 16,-4-10 3-16,4 10 1 16,-5-12 1-16,5 12 0 0,-9-12 1 15,9 12-4-15,-5-17-3 16,5 17-2-16,-11-16-1 16,11 16-1-16,-9-12-1 15,9 12-1-15,-17-12-1 16,4 9 0-16,1 0-1 0,-4 3-1 15,-1 0 0-15,2 6-1 16,0 2 0-16,0 2 0 16,3-1-1-16,3 2 0 15,0 1 1-15,9-3-1 0,0-1 1 16,0-8 0-16,18 14 1 16,-3-9-1-16,3-5 1 15,4 0 0-15,-3 0 1 0,4 0 0 16,-5-5-1-16,-4-2 1 15,-2 0 1-15,-1 2 0 16,-11 5-3-16,10-12 0 0,-10 12 0 16,0 0 0-16,2-7 0 15,-2 7 0-15,0 0 0 16,0 12 0-16,0 0 0 16,0 7 0-16,0 4 0 15,0-1 0-15,0 3 0 16,0 2 0-16,0-5 0 0,0-1 0 15,2-4 0-15,-2-2 0 16,0-3 0-16,3-2 0 16,-3-10 0-16,0 13 0 15,0-13 0-15,0 0-4 0,0 0-3 16,0 0-4-16,0 0-9 16,0-8-33-16,0-2-33 15,0 0-2-15</inkml:trace>
  <inkml:trace contextRef="#ctx0" brushRef="#br0" timeOffset="31852.5018">22294 9893 293 0,'0'0'8'0,"0"0"2"0,-2-12 5 15,2 12 1-15,-7-15 1 0,-2 6 3 16,0-1 1-16,-1 0 0 16,-1 5-7-16,-3 0-3 15,-1 3-3-15,-5 2-2 16,-2 5-1-16,-8 7 0 15,-2 5-1-15,-1 5 0 0,0 11 0 16,0 2 0-16,0 1 0 16,8 7 0-16,3 1-1 15,10 1 0-15,3-3-1 0,9-3 0 16,11-1-1-16,8-6 1 16,9-6-1-16,6-2 2 15,7-10-3-15,3-3 0 16,6-10 0-16,-3-1 0 0,3-6 0 15,-2-7 0-15,-9-7 0 16,0 0 0-16,-6-7 0 16,-8-5 0-16,-8-5 0 15,-4-8 0-15,-13-2 0 16,0-5 0-16,-13 0 0 0,-7 2 0 16,-2 3 0-16,-11 10 0 15,4 3 0-15,-4 10 0 16,-1 12 0-16,-1 8 0 15,3 8 0-15,-1 11 0 0,9 16 0 16,1-2 0-16,16-9-75 16,4 25-14-16</inkml:trace>
  <inkml:trace contextRef="#ctx0" brushRef="#br0" timeOffset="32956.1794">21742 10764 323 0,'0'0'5'0,"0"0"5"15,0 0 2-15,0-8 3 0,0 8 3 16,0 0 0-16,0-9 2 16,0 9 0-16,0 0-5 15,0 0-4-15,0 0-2 16,0 0-2-16,-2 12-2 0,2 3-2 15,0 1 0-15,0 7-1 16,0 1 0-16,0-1 0 16,0 2-1-16,0-6 0 15,0 1-1-15,2-5 1 0,-2 1-1 16,3-7 0-16,-1 2-1 16,-2-11 0-16,3 11-2 15,-3-11-1-15,0 0-2 16,0 0-4-16,0 0-9 0,0 0-28 15,12-7-38-15,-6 0-2 16</inkml:trace>
  <inkml:trace contextRef="#ctx0" brushRef="#br0" timeOffset="33373.6374">21879 10768 362 0,'0'0'8'0,"0"0"1"0,0 0 3 16,0 0 0-16,0-7 2 16,0 7 1-16,0 0 0 15,0 0 0-15,0 0-5 0,0 7-3 16,-5 3-2-16,2 2-1 16,-2 3-1-16,3 2 0 15,-3 1 0-15,1 2-1 16,4 0 0-16,4-3-1 15,1 0 1-15,2-5 0 0,6-1 0 16,-1-4-1-16,1-2 1 16,4-5-2-16,-5 0 0 15,4-2 0-15,-7-3 0 16,3-2 0-16,-3-6 0 0,-5-2 0 16,-4 0 0-1,0 0 0-15,-2-2 0 0,-9 0 0 16,2 5 0-16,-6-1 0 15,2 2 0-15,-3 4 0 0,-2 5 0 16,-1 0-5-16,5 2-7 16,-2 2-6-16,7 5-15 15,-3 10-53-15,12-17-1 0</inkml:trace>
  <inkml:trace contextRef="#ctx0" brushRef="#br0" timeOffset="33860.127">21913 10575 331 0,'0'0'5'0,"0"0"3"16,-9-7 2-16,-1 4 2 0,-3-2 1 15,-2 5 2-15,-7 0 0 16,-5 0 1-16,-1 10-3 15,-4 5-5-15,0 5 0 16,2 1-1-16,0 10-2 0,5 6 0 16,6-1 0-16,1 8-1 15,8 0-1-15,5-2 0 16,5 0-2-16,5 0 3 16,10-5-1-16,2-4 0 0,6-6 0 15,9-7-1-15,5-3 1 16,3-7-1-16,3-10 2 15,-1 0-4-15,5-10 0 0,0-3 0 16,-8-3 0-16,0-7 0 16,-7-4 0-16,-2-5 0 15,-11-4 0-15,-1-8 0 16,-14 0 0-16,-4-6 0 16,-4 0 0-16,-14 1 0 0,-1 4 0 15,-11 6 0-15,-5 7 0 16,-5 7 0-16,-2 7 0 15,-2 14 0-15,5 4 0 0,5 9-2 16,-1 9-6-16,12 9-10 16,7 5-67-16,12 3-3 15</inkml:trace>
  <inkml:trace contextRef="#ctx0" brushRef="#br0" timeOffset="35293.2856">22712 11415 324 0,'0'0'8'15,"0"0"3"-15,0 0 3 0,0 0 3 16,-11-5 3-16,11 5-1 16,0 0 1-16,0 0 0 15,0 0-5-15,0 0-5 16,0 0-2-16,-4 7-1 0,4 6-3 15,0 1 0-15,0 6-1 16,2 1 0-16,0-2-1 16,-2 0 0-16,3 1-2 0,-3-2 0 15,2-1 0-15,-2-3-2 16,3-5-2-16,-3-9-5 16,3 17-9-16,-3-17-16 15,0 0-50-15,0 0-1 0</inkml:trace>
  <inkml:trace contextRef="#ctx0" brushRef="#br0" timeOffset="35539.6269">22855 11396 370 0,'0'0'8'0,"0"0"4"16,0 0 0-16,0 0 2 15,0 0 1-15,0 7 2 16,0 2 0-16,-2 4 1 15,2 4-8-15,-2 3-3 0,2 0-2 16,0 2 1-16,-3-3-6 16,3-2 0-16,0-2 0 15,0 2 0-15,0-8-3 16,0-9-4-16,3 12-7 0,-3-12-15 16,0 0-52-1,0 0-4-15</inkml:trace>
  <inkml:trace contextRef="#ctx0" brushRef="#br0" timeOffset="36077.97">22839 11281 341 0,'0'0'6'0,"0"0"4"16,-9-5 2-16,9 5 3 15,-14-7 0-15,2 2 2 16,-1 2 1-16,-4 2 1 16,-5-5-5-16,-1 6-4 0,0 6-1 15,-4 0-1-15,3 12-2 16,-6 2 0-16,2 6-1 15,6 8-5-15,-1 2 0 16,6 0 0-16,4 5 0 0,9 1 0 16,4-6 0-16,4 2 0 15,12-3 0-15,4-5 0 16,10-6 0-16,5-6 0 0,4-6 0 16,5-7 0-16,4-5 0 15,4 0 0-15,-3-9 0 16,2-9 0-16,-10 4 0 15,-3-12 0-15,-5 1 0 0,-8-4 0 16,-11-6 0-16,-7-12 0 16,-7 2 0-16,-9-7 0 15,-11 3 0-15,-5 4 0 16,-8 1 0-16,-4 11 0 16,0 9 0-16,-6 11 0 0,1 11 0 15,3 6 0-15,4 11 0 16,8 13 0-16,2-3 0 15,12 11-80-15,10 2-9 0</inkml:trace>
  <inkml:trace contextRef="#ctx0" brushRef="#br0" timeOffset="38025.2209">21963 13280 395 0,'0'0'6'16,"0"0"2"-16,0 0 3 0,0 0-1 16,0 0 1-16,0 0 1 15,0 0 0-15,0 0 1 16,8 13-6-16,-6 3-2 15,-2 4-2-15,2 6 0 0,-2-2-1 16,0 6 0-16,0-6 0 16,0 5-1-16,0-8-3 15,0 1-3-15,0-2-7 16,0-3-20-16,3-1-54 16,0-6 0-16</inkml:trace>
  <inkml:trace contextRef="#ctx0" brushRef="#br0" timeOffset="38425.0137">22177 13358 377 0,'0'0'8'16,"0"0"2"-16,-5-14 3 0,5 14 2 16,-7-15 1-16,1 8 1 15,2-3 1-15,-1-2-1 16,5 2-6-16,-3 0-4 15,3 3-5-15,8-3-2 0,0 2 0 16,6 1 0-16,4 2 0 16,1 2 0-16,1 3 0 15,1 3 0-15,-4 8 0 16,-2 3 0-16,-8 8 0 16,-7 0 0-16,0 4 0 0,-7 3 0 15,-8-5 0-15,-2 6 0 16,-4-4 0-16,4-5 0 15,-3-3 0-15,7-1 0 16,4-5 0 0,-1-5 0-16,10-7 0 15,0 11 0-15,0-11 0 16,19 0 0-16,-1-5 0 0,-3-1 0 16,7-3-5-16,-1-3-11 15,4-15-64-15,-9 17-9 16</inkml:trace>
  <inkml:trace contextRef="#ctx0" brushRef="#br0" timeOffset="38854.7204">22088 12955 333 0,'0'0'6'0,"-22"0"3"0,3 6 3 15,-7 4 3-15,-14 9 3 16,-3 3 0-16,-11 13 1 0,0 7 1 16,-1 11-5-16,5 9-3 15,8 7-1-15,17 16-2 16,11 1-2 0,14-5 0-16,19-1-7 15,15-9 0-15,16-9 0 16,12-9 0-16,13-17 0 15,0-23 0-15,7-13 0 0,-1-7 0 16,2-13 0-16,-7-14 0 16,-1-15 0-16,-15-6 0 15,-3-18 0-15,-17-7 0 16,-13-10 0-16,-15-2 0 16,-14 0 0-16,-20 6 0 0,-18 6 0 15,-12 13 0-15,-18 20 0 16,-8 20 0-16,-10 22 0 15,-7 18 0-15,4 18-3 16,8 24-10-16,3 29-66 0,21 7-7 16</inkml:trace>
  <inkml:trace contextRef="#ctx0" brushRef="#br0" timeOffset="44423.2055">5169 5385 333 0,'0'0'5'0,"0"0"2"16,0 0-1-16,0 0 1 0,0 5 1 15,0-5 1-15,-5 10 2 16,5-10 0-16,0 12-4 16,0-12-3-16,0 12 2 15,0-3 0-15,0-9 0 0,12 9 1 16,0-10-2-16,3-10-1 15,6-7-1-15,0-4 1 16,4-10-1-16,3-9 0 0,-1-7-1 16,-4-8 0-16,-4-4-1 15,-3-5 2-15,-9-5-1 16,-2 1-1-16,-9 4 0 16,-4 6 0-16,-8 9-1 15,-3 9 0-15,-1 12-1 16,-1 10-1-16,0 17 1 0,-2 9 1 15,3 16-1-15,5 9 0 16,2 8 0-16,9 12 1 16,1 10-1-16,3-1 2 15,10 10-1-15,8-8 0 0,4 2 0 16,6-6 1-16,2-4-3 16,-5-11 0-16,12-1-11 0,-10-14-28 15,2-7-40-15,4-7-2 16</inkml:trace>
  <inkml:trace contextRef="#ctx0" brushRef="#br0" timeOffset="44623.1776">5608 5165 378 0,'0'0'5'16,"0"0"0"-16,0 0-1 15,0 0 2-15,11-10-1 0,-1 5 1 16,10 0 0-16,1-4-4 16,9 3-15-16,5 6-56 15,1-9-8-15</inkml:trace>
  <inkml:trace contextRef="#ctx0" brushRef="#br0" timeOffset="44793.9699">5651 5326 360 0,'0'0'6'0,"0"0"3"16,0 0 1-16,0 10 0 16,0-10 2-16,10 5-1 15,4-5 1-15,6-3 0 16,8-6-6-16,2-3-4 0,12-5-10 16,-2-4-28-16,4 1-44 15,1 0-3-15</inkml:trace>
  <inkml:trace contextRef="#ctx0" brushRef="#br0" timeOffset="44991.4387">6104 4979 415 0,'0'0'4'16,"0"0"2"-16,0 0-1 15,-4 5 1-15,4 2 1 0,0 6 0 16,0 7 0-16,6 2 1 15,-4 3-4-15,3 4-2 16,3 4-1-16,-1-4-3 0,3 1-13 16,0-3-66-16,2 0-1 15</inkml:trace>
  <inkml:trace contextRef="#ctx0" brushRef="#br0" timeOffset="45403.447">6389 5000 416 0,'0'0'6'0,"-7"-6"2"15,7 6 2-15,-18-15 1 16,8 3 2-16,3-1-1 16,-1-1 1-16,3-4 0 0,5 6-6 15,7-3-5-15,6 2-2 16,4 3 0-16,6 5 0 15,0 5 0-15,2 0 0 16,-2 8 0-16,-2 7 0 16,-6 8 0-16,-5 4 0 15,-3 0 0-15,-7 5-2 0,-2 3 1 16,-8-1 0-16,-3 1 0 16,-4-2 0-16,-4-2 0 15,1-6 1-15,4-1 0 16,1-3 0-16,6-6 1 15,6-8-1-15,3-7 1 0,3 5 0 16,16-5 1-16,2-7 0 16,9-5-2-16,6-1 0 0,4-6 0 15,4 1 0-15,-1 0 0 16,5 8-10-16,-11 5-75 16,2-2-2-16</inkml:trace>
  <inkml:trace contextRef="#ctx0" brushRef="#br1" timeOffset="63185.416">5775 13994 383 0,'0'0'6'0,"0"0"2"0,0 0 3 16,0 0 0-16,0 0 1 15,0 0 0-15,-10 0 1 16,10 0 1-16,0 7-5 0,0 3-3 16,0 2-1-16,0 3-2 15,0 2 1-15,2 3-2 16,2 5 0-16,-2-5-1 15,-2 2 0-15,0-1 0 16,2-4-1-16,1-2 0 0,-3-3-1 16,0-12 2-16,0 15 0 15,0-15 0-15,0 0 1 16,2 9 1-16,-2-9-3 16,0 0 0-16,0-5 0 0,-2-5 0 15,2-2 0-15,-7 0 0 16,1-8 0-16,1 2 0 15,-2-4 0-15,2 2 0 0,0 1 0 16,-1 5 0-16,4 3 0 16,-1 2 0-16,3 9 0 15,-2-11 0-15,2 11 0 16,0 0 0-16,-2 11 0 0,2 1 0 16,0 8 0-16,2-3 0 15,3 7 0-15,1 3 0 16,-1 1 0-16,-1-8 0 15,1 4 0-15,0-6 0 0,0-6 0 16,-5-3 0-16,0-9 0 16,2 14 0-16,-2-14 0 15,0 0 0-15,0 0 0 16,0 0 0-16,0 0 0 0,0 0 0 16,-2-5 0-16,2 5 0 15,-5-12-4-15,-2 3-25 16,-9 2-58-16,16 7-3 0</inkml:trace>
  <inkml:trace contextRef="#ctx0" brushRef="#br1" timeOffset="64355.0468">7030 14747 414 0,'0'0'5'0,"0"0"3"0,-9-5 3 16,9 5-1-16,-11-10 2 15,11 10 1-15,-5-15 0 16,5 7 1-16,0-4-5 0,5 0-7 15,6 2-2-15,-2-3 0 16,7 3 0-16,-4 3 0 16,6 2 0-16,-4 1 0 0,2 4 0 15,-2 0 0-15,0 4 0 16,-1 6 0-16,-3 2 0 16,-5 5 0-16,-3 6 0 15,-2 0 0-15,-7 3 0 16,-5 5 0-16,-6-4 0 0,1 3 0 15,-1-6 0-15,2-1 0 16,-2-4 0-16,6-4 0 16,1-2 0-16,11-13 0 15,-12 12 0-15,12-12 0 16,0 0 0-16,10 0 0 0,5-2 0 16,4-4 0-16,6-1 0 15,1-3 0-15,3 0 0 16,4 0 0-16,-4-3 0 0,4 6 0 15,-11-1 0-15,1-1 0 16,-4 7 0-16,-3-4 0 16,-7 4 0-16,-9 2 0 0,12 0 0 15,-12 0 0-15,0 0 0 16,0 0 0-16,0 0 0 16,0 0 0-16,0 0 0 15,0 0 0-15,0 0 0 0,0 5 0 16,0-5 0-16,0 0 0 15,-5 12 0-15,5-12 0 16,-4 10 0-16,-1 8-47 16,5-18-45-16,0 0-2 15</inkml:trace>
  <inkml:trace contextRef="#ctx0" brushRef="#br1" timeOffset="70467.9175">9201 11321 284 0,'0'0'8'0,"0"0"6"0,0 0 3 15,0 0 0-15,0 0 3 16,0 0 3-16,0 0-1 16,0 0 2-16,0 0-6 15,0 0-5-15,0 0-2 16,0-10 0-16,0 10-2 0,12-15-2 15,-2 11-1-15,3-7-1 16,1 3-3-16,2 4-2 16,-2-1 0-16,-1 2 0 15,1 3 0-15,0 0 0 0,-5 0 0 16,-9 0 0-16,15 15 0 16,-15-15 0-16,8 20 0 15,-8-10 0-15,0 2 0 0,-7 0 0 16,3 4 0-16,-3-7 0 15,2 1 0-15,-2 3 0 16,7-13 0-16,-11 15 0 16,11-15 0-16,0 10 0 0,0-10 0 15,9 7 0-15,-3-2 0 16,7-3 0-16,2 3 0 16,2-2 0-16,-2-1 0 15,2 3 0-15,1-2 0 0,-3-2 0 16,-2 5 0-16,-4-4 0 15,-9-2 0-15,10 13 0 16,-10-2 0-16,0-5 0 16,-5 5 0-16,-5 1 0 15,-5 0 0-15,-2 0 0 16,-3-2 0-16,-3-1 0 0,4-1 0 16,-4-2 0-16,2 1 0 15,5-4 0-15,2-3 0 16,3 0 0-16,3 0 0 15,8 0 0-15,-12 0 0 0,12 0-6 16,-5-18-65-16,5 18-19 16</inkml:trace>
  <inkml:trace contextRef="#ctx0" brushRef="#br1" timeOffset="71917.0424">10906 8913 358 0,'0'0'8'0,"0"0"5"16,0 0 2-16,0-10 1 16,0 10 1-16,0 0 1 15,-3-10 0-15,3 10 0 0,0 0-7 16,0 0-3-16,0 0-2 16,0 13-1-16,-2-4-5 15,-3 4 0-15,0 3 0 0,-5 4 0 16,1 1 0-16,-4-4 0 15,-3 3 0-15,4-3 0 16,-2-3 0-16,-2 2 0 16,7-6 0-16,9-10 0 0,-12 15 0 15,12-15 0-15,0 0 0 16,0 0 0-16,0 0 0 16,17-5 0-16,-2-5 0 15,7 0 0-15,0-3 0 16,8-2 0-16,-3 3 0 0,3-3 0 15,0 3 0-15,-5 4 0 16,-2-1 0-16,-4 5 0 16,-6-2 0-16,-3 4 0 0,-10 2 0 15,12-3 0-15,-12 3 0 16,0 0 0-16,0 8 0 16,-7-4-3-16,7-4-48 15,-15 15-37-15,2-5-2 0</inkml:trace>
  <inkml:trace contextRef="#ctx0" brushRef="#br1" timeOffset="72284.1575">10948 8908 373 0,'0'0'8'15,"0"0"4"-15,-2-10 2 16,2 10 3-16,-5-9 1 0,5 9 0 15,0 0 0-15,-5-11 1 16,5 11-5-16,0 12-14 16,0 6 0-16,0-1 0 15,5 7 0-15,-3 5 0 0,3 0 0 16,0 3 0-16,3-4 0 16,-3-1 0-16,2-5 0 15,-2-2 0-15,0-3 0 16,-3-5 0-16,4-2 0 15,-6-10 0-15,5 14 0 0,-5-14 0 16,0 0 0-16,0 0 0 16,0 0 0-16,0 0 0 15,0 0 0-15,0 0 0 0,0 0 0 16,0 0 0-16,0 0-21 16,0 0-67-16,0 0-3 15</inkml:trace>
  <inkml:trace contextRef="#ctx0" brushRef="#br1" timeOffset="73572.2808">11550 6760 371 0,'0'0'7'16,"0"0"3"-16,0 0 1 0,0 0 2 15,0-10 0-15,0 10 1 16,0 0-1-16,-7-3 0 16,7 3-5-16,-11 3-4 15,11-3-2-15,-10 15-1 0,8-6 1 16,0 2-1-16,-1 4 0 15,3-3 1-15,0 1 1 16,5-1 1-16,5-3 0 16,0 2 1-16,2-2 0 15,9-1-1-15,-2-4-4 16,1 2 0-16,3-1 0 0,2 1 0 16,-4-5 0-16,-3 2 0 15,-1 0 0-15,-2-1 0 16,-7 1 0-16,-8-3 0 0,13 9 0 15,-13-9 0-15,0 12 0 16,-9-2 0-16,0 1 0 16,-9 1 0-16,1 0 0 15,-1 0 0-15,-1 2 0 0,-7-5 0 16,9 1 0-16,-2-3 0 16,4 0 0-16,3-1 0 15,1-6 0-15,11 0 0 16,-12 2 0-16,12-2-18 0,0 0-52 15,0 0-19-15</inkml:trace>
  <inkml:trace contextRef="#ctx0" brushRef="#br1" timeOffset="73921.3801">11545 6754 360 0,'0'0'9'0,"0"0"3"0,0 0 4 16,0 0 2-16,0 0 0 15,-2-9 2-15,2 9 1 16,0 0 0-16,0 0-7 0,0 0-12 16,0-15-2-16,9 8 0 15,3-3 0-15,6 0 0 16,2-2 0-16,2-3 0 0,3 3 0 15,0-2 0-15,-3 5 0 16,-4-1 0-16,-3 5 0 16,-5 0 0-16,-10 5 0 15,13-2 0-15,-13 2 0 16,0 0 0-16,0 0 0 16,0 0 0-16,0 7 0 0,0 5 0 15,-4 0-65-15,4 2-27 16</inkml:trace>
  <inkml:trace contextRef="#ctx0" brushRef="#br1" timeOffset="75182.9069">15277 5603 358 0,'0'0'7'0,"0"-7"5"15,0 7 4-15,2-12 0 16,-2 12 4-16,0-15 0 16,0 15 1-16,0-15 0 15,0 15-7-15,0 0-8 16,0 0-6-16,-7 15 0 0,1 4 0 16,-1 6 0-16,2 5 0 15,-2 5 0-15,2 2 0 16,2 2 0-16,3-1 0 15,5-5 0-15,5-4 0 0,4-7 0 16,4-5 0-16,2-5 0 16,2-4 0-16,-2-5 0 15,5-3 0-15,-2 0 0 16,-4-6 0-16,-1-4 0 0,-4-2 0 16,-3-2 0-16,-4-4 0 15,-4 1 0-15,-3-1 0 16,-5 3 0-16,-5 3 0 0,-8 2 0 15,-2 3 0-15,1 2 0 16,-4 5 0-16,3 0 0 16,3 5 0-16,-1 0 0 15,6 2 0-15,-1-2 0 16,13-5 0-16,-16 15 0 16,13-5 0-16,3-10 0 0,0 12 0 15,0-12-11-15,6 8-77 16,7-4-2-16</inkml:trace>
  <inkml:trace contextRef="#ctx0" brushRef="#br1" timeOffset="76842.1013">18811 4775 298 0,'0'0'6'0,"0"0"4"15,-2-7 3-15,2 7 3 16,0 0 2-16,-3-12 4 16,3 12-1-16,0 0 1 0,0-13-5 15,0 13-3-15,0 0-2 16,0 0-3-16,12 0-1 15,6-2-1-15,0-5-1 16,8-1-1-16,4-1 2 0,5-3-7 16,1-2 0-1,1 2 0-15,-7 1 0 0,-5 2 0 16,-4-1 0-16,-5 6 0 16,-7 1 0-16,-9 3 0 15,5 5 0-15,-5 7 0 0,-10 8 0 16,3 6 0-16,-6 3 0 15,4 0 0-15,-3 6 0 16,4 0 0-16,0-5 0 0,3-1 0 16,5-7 0-16,-2-2 0 15,2-5 0-15,0 0 0 16,0-5 0-16,0-10 0 16,2 14 0-16,-2-14 0 0,0 0 0 15,0 0 0-15,0 0 0 16,0 0 0-16,0 0 0 15,10 3 0-15,-10-3-56 16,0 0-36-16,0 0 1 0</inkml:trace>
  <inkml:trace contextRef="#ctx0" brushRef="#br1" timeOffset="78049.3585">19967 7062 336 0,'0'0'7'0,"0"0"4"16,5-12 4-16,-5 12 3 15,7-18 0-15,-4 9 2 16,0-1 1-16,-3-4 0 16,0 3-7-16,0 11-3 0,-18-10-4 15,4 7-2-15,-2 3-1 16,-3 0-1-16,3 7-3 16,-4 4 0-16,3 2 0 0,4 1 0 15,1 1 0-15,8 0 0 16,1 0 0-16,3 2 0 15,7 0 0-15,5-1 0 16,6-4 0-16,7 3 0 16,3-5 0-16,2-1 0 0,7 1 0 15,-5-3 0-15,-2-2 0 16,0 1 0-16,-10 1 0 16,-3 0 0-16,-4 1 0 0,-9 0 0 15,-4 4 0-15,-7-3 0 16,-8 7 0-16,-5-7 0 15,-5 4 0-15,-5 0 0 16,3-4 0-16,-3-2 0 0,3-1 0 16,2-6 0-16,5 0 0 15,5 0 0-15,2-2 0 16,13 2 0-16,-9-16 0 16,9 2 0-16,4-4 0 15,7-2 0-15,3-4 0 16,4-2 0-16,2-1 0 0,0-3 0 15,2 6 0-15,-2-2 0 16,-5 5 0-16,-1 1 0 16,-6 6 0-16,2 3 0 0,-10 11 0 15,8-14 0-15,-8 14 0 16,0 0 0-16,0 0 0 16,0 0 0-16,0 0 0 0,0 0 0 15,4 7-77-15,-1 3-13 16</inkml:trace>
  <inkml:trace contextRef="#ctx0" brushRef="#br1" timeOffset="79702.7116">21136 6582 319 0,'0'0'9'0,"0"0"2"0,0 0 4 15,10-5 3-15,-10 5 2 16,7-7 1-16,-7 7 2 16,10-16 0-16,-7 8-6 0,-3-1-4 15,0 9-3-15,-11-15-2 16,2 10-4-16,-6 3-4 15,-3 2 0-15,-4 0 0 16,2 7 0-16,-2 3 0 16,4 4 0-16,0 0 0 0,7-2 0 15,8 6 0-15,3-4 0 16,2-4 0-16,9 0 0 16,3-3 0-16,6-2 0 15,0-5 0-15,5 0 0 0,0-7 0 16,-5-3 0-16,-1-2 0 15,-1 0 0-15,-4-1 0 16,-1 1 0-16,-5 3 0 16,-8 9 0-16,7-9 0 0,-7 9 0 15,0 5 0-15,0 4 0 16,2 15 0-16,2-3 0 16,-2 4 0-16,3 3 0 0,-3 2 0 15,3-1 0-15,2-2 0 16,-4-3 0-16,1-3 0 15,0-6 0-15,-3 0 0 16,3-6 0-16,-4-9 0 16,0 15 0-16,0-15 0 0,0 0 0 15,0 0 0-15,0 0 0 16,0 0 0-16,0 0 0 16,0 0 0-16,0 0 0 15,0 0 0-15,0 0 0 16,0 0 0-16,0 0 0 0,0 0-37 15,0 0-53-15,0 0-4 16</inkml:trace>
  <inkml:trace contextRef="#ctx0" brushRef="#br1" timeOffset="80951.1988">22314 9124 310 0,'0'0'7'15,"0"0"6"-15,0 0 2 16,0-10 5-16,0 10 1 0,0 0 2 16,0 0 1-16,0-10 1 15,0 10-7-15,0 0-3 16,0 0-3-16,0 10-4 16,0 2-8-16,-3 0 0 0,3 6 0 15,0 1 0-15,0 1 0 16,0 3 0-16,0-1 0 15,3-1 0-15,0-3 0 16,-2 0 0-16,3-3 0 0,-4-1 0 16,2-4 0-16,0 0 0 15,-2-10 0-15,0 15 0 16,0-15 0-16,0 0 0 16,0 0 0-16,0 7 0 0,0-7 0 15,0 0 0-15,0-4 0 16,0 4-18-16,-2-11-28 15,2 11-43-15,0-17 0 16</inkml:trace>
  <inkml:trace contextRef="#ctx0" brushRef="#br1" timeOffset="81731.2745">22485 9181 302 0,'0'0'6'16,"0"0"4"-16,0 0 4 15,0 0 2-15,0 0 2 0,0-10 4 16,0 10 0-16,0 0 1 15,0 0-4-15,-2-11-3 16,2 11-4-16,0 0-1 16,0 0-2-16,0 0-2 15,0 0-3-15,-7 0-4 16,7 0 0-16,-10 11 0 0,7-1 0 16,-5-1 0-16,4 4 0 15,1 2 0-15,-2-1 0 16,5 3 0-16,0 1 0 0,-2 0 0 15,2-1 0-15,2-2 0 16,1 0 0-16,4-3 0 0,3 0 0 16,0-3 0-16,2-1 0 15,4-2 0-15,-4-3 0 16,3-3 0-16,0 0 0 16,1-3 0-16,0-5 0 0,-2 1 0 15,-4-6 0-15,3-2 0 16,-2 1 0-16,-5-3 0 15,-3-1 0-15,-3 0 0 16,0-2 0-16,-3 3 0 0,-1-2 0 16,-3 1 0-1,-4 4 0-15,1 4 0 0,2 2 0 16,-4 1 0-16,3 2 0 16,-3 2 0-16,-1 3 0 15,1 0 0-15,-1 5 0 16,1-2 0-16,-2 4 0 0,2 1 0 15,3 2 0-15,-2-1 0 16,6 2 0-16,5-11-23 16,-2 14-66-16,9-9-3 0</inkml:trace>
  <inkml:trace contextRef="#ctx0" brushRef="#br1" timeOffset="83731.3277">20974 10323 349 0,'0'0'6'16,"0"0"5"-16,0 0 3 0,0-11 3 15,0 11 1-15,0 0 1 16,0-12 2-16,0 12 1 16,0 0-6-16,0 0-4 15,0 0-6-15,0 0-6 16,0 0 0-16,-5 10 0 0,2 5 0 15,3 3 0-15,0-4 0 16,0 8 0-16,-2-2 0 16,2 2 0-16,0-1 0 15,0-4 0-15,0-2 0 0,0 0 0 16,2-6 0-16,-2 3 0 16,0-12 0-16,0 11 0 15,0-11 0-15,0 0 0 16,3 10 0-16,-3-10 0 0,0 0 0 15,0 0 0-15,0 0-7 16,0 0-15-16,0 0-24 16,0 0-41-16,0 0-2 0</inkml:trace>
  <inkml:trace contextRef="#ctx0" brushRef="#br1" timeOffset="84287.6422">21106 10282 349 0,'0'0'8'0,"0"0"5"15,0 0 2-15,0 0 1 16,-5-4 3-16,5 4 0 0,0 0 1 16,0 0 1-16,0 0-8 15,0 0-2-15,-10 3-4 16,10-3-7-16,0 13 0 0,0-2 0 15,-3 7 0-15,3 2 0 16,0-1 0-16,0 4 0 16,0-4 0-16,0 4 0 15,0-3 0-15,0-3 0 16,0 0 0-16,0-8 0 0,0 2 0 16,0-2 0-1,0-9 0-15,0 9 0 0,0-9 0 16,0 0 0-16,0 0 0 15,0 0 0-15,0 0 0 0,0 0 0 16,0 0 0-16,0 0 0 16,0 0 0-16,0 0 0 15,0 0 0-15,0 0 0 0,0 0 0 16,0 0 0-16,0 0 0 16,0 0-35-16,0 0-54 15,0 0-5-15</inkml:trace>
  <inkml:trace contextRef="#ctx0" brushRef="#br1" timeOffset="85943.2805">23224 12106 358 0,'0'0'7'15,"0"0"5"-15,0 0 2 16,0 0 1-16,0 0 2 0,10-9 1 16,-10 9 0-16,0 0 1 15,0 0-6-15,10 1-3 16,-10-1 0-16,2 16-10 0,0-4 0 16,-2 3 0-16,0 2 0 15,3 3 0-15,-3 0 0 16,0 3 0-16,0-7 0 15,0 4 0-15,0-5 0 16,0 0 0-16,0-3 0 0,0-1 0 16,0-11 0-16,2 15 0 15,-2-15 0-15,0 9 0 16,0-9 0-16,0 0 0 0,0 0 0 16,0 0 0-1,0 0 0-15,0 0 0 0,0 0-3 16,0 0-27-16,0 0-57 15,0 0-3-15</inkml:trace>
  <inkml:trace contextRef="#ctx0" brushRef="#br1" timeOffset="86664.6062">23400 12151 346 0,'0'0'8'0,"0"0"3"0,0 0 7 15,0 0-1-15,-10-8 2 0,10 8 1 16,-8-10 2-16,8 10 0 15,0-12-7-15,0 12-2 16,4-15-13-16,-4 15 0 16,15-15 0-16,-1 9 0 0,-2 1 0 15,3 1 0-15,-2 2 0 16,2 2 0-16,0 2 0 16,-2 7 0-16,-4-3 0 0,1 7 0 15,-5 1 0-15,-3 4 0 16,-2-1 0-16,0 2 0 15,-7-1 0-15,-3 2 0 16,-5 0 0-16,0 0 0 16,0-6 0-16,1 3 0 0,1-4 0 15,-2-2 0-15,6-2 0 16,9-9 0-16,-13 12 0 16,13-12 0-16,0 0 0 15,0 0 0-15,0 0 0 16,13 8 0-16,-2-8 0 0,7 0 0 15,-1-5 0-15,3 2 0 16,3-1 0-16,-1-1 0 16,-2 0 0-16,0 3 0 0,-3-3 0 15,1 2 0-15,-6 0 0 16,-1 0 0-16,-2 3 0 16,-9 0 0-16,10-2 0 0,-10 2 0 15,0 0 0-15,0 0 0 16,0 0 0-16,0 0 0 15,0 0 0-15,0 0 0 16,0 0 0-16,0 0 0 0,0 0 0 16,0 0 0-16,-6 2 0 15,6-2 0-15,0 0 0 16,-10 11 0-16,10-11 0 16,-14 7 0-16,12-14-67 15,2 7-26-15</inkml:trace>
  <inkml:trace contextRef="#ctx0" brushRef="#br1" timeOffset="87863.011">21906 12032 268 0,'0'0'5'0,"0"0"4"15,0 0 2-15,0 0 2 16,0 0 2-16,0 0 1 16,0 0 1-16,0 0 3 0,0 0-5 15,0 0-3-15,0 0-2 16,0 0-1-16,0 0 0 15,0 0-2-15,-10 0-1 16,10 0 0-16,0 0-1 16,-12 2-1-16,12-2-1 0,-15 0 0 15,1 0-2-15,1 0 1 16,-5 0-2-16,0 5 1 16,-1-3-1-16,-4 4 0 15,-1 3 1-15,-1 1-1 0,-2 3 1 16,-1-1-1-16,1 6 1 15,-3-1 0-15,1-2 0 16,5 4 0-16,-1-1-1 16,4-1 1-16,3-2 0 0,3 3 0 15,2-6-1-15,1 3 1 16,8-6-1-16,-1 3 0 0,5-12 0 16,-6 17 1-16,6-17-1 15,0 0 1-15,0 0-1 16,0 0 0-16,0 0-1 15,0 0-2-15,0 0-2 16,0 0-4-16,0 0-9 0,0 0-34 16,8 0-30-16,-8 0-4 15</inkml:trace>
  <inkml:trace contextRef="#ctx0" brushRef="#br1" timeOffset="88529.4099">20619 12354 365 0,'0'0'8'0,"0"0"2"0,0 0 2 15,2-10 0-15,-2 10-1 16,0 0 2-16,0 0 0 16,0 0 1-16,3 10-6 15,-3 4-4-15,0 6-1 16,0 1 0-16,0 3 0 0,0-2-1 15,0 0-1-15,0 1 0 16,0-2-1-16,0-2 0 16,0-5 0-16,0 1-2 15,0-5-3-15,0 0-4 0,0 0-9 16,0-10-24-16,-8 14-41 16,8-14-2-16</inkml:trace>
  <inkml:trace contextRef="#ctx0" brushRef="#br1" timeOffset="89084.8141">20845 12368 377 0,'0'0'7'0,"0"0"2"0,0-9 1 15,0 9 3-15,-5-11 0 0,5 11 0 16,-3-11 1-16,3 11 0 16,0-12-6-16,0 12-4 15,0 0-1-15,10-11-2 0,1 11-1 16,1 0 0-16,2 0-1 16,4 0 1-16,0 3-1 15,-4 2 0-15,2-1 0 16,-4 4-1-16,-5 2 1 15,-2 0-1-15,-3 0 1 0,-2 2 0 16,-2 0 0-16,-6 1 0 16,1 0 1-16,0-4-1 15,-1 6 0-15,1-7 1 0,2 1-1 16,5-9 1-16,-3 13-1 16,3-13 2-16,5 15-1 15,8-11 1-15,2 1 0 16,-1 0 0-16,4 1 0 15,0-2 0-15,1-2 0 0,-1 4-1 16,-5 0 0-16,1-5-1 16,-14-1 2-16,10 13-1 15,-10-13 1-15,0 12 0 0,-7-7 0 16,-6 5 1-16,-4-3-1 16,-6 0 0-16,-1 4 0 15,1-5-1-15,-4 2-2 0,0-2-2 16,4 4-8-16,-5-5-23 15,12-4-48-15,0 7-1 16</inkml:trace>
  <inkml:trace contextRef="#ctx0" brushRef="#br1" timeOffset="91068.9515">22793 10917 211 0,'0'0'8'0,"0"0"2"0,0 0 5 15,0 0 3-15,0 0 2 16,0-7 2-16,0 7 2 15,0 0 0-15,0 0-3 16,0 0-4-16,0 0-3 16,0 0-2-16,0 0-2 0,0-8-1 15,0 8-1-15,6-10-2 16,-6 10 0-16,12-15-1 16,-5 6 0-16,5-4-1 0,1-2 0 15,4 0 0-15,-1-5-1 16,6 1 1-16,-1-3-1 15,5-1 1-15,1 0 0 16,-1 4 0-16,-1 2-1 16,4-1 0-16,-4 1 0 0,-3 2 0 15,1 6-3-15,-4-2 0 16,-1 4 0-16,-3-1 0 16,-3 3 0-16,-1 0 0 15,-2 5 0-15,-9 0 0 16,12-2 0-16,-12 2 0 0,13 0 0 15,-13 0 0-15,0 0 0 16,10 0 0-16,-10 0 0 16,0 0 0-16,0 0 0 15,0 0 0-15,0 0 0 0,0 0 0 16,0 0 0-16,0 0 0 16,0 0 0-16,-5 7 0 0,5-7 0 15,-9 5-11-15,-2-3-22 16,-16 6-54-16,19-3-1 15</inkml:trace>
  <inkml:trace contextRef="#ctx0" brushRef="#br1" timeOffset="91862.9887">22851 10582 318 0,'0'0'7'0,"0"0"3"0,0 0 1 15,0 0 1-15,0 0 2 16,0 0 1-16,0 0-1 16,0 0 1-16,0 0-6 15,-8 3-2-15,8 6-1 16,-4 2-2-16,-1 1-1 0,-3 6 1 15,0 2 0-15,-1-1-2 16,-4 1 1-16,3 0-1 16,-2 2 0-16,-3-2-1 15,0 2 1-15,0-4-1 0,0 1 0 16,2-3 0-16,-1-4 0 16,3 0-1-16,2-2 1 15,9-10-1-15,-18 15 0 16,18-15 0-16,-7 7 0 0,7-7-1 15,0 0 0-15,0 0 1 16,0 0 0-16,0 0 1 16,0 0-1-16,7 7 1 0,-7-7 0 15,18 0 0-15,-6 0 1 16,6 0-1-16,-3 0 0 16,2 0-1-16,6 0 1 15,-1 0 0-15,-3-2 0 16,4 2 0-16,-3 0-1 15,-1 0 1-15,-1 2 0 0,-1 3 1 16,-1-2-1-16,-4 2 0 16,-2-1 0-16,2 2 0 0,-12-6 0 15,11 7 0-15,-11-7 0 16,9 5 1-16,-9-5 0 16,0 0 0-16,0 0 1 15,0 0 0-15,0 0-1 0,0 0 1 16,0 0 0-16,0 0-3 15,0 0 0-15,0 0 0 16,0 0-4-16,0 0-5 16,0 10-19-16,23-5-57 0,-23-5-3 15</inkml:trace>
  <inkml:trace contextRef="#ctx0" brushRef="#br1" timeOffset="93469.6204">23201 10865 360 0,'0'0'6'0,"0"0"5"15,0 0 1-15,0 0 1 16,0 0 0-16,0 0 1 16,0 0 1-16,0 0 1 15,3 6-6-15,-3 5-4 0,0 1-1 16,2 4-1-16,-2 3-1 16,0-1 0-16,0 4-2 15,-2-2 2-15,-3-3-1 16,3 3-1-16,-6-5-1 0,5 0-4 15,-4-6-5-15,5 4-19 16,2-13-53-16,-10 12-5 16</inkml:trace>
  <inkml:trace contextRef="#ctx0" brushRef="#br1" timeOffset="93866.8377">23398 10840 357 0,'0'0'8'0,"0"0"0"16,0 0 4-16,0 0 0 15,8 0 1-15,-8 0 1 16,5 11 1-16,-5-5 1 16,-3 9-6-16,-4-2-3 0,4 1 0 15,-7 4-2-15,3 0 0 16,-6-6-2-16,6 2 0 15,-3 0-1-15,-1-3-1 16,2-1 2-16,-1-3 0 0,2 1-1 16,8-8 0-16,-12 10 1 15,12-10-3-15,0 0 0 16,0 0 0-16,0 0 0 0,0 0 0 16,18-7 0-16,-6 1-2 15,3-1 0-15,4-2 3 16,4 1-2-16,-3 3 0 15,-3-2 1-15,0 2-1 16,-4-1-1-16,-4 2-3 0,2 4-7 16,-11 0-33-16,0 0-41 15,0-10-1-15</inkml:trace>
  <inkml:trace contextRef="#ctx0" brushRef="#br1" timeOffset="94118.1541">23406 10882 376 0,'0'0'7'0,"0"0"2"15,0 0 0-15,0 0 3 16,0 0 0-16,5 5 2 16,-1 2-1-16,-1 6 1 0,1 4-5 15,1-2-3-15,0 7-2 16,-2 1 1-16,0-1-2 15,-1 5 0-15,-2-7-1 16,2 5-2-16,-2-5-3 16,0 1-8-16,0-3-20 0,-10-4-53 15,10 0-1-15</inkml:trace>
  <inkml:trace contextRef="#ctx0" brushRef="#br1" timeOffset="94403.3919">23604 10986 390 0,'0'0'4'0,"0"0"4"0,0 0 2 16,0 0 0-16,0 13 2 15,0-6 2-15,0 8-1 16,0 2 1-16,0 1-5 16,-2 2-2-16,2 2-3 0,0-2-1 15,-3-3-3-15,3-1-4 16,0-2-5-16,3-2-18 16,2-2-55-16,-5-10-2 15</inkml:trace>
  <inkml:trace contextRef="#ctx0" brushRef="#br1" timeOffset="94732.0867">23659 10767 392 0,'0'0'6'16,"0"0"2"-16,0 0 0 15,0 0 1-15,0 0 2 16,4 7-1-16,-4 2 2 0,0 4-1 16,0 1-5-16,0 3-2 15,0 4-1-15,0 2 0 16,0-2-2-16,3-3-1 15,-3 1-1-15,3-4-3 0,-1-4-6 16,0 1-15-16,7-3-58 16,-9-9 0-16</inkml:trace>
  <inkml:trace contextRef="#ctx0" brushRef="#br1" timeOffset="95171.45">23840 10759 387 0,'0'0'4'0,"0"0"2"15,0 0 1-15,0 0 1 16,0 0 0 0,0 0 1-16,0 0 0 0,-4 0 0 15,4 0-4-15,-11 12-1 16,6-3-1-16,0 1 0 15,1 3-1-15,1 2 0 16,1-2-1-16,-1-4 1 0,3 4 0 16,3-1 0-16,-1-2 1 15,-2-10-1-15,17 17 0 16,-6-12 0-16,1 2 1 0,3 0-1 16,0-1 0-16,0-1-1 15,-4-1 0-15,0 1 0 16,-2-1 0-16,-9-4 0 0,13 4 0 15,-13-4-1-15,0 0 2 16,0 13-1-16,0-13 1 16,-13 9-1-16,4-1 0 15,-6-2-1-15,2-2-1 16,-1 1-1-16,-6 0-3 0,7-2-5 16,-4-3-4-16,7 0-24 15,10 0-47-15,-12 0-2 16</inkml:trace>
  <inkml:trace contextRef="#ctx0" brushRef="#br1" timeOffset="95526.7114">23783 10764 405 0,'0'0'6'0,"0"0"3"16,0 0 2-16,0 0 1 16,0 0 0-16,0 0 2 15,0-13 0-15,0 13 0 16,15-10-5-16,-5 2-4 0,2 2-5 16,4-3 0-16,1 2 0 15,3-1 0-15,-3 4 0 16,-3-1 0-16,1 0 0 15,-2 0 0-15,-3 3 0 16,-10 2 0-16,11 0 0 16,-11 0 0-16,0 0 0 0,0 0-3 15,0 7-40-15,0-7-45 16,0 12-2-16</inkml:trace>
  <inkml:trace contextRef="#ctx0" brushRef="#br1" timeOffset="102015.0428">5390 5982 425 0,'0'0'5'0,"0"0"3"16,-7-9 1-16,7 9 1 15,0 0 0-15,-12-7-1 16,12 7 1-16,0 0 1 0,-4 16-6 16,4 9-2-16,11 4-3 15,-4 9 0-15,5 6 0 16,3 4 1-16,0 3-1 0,0-1 0 16,0-3 1-16,0-3-1 15,-8-1 1-15,3-2-1 16,-8-3 1-16,-2-5 1 15,-7-4-2-15,-5-5 0 16,-6 5 0-16,-2-13 0 16,-4 2-2-16,-1-6-2 0,1-4-4 15,-2-7-8-15,9-1-17 16,6-1-52-16,-3-17-1 16</inkml:trace>
  <inkml:trace contextRef="#ctx0" brushRef="#br1" timeOffset="102211.0386">5820 6183 409 0,'0'0'3'0,"0"0"4"16,0 0 2-16,0 0 1 16,0 0 0-16,0 0 0 15,13-9 1-15,-13 9-1 0,16-11-3 16,0 4-8-1,-2-4-13-15,9-9-49 0,4 16-21 16</inkml:trace>
  <inkml:trace contextRef="#ctx0" brushRef="#br1" timeOffset="102361.0085">5879 6346 365 0,'0'0'7'15,"0"0"2"-15,0 0 2 0,0 0 2 16,0 0 0-16,0 0 1 15,10 6 0-15,4-6 1 16,10-6-9-16,-2-4-5 16,7 0-15-16,1 8-60 0,6-15-7 15</inkml:trace>
  <inkml:trace contextRef="#ctx0" brushRef="#br1" timeOffset="102593.9147">6265 6044 455 0,'0'0'3'0,"0"0"0"16,0 0 1-16,0 0 0 0,0 8 2 16,0 4-1-16,5 1 1 15,-3 6 0-15,3 3-3 16,0 5 0-16,3 2-3 0,-3-3-4 15,0 6-9-15,-5-10-24 16,4 2-47-16,4-5-2 16</inkml:trace>
  <inkml:trace contextRef="#ctx0" brushRef="#br1" timeOffset="102949.4762">6531 6034 391 0,'0'0'7'0,"0"-10"4"15,0 10 3 1,-10-15 1-16,10 15-1 16,-10-14 2-16,10 14 0 0,-18-13-1 15,18 13-5-15,-17 3-8 16,10 9-2-16,-1 3 0 16,2 2 0-16,5 4 0 0,1 0 0 15,0 2 0-15,7 1 0 16,6-6 0-16,1 0 0 0,7-4 0 15,1 1 0-15,0-3 0 16,3-2 0-16,-3-2 0 16,1 1 0-16,-8-3 0 15,0 0 0-15,-10 5 0 16,-3 2 0-16,-4-1 0 0,-10 5 0 16,-4-2 0-16,-4 2 0 15,-5 0-6-15,3-4-8 16,-5-4-11-16,2-9-37 15,5 0-25-15,3-9-3 16</inkml:trace>
  <inkml:trace contextRef="#ctx0" brushRef="#br1" timeOffset="103112.2227">6474 5932 418 0,'0'0'5'16,"2"-7"3"-16,-2 7 1 0,10-15 2 15,-3 5 1-15,6-2 0 16,4-2 1-16,10-4 0 15,6-5-5-15,10 6-6 0,1 0-2 16,8 4-12-16,-8 1-72 16,9 3-2-16</inkml:trace>
  <inkml:trace contextRef="#ctx0" brushRef="#br1" timeOffset="123075.111">3157 16776 295 0,'0'0'6'0,"0"-13"3"0,-2 6 4 15,-1-4 2-15,3 11 1 16,-5-16 1-16,0 8 1 15,5 8-1-15,-17-5-4 0,7 15-3 16,-7 17-3-16,-8 11-1 16,-2 11 0-16,-10 15-1 15,-6 8 1-15,18-29-2 16,1 0 0-16,-10 6-1 16,0-1-1-16,4 0-2 15,-5 3-2-15,1-8-2 0,4 1-8 16,0-7-9-16,0 1-20 15,10-9-41-15,1-4-3 16</inkml:trace>
  <inkml:trace contextRef="#ctx0" brushRef="#br1" timeOffset="123343.3954">3710 16723 383 0,'0'0'3'16,"-3"18"2"-16,-5 2 2 16,-6 10 1-16,-9 12 2 0,-12 12 0 15,-4 10 2 1,11-27-3-16,-4 8-1 0,-3 2-3 16,-5 3-2-16,-2-3-1 15,3 0-4-15,-4-2-3 16,1 0-6-16,5-9-6 15,4 1-12-15,6-12-17 0,5-5-21 16,11-10-18-16</inkml:trace>
  <inkml:trace contextRef="#ctx0" brushRef="#br1" timeOffset="123545.465">4142 16745 374 0,'0'11'5'0,"-7"7"2"15,-9 11 2-15,-3 13 1 0,-15 12 0 16,-6 13 1-16,16-25-1 16,-3 3 1-16,-8 10-5 15,-4-4-2-15,4 5-4 16,-6-2-6-16,7-3-10 16,-3-1-9-16,5-9-27 15,4-5-26-15,9-9-7 16</inkml:trace>
  <inkml:trace contextRef="#ctx0" brushRef="#br1" timeOffset="123775.8521">4661 16684 368 0,'0'13'7'0,"-4"9"2"15,-12 12 2-15,-11 16 1 16,-9 16 1-16,15-23 0 0,-11 3 0 15,-1 15 0-15,-7 0-6 16,3 1-3-16,-2 6-4 16,-2-8-6-16,2 3-3 15,7-11-6-15,-1 0-11 0,13-15-11 16,3-4-10-16,15-13-25 16,16-20-14-16</inkml:trace>
  <inkml:trace contextRef="#ctx0" brushRef="#br1" timeOffset="123962.348">5128 16774 379 0,'0'0'6'0,"-8"14"1"15,-3 11 2-15,-9 11 1 16,-10 14 2-16,-9 12 0 0,16-21-2 16,-7 0 1-16,0 9-5 15,-2-1-3-15,2 4-6 16,0-4-9-16,0-3-13 15,4 4-35-15,6-13-20 16,2-2-5-16</inkml:trace>
  <inkml:trace contextRef="#ctx0" brushRef="#br1" timeOffset="124156.875">5581 16880 379 0,'0'10'4'0,"-5"10"1"0,-12 11 1 16,-3 12 1-16,5-16-1 16,-5 10 0-16,-5 3 1 15,-2 4-1-15,-4 3-4 0,0 5-10 16,-2-2-29-16,4 2-40 16,4-12-1-16</inkml:trace>
  <inkml:trace contextRef="#ctx0" brushRef="#br1" timeOffset="124344.6709">6098 16869 374 0,'-4'11'4'16,"-4"11"3"-16,-4 10-1 15,-13 12 2-15,9-16-1 16,-5 9-1-16,-7 6 1 0,-2 1-1 15,-2 9-5-15,-7-5-15 16,5 2-42-16,0 0-19 0</inkml:trace>
  <inkml:trace contextRef="#ctx0" brushRef="#br1" timeOffset="124559.223">6640 16890 394 0,'0'8'6'0,"-10"11"1"16,-5 13 1-16,-9 10 1 0,6-14 0 15,-7 3-1 1,0 10 0-16,-5 0 0 0,-5 6-9 16,1-2-7-16,-3 4-15 15,2-3-4-15,5-10-34 16,5 0-21-16</inkml:trace>
  <inkml:trace contextRef="#ctx0" brushRef="#br1" timeOffset="124760.8825">7090 16988 368 0,'-2'11'7'15,"-16"11"3"-15,-4 7 1 16,-10 12 2-16,14-17-2 15,-7 6 1-15,-1 8-1 16,-5-2 2-16,-4 6-8 0,0 3-4 16,-2-3-5-16,0 1-8 15,4-7-13-15,7-1-45 16,3-13-12-16</inkml:trace>
  <inkml:trace contextRef="#ctx0" brushRef="#br1" timeOffset="124925.5391">7570 16887 390 0,'0'11'6'0,"-2"8"4"15,-11 15 2-15,-7 9 0 16,3-14 0-16,-4 10 0 16,-8 11-1-16,-6 4-7 15,-5 7-60-15,-4 13-25 0</inkml:trace>
  <inkml:trace contextRef="#ctx0" brushRef="#br1" timeOffset="224723.7134">3046 15455 333 0,'0'0'3'0,"0"0"1"16,0 0 0-16,-7 3 1 15,3 7 0-15,4 5 1 16,0 2 0-16,8 10 1 16,7 13-3-16,5 0-2 0,5 7 2 15,10 7-2-15,9 0-1 16,4 5 1-16,9 4 1 16,7-2-1-16,6 2 1 0,5-1 0 15,3 4 1-15,12-4 0 16,1 3 1-16,9-6-1 15,3 1 0-15,9-4 0 16,7 0-1-16,2-2 1 0,12-3 0 16,1-6 0-16,0 1-1 15,10-5 0-15,0-4 0 16,3-4 0-16,2-9 0 16,3-4-2-16,0-5 0 15,2-7 0-15,0-8 0 16,-3-3 0-16,1-8-1 15,-5-6 0-15,-3-2 0 0,-5-8 1 16,-2-6-1-16,-10-2 0 16,-3-1 0-16,-9-7 0 15,-7-2 0-15,-5-5 2 0,-4-1-1 16,-7-3 1-16,-7-3 0 16,-5-5 1-16,-4 3 0 0,-9-3 0 15,-2-1-1-15,-10 4 1 16,-8 2-1-16,-5 2 1 15,-7 8-1-15,-8 3 1 16,-2 4-1-16,-13 5 1 16,1 6 0-16,-8 4 0 0,0 4-1 15,-3-3 0-15,-2 7 0 16,3 2-1-16,-3-4 1 16,0 6-2-16,0-2 0 0,0 0 0 15,0 3 0 1,0 0 0-16,0 2 0 0,0 0 0 15,0 0 0-15,0 10 0 16,-3-15 0-16,3 15 0 16,0-15 0-16,0 15 0 0,-2-12 0 15,2 12 0-15,0-13 0 16,0 13 0-16,0-12 0 16,0 12 0-16,0-13 0 0,0 13 0 15,5-12 0-15,-5 12 0 16,2-15 0-16,-2 15 0 15,1-6 0-15,-1 6 0 16,0 0 0-16,0 0 0 0,4-8 0 16,-4 8 0-16,0 0 0 15,0 0 0-15,0 8 0 16,-4 3 0-16,1 9 0 16,-7 2 0-16,0 5 0 15,-3 6 0-15,-6 4 0 16,-3 0 0-16,-3 1 0 0,-1-7 0 15,-1 2 0-15,1-8 0 16,7-6 0-16,2-6 0 16,4-6 0-16,13-7 0 15,-1-13 0-15,10-9 0 0,9-5 0 16,5-10 0-16,10-5 0 16,10-6 0-16,4 7 0 0,0 1 0 15,1 13 0-15,-1 11 0 16,-2 15 0-16,-8 13 0 15,-9 20 0-15,-7 18 0 16,-8 1-28-16,-3 7-58 0,-1 1-3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19:14.699"/>
    </inkml:context>
    <inkml:brush xml:id="br0">
      <inkml:brushProperty name="width" value="0.05292" units="cm"/>
      <inkml:brushProperty name="height" value="0.05292" units="cm"/>
      <inkml:brushProperty name="color" value="#00B050"/>
    </inkml:brush>
  </inkml:definitions>
  <inkml:trace contextRef="#ctx0" brushRef="#br0">5348 5104 277 0,'0'0'7'0,"0"0"2"16,0 0 2-16,-13 0 1 16,13 0 1-16,-7 5 1 15,7-5 1-15,-10 14 2 0,10-4-4 16,0-10-2-16,23 8 0 15,14-19 1-15,19-21-1 16,26-20-1-16,33-23-1 16,27-21 0-16,26-16-2 15,15-9-3-15,10-3-2 16,-9 8-5-16,-15 19-14 0,-27 16-12 16,-37 34-52-16,-24 19-3 15</inkml:trace>
  <inkml:trace contextRef="#ctx0" brushRef="#br0" timeOffset="448.7995">5380 6595 321 0,'0'0'3'16,"0"0"2"-16,0 0 2 16,0 0 5-16,7 0 3 15,7-8 5-15,22-15-1 16,27-21 1-16,24-19-2 0,37-23-2 15,37-19-3-15,46-25-5 16,31-16-10-16,36-13-77 16,21 3-4-16</inkml:trace>
  <inkml:trace contextRef="#ctx0" brushRef="#br0" timeOffset="7371.0835">1815 8871 267 0,'0'0'4'0,"0"0"-1"16,0 0 2-16,0 0 0 16,0 0 3-16,10 3 2 15,2 1 2-15,9 4 3 16,6 4-3-16,8 0 1 0,7 3 2 15,8 0-1-15,7 0-1 16,5-3-3-16,6 2 0 16,10-5-2-16,2-2-1 15,7 3 0-15,7-5-1 16,5 0-1-16,4 2 0 0,1-2-1 16,8-2 1-16,0 1-2 15,2 1 1-15,1-5-1 0,-1 0 0 16,6 0-1-16,-6 0 0 15,4-2 0-15,-1-3 0 16,-1 0-1-16,2-2 0 16,-1-1 1-16,-2-1-1 15,-1-2 1-15,0 2-1 0,1-6 0 16,-3 2 0-16,2-1 0 16,-2-4 1-16,0 3-2 15,-3-5 1-15,3 6 0 16,-2-5-1-16,-4-2 1 15,-3-1-1-15,-2 0 0 0,-2 0 1 16,-2-6-1-16,-3 3 0 16,-4-7 0-16,-3 2 0 15,-5 0 2-15,-2-2-1 0,-8-4 0 16,-5 0 0-16,-10 0 1 16,-4-5-1-16,-7 2 1 15,-5-5-2-15,-9-2 0 0,-10 0 0 16,-2-1 0-16,-10-3 0 15,-5-2 0-15,-5 0 0 16,-5-1 0-16,-10 2 0 16,-5-2-2-16,-2 2 1 15,-5-2 0-15,-5 4 0 0,-5 0 1 16,-1 2-1-16,-4 2 1 16,-6 3 1-16,-5 3-1 15,0 2 0-15,-7 2 1 0,-5 3-1 16,-5 2 0-1,-2 2 0-15,-5 1 0 0,3 3 0 16,-7 1-1-16,-3 1 1 16,3 2-1-16,-4 0 0 15,3 3 1-15,-2 5-1 16,-6-1 1-16,6 4 0 0,-6-1-1 16,-2 4 1-16,0 1 0 15,-2 0 0-15,-4 3 0 0,-1-1 0 16,-3 1 0-16,0 2 0 15,0 0 0-15,-2 0-1 16,2 5 1-16,-5 5-1 16,0-1 1-16,3 9 0 15,-3-3-1-15,3 5 1 0,-4-1 0 16,2 1 0-16,-6 3 0 16,3-1 0-16,-1 1 0 15,3-4 0-15,0 3 0 16,0-2-1-16,1 1 0 0,4-2 1 15,2 0-1-15,3 4 0 16,5-1 0-16,0 3 1 16,5 0-1-16,5 4 0 15,5 4 0-15,8-1 0 16,7 3 1-16,5 3-1 0,6 0 0 16,10 17 1-1,2 2 0-15,12 5 1 0,8 6 0 16,6 10 1-16,6 6 0 15,7 3-1-15,13 2 1 16,8-7-1-16,9-1 0 16,11-1-1-16,10-9 0 0,14-8 0 15,19-11-1-15,24-13-2 16,16-12-12-16,28-20-66 16,24 1-5-16</inkml:trace>
  <inkml:trace contextRef="#ctx0" brushRef="#br0" timeOffset="65872.9384">12092 5608 346 0,'0'0'6'0,"0"0"4"16,0 0 4-16,0-10 2 16,0 10 1-16,0 0 0 15,-5-7 1-15,5 7-1 0,0 0-4 16,-2 5-4-16,2 7-2 16,-4 8-3-16,4 2-1 15,-2 8-1-15,2-1 1 0,0 3-1 16,0 1 0-16,-2-3 0 15,2-6-1-15,-3-3 1 16,3-7-2-16,-2-1 0 16,2-13 0-16,-3 10 0 0,3-10 0 15,-7-12 0-15,7-6 0 16,-5-10 0-16,5-4 0 16,-2-7 0-16,2-1 0 15,0-2 0-15,0-1 0 0,5 9 0 16,0 7 0-16,4 2 0 15,2 13 0-15,3 5 0 16,4 7 0-16,1 1 0 16,6 13 0-16,0 3 0 15,0 10 0-15,-3 0 0 0,3 6 0 16,-7 1 0-16,-6-2 0 16,-4 1 0-16,-3-6 0 15,-5-3 0-15,0-7 0 0,-2-5 0 16,-9-4 0-16,4-5 0 15,-3-3 0-15,2-12 0 16,1-6 0-16,2-6 0 16,2-11 0-16,3-3 0 0,5 2 0 15,5-6 0-15,3 4 0 16,1 4 0-16,2 6 0 16,4 8 0-16,-1 10 0 15,-1 8 0-15,1 2 0 0,4 8 0 16,-3 10 0-16,-1 6 0 15,-1 3 0-15,-2 5 0 16,-5 3 0-16,-1 4 0 16,-5-4 0-16,1 2 0 15,-4-5 0-15,-2-2 0 0,5-3-19 16,-5-9-21-16,-2-3-47 16,4-5 0-16</inkml:trace>
  <inkml:trace contextRef="#ctx0" brushRef="#br0" timeOffset="66074.0637">12850 5537 422 0,'0'0'6'16,"0"0"1"-16,0 0 0 15,0 0 1-15,0 0 1 16,0 0 0-16,0 0 0 15,10-3-1-15,5 3-9 0,2 0-14 16,8-15-58-16,5 15-12 16</inkml:trace>
  <inkml:trace contextRef="#ctx0" brushRef="#br0" timeOffset="66238.1373">12867 5685 351 0,'0'0'8'0,"0"0"5"15,0 0 1-15,0 0 1 16,-5 10 1-16,5-10 2 0,5 2-1 16,6-2 1-16,6-2-8 15,8-3-7-15,4-7-9 16,8 2-30-16,6-3-46 0,-1-1-2 16</inkml:trace>
  <inkml:trace contextRef="#ctx0" brushRef="#br0" timeOffset="66760.5915">13450 5423 448 0,'0'0'5'15,"0"0"3"-15,-9-8 0 0,9 8 1 16,-12-15-1-16,10 5 2 15,0-2-1-15,2-3-3 16,4-2-6-16,13 5 0 0,3-2 0 16,7 5 0-16,6-2 0 15,2 7 0-15,-1-1 0 16,1 5 0-16,-7 5 0 16,-6 2 0-16,-4 3 0 0,-8 3 0 15,-6 4-2-15,-4 1 1 16,-8-1 1-16,2 0 1 15,-9 0 1-15,0 1-2 0,0-6 0 16,5 3 0-16,-3-7 0 16,13 1 0-16,0-9 0 15,0 15 0-15,13-10 0 16,4 0 0-16,3 3 0 16,4-6 0-16,0 5 0 15,3-2 0-15,-3 1 0 0,-1 1 0 16,-3 1 0-16,-8 1 0 15,1 1 0-15,-8 3 0 16,-5-1 0-16,-5 2 0 0,-8 2 0 16,-6 0 0-16,-6 5 0 15,-5-4 0-15,-6 1 0 16,5-4 0-16,-4 1-4 16,7-3-12-16,-1-3-11 0,4-8-58 15,7-1-2-15</inkml:trace>
  <inkml:trace contextRef="#ctx0" brushRef="#br0" timeOffset="67018.8036">14195 4959 415 0,'0'0'6'0,"0"0"4"0,0 0 1 15,0 0 0-15,0 0 0 16,-12 5 2-16,-4 19 0 0,-6 14 0 15,0 11-5-15,-5 17-8 16,-1 7 0-16,3 13 0 16,3 6 0-16,10 3 0 0,8-6 0 15,12-4 0-15,13-8 0 16,8-14 0-16,13-3 0 16,8-13 0-16,10-12 0 0,7-8 0 15,27-15-75-15,-27-12-16 16</inkml:trace>
  <inkml:trace contextRef="#ctx0" brushRef="#br0" timeOffset="67588.5765">14486 5465 373 0,'0'0'6'0,"0"0"2"16,-13 9 1-16,13-9 0 15,-7 15 1-15,4-5 0 0,1 0 1 16,2 0 1-16,0-10-4 16,14 12-1-16,7-12-2 15,4-3 1-15,1-9-1 16,7-5 0-16,2-5 0 0,-3-8-3 15,-2-8 0-15,-5-5-1 16,-6-6-1-16,-8-4 1 16,-11 2 0-16,0 0-1 0,-11 7 0 15,-5 9 1-15,-2 8 0 16,-4 15-1-16,0 12 1 16,1 9-2-16,4 16 1 15,4 9 0-15,8 9-1 0,5 6 1 16,3 6 2-16,10-1 0 15,9 1 0-15,8-6-1 16,2-6-3-16,8-4-10 16,1-10-29-16,8-6-42 15,0-8-3-15</inkml:trace>
  <inkml:trace contextRef="#ctx0" brushRef="#br0" timeOffset="67771.2003">15142 5356 440 0,'0'0'4'0,"0"0"-1"0,0 0 0 15,10 0 0-15,-2 0 1 16,6 0 0-16,6 0-2 16,5-3-9-16,5-1-46 15,7-4-28-15,7-2-3 16</inkml:trace>
  <inkml:trace contextRef="#ctx0" brushRef="#br0" timeOffset="68003.8366">15631 5091 430 0,'0'0'6'0,"0"0"0"16,0 0 1-16,-7 7 1 0,7 7 1 15,-3 4 0-15,1 5 1 16,2 3 0-16,0 8-5 0,0-1-1 16,5 2-1-16,2 1 1 15,4-7-4-15,-2-5 0 16,-1-2-3-16,5-2-11 0,-8-5-33 16,4-4-39-16,-2-8 0 15</inkml:trace>
  <inkml:trace contextRef="#ctx0" brushRef="#br0" timeOffset="68336.0678">15955 4736 457 0,'0'0'2'0,"0"0"0"0,0 0 2 15,2 5 2-15,5 7 1 16,7 6 0-16,0 4 1 0,9 10 1 16,4 6-2-16,4 13-5 15,7 2-2-15,3 6 0 16,-2 0 0-16,-6 1 0 16,-6 4 0-16,-8-4 0 0,-3-3 0 15,-14-5 0-15,-4-6 0 16,-16 0 0-16,-6-7 0 15,-4-3 0-15,1-15 0 0,-3 1 0 16,0-10 0-16,8 1-26 16,4-9-62-16,8-5-2 15</inkml:trace>
  <inkml:trace contextRef="#ctx0" brushRef="#br0" timeOffset="68539.3604">16573 5112 444 0,'0'0'5'0,"0"0"2"15,0 0 0-15,0 0 2 16,14 0 0-16,-2-2 0 16,3 1 0-16,4-4 0 15,9 1-6-15,6 2-6 0,2-5-19 16,11-1-63-16,8 0-3 15</inkml:trace>
  <inkml:trace contextRef="#ctx0" brushRef="#br0" timeOffset="68973.455">17188 4922 448 0,'0'0'5'0,"-5"-9"1"16,5 9 1-16,-8-18 2 0,3 3 0 16,2 0 1-16,3-2 0 15,0-3-3-15,6 1-7 16,9 1 0-16,4 0 0 0,9 4 0 15,2 4 0-15,2 7 0 16,-1 3 0-16,-1 5 0 16,-1 7 0-16,-12 8 0 15,-7 6 0-15,-10 1 0 16,-2 4 0-16,-13 2 0 0,-7 1 0 16,1-1 0-16,-6-4 0 15,2-4 0-15,3-5 0 16,7-5 0-16,0 0 0 15,15-15 0-15,-4 12 0 0,8-12 0 16,13-3 0-16,8-4 0 16,10-5 0-16,2-5 0 0,11-3-17 15,-3-8-68 1,6-4-5-16</inkml:trace>
  <inkml:trace contextRef="#ctx0" brushRef="#br0" timeOffset="69240.5806">17777 4587 425 0,'0'0'6'16,"0"0"1"-16,0 0 0 0,0 0 1 16,-2 9 1-16,2 0 1 15,0 9 1-15,4 4-1 16,7 1-3-16,-1 9-2 16,4 7-1-16,4 0-2 0,2 7-2 15,-3-5 0-15,-2 7 0 16,-3-7 0-16,-8 4 0 15,-4-6 0-15,0-2 0 0,-13-3 0 16,-7-5 0-16,-1-5 0 16,-6-4 0-16,-2-6 0 15,-4-1 0-15,1-9-5 16,4-1-18-16,-7 6-58 0,8-12-9 16</inkml:trace>
  <inkml:trace contextRef="#ctx0" brushRef="#br0" timeOffset="96532.6968">11508 6584 158 0,'0'0'8'16,"0"0"4"-16,2 8 3 15,8-5 3-15,8 1 2 16,8-1 3-16,15-3 2 16,9 0 0-16,26-10-5 0,14-8-3 15,22-4-3-15,17-3 0 16,20-7-4-16,15-3-1 15,18 0-3-15,12-4-2 16,6-1 0-16,11 3-1 0,14-2-1 16,6 1 0-16,13 1 0 15,6-2 1-15,14-4 0 16,12 0 0-16,13-3-1 16,9 2 1-16,14-7-1 15,5 3 0-15,39-5-1 0,-26 2-1 16,-12-5 0-16,-2 8 0 15,-5-5-1-15,-13 7 1 16,-15 0-1-16,-12 10 1 16,-54-3-2-16,9 3 1 0,-15 7-1 15,-14 2 0-15,-34 0 1 16,-18 1-1-16,-28 6 2 16,-23 6-1-16,-25-1 2 15,-19 5-2-15,-22 6-4 0,-19-4-10 16,-13 0-46-16,-24 8-16 15</inkml:trace>
  <inkml:trace contextRef="#ctx0" brushRef="#br0" timeOffset="97099.6025">11311 5479 214 0,'0'0'5'0,"0"5"4"16,7 7 4-16,-2 11 4 15,3 12 3-15,-4 9 1 16,12 16-1-16,-2 6 3 0,-1 11-6 16,7 8-3-16,-5-1-4 15,5-1-5-15,-5-3-2 16,2-8-1-16,-4-7-1 0,-3-6 0 15,-3-14-1-15,-2-3-1 16,-3-16-1-16,1-2-4 16,0-12-12-16,-3-12-10 0,0 0-19 15,2-18-26-15,-2-14-5 16</inkml:trace>
  <inkml:trace contextRef="#ctx0" brushRef="#br0" timeOffset="97861.751">11346 5150 240 0,'0'0'2'0,"0"0"1"16,0 0 1-16,15-5 2 15,4 2 2-15,9 2 1 16,15-7 1-16,11-2 1 15,16-3 0-15,17-2-1 0,17-5 0 16,11-4-2-16,11-1 0 16,21-7-2-16,7-3-1 15,12 6-1-15,9-9 0 0,6 1-1 16,3 0 0-16,13-3-2 16,4 3 2-16,3 1-2 15,2-5 1-15,7 2-1 16,4-1 1-16,4 3 0 0,-2-2 0 15,-2 1 0-15,-1 6 0 16,-2-5 0-16,-2 5 0 16,-2-3 0-16,-1 3 0 15,-8 2 0-15,-2-2 0 16,-8 0 0-16,-4 0-1 0,-9-3 0 16,-8 2 0-16,-11-1 1 15,-7 1-1-15,-16 4-1 16,-6-5 1-16,-13 5-1 0,-13 3 1 15,-12 1-1-15,-12 1 1 16,-16 4 0-16,-9 4 0 16,-13-1 1-16,-10 7 0 15,-9-2 0-15,-4 4 0 0,-8 1 1 16,-1 5-2-16,-10 2 0 16,0 0-1-16,7-10 0 15,-7 10 0-15,0 0-1 16,8 10 0-16,-6-1-1 0,1 11 2 15,2 5 0-15,-1 13 1 16,-1 15 1-16,4 18 1 16,1 15 2-16,2 18-1 15,3 18 2-15,7 8-1 16,1 7 0-16,1-1-1 16,3-2-1-16,-2-11-1 0,-3-14-1 15,-3-12 0-15,-4-13 1 16,-6-14 1-16,-4-13-1 0,-3-12 0 15,0-8 1-15,0-11-2 16,-3-6-1-16,-1-8-2 16,4-12-6-16,-11 3-6 0,11-3-12 15,-15-12-25-15,8-6-31 16,-1-1-3-16</inkml:trace>
  <inkml:trace contextRef="#ctx0" brushRef="#br0" timeOffset="98886.6113">18446 4816 233 0,'0'0'7'0,"0"0"2"0,0 0 2 16,0 0 4-16,0-12 2 16,0 12-1-16,2-21 2 15,5 9 0-15,6-3-3 16,4-5-2-16,8-4-2 0,16-6-1 16,5-3-2-16,16-3 1 15,11-2-2-15,11-1 1 16,8 1-2-16,5 3 1 15,5 4-3-15,-4 1 0 16,2 7 1-16,-9 8-3 16,-5 1 0-16,-11 6 0 0,-5-2 0 15,-13 8 0-15,-10 0 0 16,-10 2-1-16,-4 0 0 16,-8 0 0-16,-8 0 0 15,-2 0 0-15,-5 2 0 0,-10-2 0 16,7 2 1-16,-7-2-1 15,0 0 1-15,0 0 0 0,0 0-1 16,0 0 0-16,-7 5-1 16,7-5 0-16,-12 5-1 15,12-5-1-15,-11 5-2 16,11-5-2-16,-12 8-2 0,12-8-9 16,-9 9-15-16,9-9-47 15,0 0-6-15</inkml:trace>
  <inkml:trace contextRef="#ctx0" brushRef="#br0" timeOffset="110327.5348">7229 11504 263 0,'0'0'1'0,"0"0"1"0,0 0 0 16,0 0 4-16,0 0 2 0,10 5 2 15,2-3 0-15,9-2 1 16,11-2 2-16,7-3 0 15,21-10 0-15,17-5 0 16,13-5-4-16,19-7 0 0,21-10-2 16,17-5-1-16,19-10-2 15,15-5-1-15,19-7-2 16,16-7 0-16,12-8 1 16,18-4 0-16,50-3 0 0,-25-6 0 15,5 0 0-15,13-4 2 16,3-1 1-16,4 0 1 15,10 1 0-15,2-3 0 0,-32-3 1 16,38 3 0-16,41-3-1 16,-34 3 0-16,-3-2-1 15,-4 4 0-15,-6 1-1 16,-7 4-1-16,-14 4-1 16,-8 7 1-16,-60 3-2 0,27 6 1 15,-25 10-1-15,-19 10-1 16,-31 9 0-16,-28 7-2 15,-25 14-3-15,-28 5-3 16,-23 11-4-16,-31 9-9 0,-17 1-57 16,-22 13-5-16</inkml:trace>
  <inkml:trace contextRef="#ctx0" brushRef="#br0" timeOffset="111802.7144">7322 11539 181 0,'0'0'8'0,"0"0"4"16,0 0 1-16,0 0 0 15,-6 9-1-15,6-9 2 16,0 13 2-16,0 2 1 0,0 5-5 16,6 12-3-16,-2 8 0 15,6 11 4-15,3 12 1 16,-1 8-1-16,6 9 0 16,-1 9-2-16,1 5 0 15,1 3-2-15,-4 7-1 16,0 2-2-16,0 8 0 0,-5 0-1 15,-3-3-1-15,-2 6 0 16,1 0 1-16,-4-7-3 0,-2 0 0 16,2-1 0-16,1-5 0 15,-1-5-1-15,1 2 1 16,-1-9 0-16,3-3 0 0,0 1-1 16,0-8 0-16,-2-2 0 15,2-8 0-15,-1 3 0 16,-1-3-1-16,2-8 0 15,-3 1-1-15,4-6 2 16,-4-4 0-16,1-1-1 0,-3-4 0 16,0-1-1-16,0-6 0 15,0-1 1-15,-3-4-1 16,-3-5 0-16,2-3 0 16,-1-3 0-16,0-1 0 15,0-5 0-15,0-3 1 16,0-3-1-16,0-1 1 0,0-1 0 15,0-2 0-15,-2 1 0 16,2-3 0-16,-3-1 1 0,8-8-1 16,-12 12 0-16,12-12 0 15,-7 10 0-15,7-10 0 16,0 0 0-16,-11 7 0 0,11-7-1 16,0 0 1-16,0 0-1 15,-7 5 0-15,7-5 0 16,0 0 0-16,0 0 0 15,0 0 0-15,-3 12 0 16,3-12 0-16,8 11 1 16,5-7-1-16,4 2 1 0,8-4 1 15,7 0-1-15,11-2 1 16,8-4 0-16,11-9 0 16,16-4 0-16,11-6 0 15,13-3 0-15,13-9-1 0,6-3 1 16,19-4 0-16,6-5 0 15,11-4-1-15,7-7 1 16,13 1 0-16,6-4-1 0,6-5 1 16,8 0-1-16,6-4 0 15,6-2 1-15,10-1-1 16,10-4 0-16,1-3 1 16,14-2-1-16,2 1 0 0,13-5-1 15,0-1 1-15,12-3-1 16,-1 1 1-16,7 0 0 15,3-3 1-15,1 3 0 16,0 3 1-16,3-6 0 0,-6 7 1 16,-2 1-1-16,-10 3 0 15,-3 7 0-15,-17 1 0 16,-5 9-1-16,-19 2 0 16,-10 5 1-16,-14 5-1 15,-12 4-1-15,-19 9 0 16,-15 0-2-16,-16 7-4 0,-16-1-7 15,-13 4-27-15,-10 5-41 16,-30-5-2-16</inkml:trace>
  <inkml:trace contextRef="#ctx0" brushRef="#br0" timeOffset="112415.9662">16214 8620 242 0,'0'0'4'0,"0"11"7"0,2 13 5 16,-2 16 4-16,3 21 3 15,2 22 0-15,2 25 0 16,2 24 3-16,4 21-5 16,2 16-7-16,0 14-3 15,5 5-4-15,-3-2-1 16,1 7-2-16,-6-9 0 0,-2 2 0 15,-8-8 1-15,-2 0 1 16,-2-4 0-16,-5-2-2 16,-3-2 1-16,0-12-1 0,0-1 0 15,1-14-1-15,3-18-2 16,1-7-1-16,0-23-1 16,1-20-2-16,4-14-3 0,0-20-1 15,0-14-4-15,-1-14-8 16,1-13-23-16,0 0-40 15,5-26-4-15</inkml:trace>
  <inkml:trace contextRef="#ctx0" brushRef="#br0" timeOffset="113098.0699">7935 11378 159 0,'0'0'5'16,"-2"18"7"-16,-5 8 6 15,-4 32 3-15,-1 17 3 16,-3 34 1-16,-7 19 0 0,0 24 0 16,-4 18-3-16,-1 15-7 15,-5 8-6-15,0-7-4 16,-8-10 0-16,3-10-4 0,-1-3-1 15,1-18 0-15,-5-11 0 16,4-25-2-16,2-18-1 16,12-23-5-16,3-12-9 0,5-27-25 15,14-19-30-15,-3-22-6 16</inkml:trace>
  <inkml:trace contextRef="#ctx0" brushRef="#br0" timeOffset="113413.9601">8654 11118 238 0,'0'9'8'15,"-6"21"5"-15,-1 27 3 16,-7 21 2-16,-6 33 0 15,-3 22 1-15,-5 33-1 0,-5 21 2 16,0 12-9-16,-4 7-2 16,-3 3-5-16,2 5 0 15,-6-8-2-15,2-3 0 0,-3-4 0 16,-3-9-2-16,6-8 0 16,3-11-3-16,6-18-3 15,3-22-7-15,10-20-13 0,8-21-25 16,3-28-25-16,9-23-5 15</inkml:trace>
  <inkml:trace contextRef="#ctx0" brushRef="#br0" timeOffset="113734.8582">9412 11076 313 0,'-5'34'5'16,"-5"33"2"-16,-8 25 1 0,-1 36 2 16,-6 29 1-16,-3 31 3 15,-4 25-2-15,-10 35 3 16,2-5-7-16,0-6-1 15,1 5-1-15,-4-5-2 0,1-12-2 16,-3-3-1-16,3-13-2 16,5-19-3-16,2-21-2 15,8-26-7-15,2-26-16 16,12-35-29-16,13-23-20 16</inkml:trace>
  <inkml:trace contextRef="#ctx0" brushRef="#br0" timeOffset="114045.0288">10208 10992 310 0,'-3'26'5'15,"-12"24"3"-15,-2 33 2 16,-8 26 3-16,-3 28 1 0,-4 30 2 16,-8 33 2-16,-2 29-2 15,-2 0-3-15,6 7-4 16,-2-9-2-16,3 1-3 16,-1-4-1-16,3-11-2 15,3-12-4-15,6-19-3 0,1-15-4 16,4-24-9-16,9-23-32 15,12-22-27-15,-2-31-7 16</inkml:trace>
  <inkml:trace contextRef="#ctx0" brushRef="#br0" timeOffset="114359.4495">10869 10652 324 0,'0'5'2'0,"0"27"2"0,-3 26 2 16,-7 38 4-16,-7 30 0 16,0 37 3-16,-6 31 2 15,-7 34-1-15,-5 24-1 16,1 10-1-16,-6 7-2 0,0-17-4 15,0-2-1-15,1-12-2 16,1-15-2-16,3-15-2 16,3-22-3-16,7-23-7 0,3-24-10 15,7-30-36-15,12-25-22 16,1-32-6-16</inkml:trace>
  <inkml:trace contextRef="#ctx0" brushRef="#br0" timeOffset="114643.8929">11361 10489 332 0,'0'0'2'0,"7"9"2"15,-4 18 2-15,-3 30 2 16,-6 35 2-16,0 32 4 15,-10 42 1-15,-4 33 0 0,-6 31-1 16,-4 17-2-16,0 21-3 16,0-5-2-16,3-4-1 15,-1-18-5-15,3-16-1 0,7-17-3 16,3-17-3-16,-2-24-2 16,10-24-7-16,0-30-20 15,0-28-43-15,7-25-4 0</inkml:trace>
  <inkml:trace contextRef="#ctx0" brushRef="#br0" timeOffset="114942.8139">12164 9914 292 0,'0'0'5'0,"5"17"4"16,-3 17 6-16,-2 29 0 0,-2 41 2 16,-9 37 0-16,-11 37 3 15,1 35 1-15,-9 30-5 16,-8 13-5-16,1 13-4 0,-3-4-1 16,7-15-1-16,2-12 0 15,8-20-3-15,0-12-3 16,9-15-1-16,-4-15-4 15,11-20-5-15,0-17-11 0,7-31-29 16,7-19-32-16,3-36-3 16</inkml:trace>
  <inkml:trace contextRef="#ctx0" brushRef="#br0" timeOffset="115233.0377">12984 9610 362 0,'0'0'3'0,"-3"14"2"16,1 20 2-16,-10 46 2 16,-6 31 0-16,-7 48 0 0,-4 37 1 15,-11 39 2-15,3 25 0 16,-3 16-5-16,0 9-2 15,2-16 0-15,4-12-1 16,8-24 0-16,2-19-2 0,6-21-4 16,4-18-3-16,4-16-5 15,-5-26-12-15,10-26-36 16,5-15-23-16,0-34-5 16</inkml:trace>
  <inkml:trace contextRef="#ctx0" brushRef="#br0" timeOffset="115526.7816">13576 9599 349 0,'0'0'5'0,"0"32"2"0,0 22 4 16,0 35 0-16,-8 43 0 15,-2 36 1-15,-6 43 0 16,-5 32 3-16,-7 25-4 16,4 7-4-16,-4-3 0 0,1-7-1 15,3-20-2-15,1-22-1 16,5-23-1-16,9-18-4 16,-1-18-4-16,4-24-6 15,2-23-14-15,4-35-47 16,0-17-9-16</inkml:trace>
  <inkml:trace contextRef="#ctx0" brushRef="#br0" timeOffset="115825.9624">14202 9287 390 0,'0'0'0'15,"0"5"3"-15,0 22 3 16,0 27 3-16,-6 38-1 16,-5 45 2-16,-9 35 0 15,-3 39 2-15,-4 28-1 0,-3 26 0 16,-2 7-3 0,2-3-3-16,4-13 0 0,4-19 0 15,5-18-2-15,8-17-2 16,-1-17-2-16,4-15-6 0,-3-14-2 15,4-20-6-15,-5-19-10 16,8-33-34-16,0-17-25 16,-4-33-4-16</inkml:trace>
  <inkml:trace contextRef="#ctx0" brushRef="#br0" timeOffset="116091.9198">14503 9477 302 0,'2'-17'4'16,"20"-10"2"-16,6 0 4 15,4 4 1-15,6 13 4 16,2 26 3-16,0 33 4 16,-1 43-2-16,-5 59-2 0,-18 54-3 15,-6 41-2-15,-8 31 0 16,-2 20-5-16,0 5-3 15,-5 1-1-15,5-21-2 0,-3-17-2 16,3-25-3-16,3-26-1 16,4-23-8-16,-2-21-10 15,6-36-42-15,-4-19-19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20:58.05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1127 3264 109 0,'0'0'5'0,"0"0"2"0,-11 0 3 15,11 0 3-15,-12 8 0 16,12-8 2-16,-9 8 2 15,9-8 4-15,0 12-1 16,12-5 0-16,13-1-2 16,8-5-1-16,21-1 1 0,10-1 0 15,15-7-3-15,13-4-2 16,11-1-4-16,1 1 2 16,8 2-2-16,5-2 0 15,0 6-2-15,-1 4 0 0,6 0 0 16,8 2 1-16,3 4 0 15,9 2-1-15,5 1 0 16,3 3-3-16,1-2 2 16,6 1-2-16,-3 1 0 0,-3 2 0 15,-1-1-2-15,-7 1 1 16,-3-3-1-16,-9-1 0 16,-1 0 1-16,-6 2 0 0,0-3 0 15,-7 1 1-15,-1-4-1 16,-2 6 1-16,-1 0 0 15,-6 0-1-15,0 5 0 16,-5-1-1-16,-5 2-1 16,-8 4 0-16,-4-3-1 0,-8 0 0 15,-5 0-1-15,-8 0 1 16,-9-2-1-16,0 0 1 16,-14-2 0-16,3-1 1 15,-7-5 0-15,0 3-1 16,-5-4 1-16,-2 0 0 0,0-3-1 15,0 0 1-15,-5-3-1 16,0 0-1-16,-6 0-1 16,-3-6-2-16,-4 5-3 0,-12 1-6 15,13-18-12-15,-13 18-42 16,-11-15-18-16</inkml:trace>
  <inkml:trace contextRef="#ctx0" brushRef="#br0" timeOffset="679.8726">1492 3356 206 0,'0'0'4'0,"0"0"-3"15,0 0 0-15,0 0 2 16,0 0 3-16,0 0 3 0,12-4 1 16,4 4 1-16,10 0 1 15,15 0 0-15,5 4 5 16,19-4-3-16,10 0-2 15,10 0 0-15,11 0-2 0,13-7 0 16,1 0-2-16,14-3 0 16,9-3 0-16,-2-1 1 15,3-2-1-15,10 4-1 0,1-5 0 16,-4 2-1-16,5 2-1 16,-1 3 0-16,2 2-2 15,-3 4 0-15,2-4-1 16,-3 6 0-16,3-3 1 0,-2 1-1 15,2-4 0-15,0 0 1 16,2-4-1-16,-1 0 1 16,4-1 0-16,-6-4 0 15,2 2-1-15,-9 3 0 16,2-3-1-16,-14 5 0 0,-6 0 0 16,-14 6 0-16,-11 1-1 15,-12 3-1-15,-9 0-4 16,-9 12-8-16,-16 20-54 15,-4-18-12-15</inkml:trace>
  <inkml:trace contextRef="#ctx0" brushRef="#br0" timeOffset="42754.0612">16198 4496 236 0,'0'0'3'16,"0"0"0"-16,0 0 5 15,0 13 6-15,-2 9 2 16,0 7 4-16,-1 19 3 0,-2 15 1 15,1 22 1-15,0 19-1 16,-1 17-4-16,3 10-2 0,2 16-2 16,0 6-2-16,0 4-4 15,0-6-1-15,5-2-2 16,3-9 0-16,-1-6 0 16,0-7-5-16,-2-11 0 15,2-4-2-15,-1-13 1 0,2-8-1 16,-1-11 2-16,-2-6-4 15,3-12 2-15,-6-10-1 16,5-12-1-16,-2-5-1 16,0-12-1-16,-3-5-2 0,3-8-3 15,-5-10-7-15,0 0-12 16,0 0-40-16,0 0-17 16</inkml:trace>
  <inkml:trace contextRef="#ctx0" brushRef="#br0" timeOffset="43519.1364">16154 7079 194 0,'0'0'6'0,"0"0"3"16,0 0 4-16,0 0 3 15,0 0 2-15,5-9 3 16,-5 9 1-16,17-5 1 0,-4 2-6 15,1-2-2-15,4 2-1 16,1-1-4-16,4-1 0 16,7-2-2-16,1 0-1 15,10-6 0-15,11 1 0 16,13-6 0-16,14 0 0 0,13-2 0 16,18-2-2-16,10-2-1 15,11-2 1-15,13 0-2 16,3 1 0-16,2 1 0 0,2-1-1 15,-2 1 0-15,1 0 0 16,-4 2 0-16,1-2 0 16,-7 1 0-16,-1 0-1 0,-10 2 0 15,-2 1 0-15,-11-3-1 16,-8 6 1-16,-9 0-1 16,-12 2 0-16,-14 7 0 15,-13 1 0-15,-12 2 1 0,-15 0-1 16,-6 3 1-16,-14 2 0 15,-1 0 0-15,-12 0 1 16,0 0-1-16,0 0 1 16,0 0 0-16,0 0-1 15,0 0-1-15,0 0-2 0,-7 0-5 16,7 0-10-16,-16 0-25 16,16 0-40-16,-12 0-2 15</inkml:trace>
  <inkml:trace contextRef="#ctx0" brushRef="#br0" timeOffset="45233.4923">16154 7166 88 0,'0'0'1'15,"0"0"3"-15,-2-7 4 16,2 7 2-16,0 0 3 0,0-13 4 16,0 13 1-16,5-12 4 15,-5 12 1-15,7-7-2 16,-7 7-2-16,0 0-1 16,9-10-1-16,-9 10-3 0,0 0-1 15,0 0-4-15,0 0 0 16,0 0-1-16,0 0-1 15,3 10-1-15,-6 5-1 16,-6 6 1-16,-3 9 0 16,-7 5 1-16,-3 7 0 0,-8 11 1 15,-4 3-1-15,-8 9 0 16,-8 6 1-16,-7 1-2 16,-6 8 1-16,-8-1 1 15,-4 3-1-15,-2 0 0 0,-5-3 1 16,2 3-2-16,3-8 1 15,6-3 0-15,3-4-2 16,8-1-2-16,6-10 0 0,6-7-1 16,11-2-1-16,3-8 0 15,9-5-1-15,2-5 1 16,5-1-2-16,6-9 2 16,0-1 0-16,2-4-1 0,2-1 0 15,1-1-1-15,7-12 0 16,-13 13-3-16,13-13 0 15,0 0-3-15,-7 4-6 16,7-4-9-16,0 0-10 16,0-9-18-16,0 9-19 0,2-10-16 15</inkml:trace>
  <inkml:trace contextRef="#ctx0" brushRef="#br0" timeOffset="45381.1834">14877 8650 282 0,'0'0'6'0,"0"0"3"0,0 0 1 15,0 0 1-15,0 0 1 16,0 0-2-16,0 0 1 16,-6 5-3-16,6-5-10 0,0 0-11 15,0 0-19-15,0 0-37 16,0 0-5-16</inkml:trace>
  <inkml:trace contextRef="#ctx0" brushRef="#br0" timeOffset="46200.4887">14630 5254 78 0,'0'0'4'0,"0"7"10"15,0 13 10-15,0 22 6 0,3 25 5 16,4 25 1-16,0 17 0 15,5 27-1-15,6 23-2 16,2 12-10-16,-3 12-6 16,7-2-7-16,0-7-5 15,-5-4 1-15,1-1-2 0,-2-14 0 16,-1-6-2-16,-4-8 0 16,-1-9-1-16,0-6 2 15,-4-7-2-15,4-12-3 16,0-10-2-16,-1-13-12 0,-6-13-15 15,2-14-29-15,0-10-16 16</inkml:trace>
  <inkml:trace contextRef="#ctx0" brushRef="#br0" timeOffset="46551.5506">15090 5350 164 0,'0'11'9'0,"0"23"7"16,0 24 6-16,3 26 3 0,3 22 2 15,9 33 2-15,3 25 0 16,7 20-1-16,7 18-5 16,-2-7-8-16,7-7-5 15,-4-1-3-15,1-10-2 16,-7-18-3-16,-1-8 0 16,-6-12-3-16,-6-15-1 0,-1-12-6 15,-1-13-9-15,-7-17-16 16,5-12-29-16,-7-21-15 15</inkml:trace>
  <inkml:trace contextRef="#ctx0" brushRef="#br0" timeOffset="46865.4615">15548 5407 225 0,'0'26'10'0,"0"30"5"0,0 26 2 16,3 42 2-16,7 23 2 0,4 35 0 15,0 22 0-15,9 21 0 16,2-10-8-16,5-14-6 15,2-13-3-15,1-24-8 16,-6-21-5-16,-3-17-10 0,-5-17-27 16,0-19-28-1,-9-18-5 1</inkml:trace>
  <inkml:trace contextRef="#ctx0" brushRef="#br0" timeOffset="47616.5179">14657 5557 182 0,'0'0'7'15,"0"0"2"-15,11-15 4 16,-2 1 3-16,9-3 0 15,4-7 4-15,9-9-1 16,13-9 2-16,11-4-5 0,9-12-2 16,13-5-3-16,10-7-2 15,10-5-1-15,-1 4-1 16,9-6-2-16,-7 5-1 16,-5 2-2-16,-8 6 0 0,-13 12 1 15,-15 7-1-15,-13 9-1 16,-13 8 0-16,-9 9 0 15,-11 8-1-15,-11 11 0 16,0 0-3-16,-8 3-5 0,-2 5-5 16,0 6-9-16,1 2-13 15,-5-2-30-15,7 6-14 16</inkml:trace>
  <inkml:trace contextRef="#ctx0" brushRef="#br0" timeOffset="48166.6646">15945 4525 102 0,'0'0'4'0,"0"0"-2"16,0 0 1-16,0 0 3 16,7 0 1-16,1 0 0 15,5 0 2-15,4 0-1 0,3 0-1 16,7 0-1-16,8 0-1 15,4 0 1-15,19-4 0 16,6-1 0-16,17-2-1 16,12-4 2-16,17 1 0 0,8 0 0 15,20 0-1 1,9 3 0-16,7-3-3 0,7 8 1 16,1-1-2-16,2 0-1 15,5 3 1-15,7-2-2 16,-6 2 1-16,-5 0-3 0,0-5-1 15,-3 1-2-15,-7-4 2 16,-7 1 0-16,-14-1-2 16,-12 1 2-16,-10 2-1 15,-10 0 2-15,-23 2 3 0,-13 2-1 16,-12-3 0-16,-15 4 1 16,-12 0-2-16,-6 0-16 15,-21 0-37-15,0 0-4 16</inkml:trace>
  <inkml:trace contextRef="#ctx0" brushRef="#br0" timeOffset="48932.6589">14573 5851 129 0,'0'0'7'0,"22"0"5"15,8-2 3-15,22-4 2 16,9-4 1-16,39 1 3 0,20-4 0 16,36-4-1-16,26 2-6 15,17-5-3-15,12 2-4 16,20 1-2-16,10 5-1 15,3 4-1-15,-3 6-1 0,-2 2 0 16,-5 0 0-16,-8 7 1 16,-2 1 0-16,-15-1-1 15,-8-2 1-15,-16 1-2 16,-12-6-1-16,-15 0 0 0,-13-3-5 16,-19 0-3-16,-16-2-2 15,-25 2-3-15,-18-1 0 16,-20 2-11-16,-4 2-32 0,-29 0-11 15</inkml:trace>
  <inkml:trace contextRef="#ctx0" brushRef="#br0" timeOffset="49446.9682">18349 5707 229 0,'5'-7'4'0,"10"-8"4"15,8-12 3-15,10-8 3 16,18-12 1-16,6-10 0 15,20-12-1-15,12-13 3 0,11-7-5 16,4-3-3-16,3 0-3 16,0-4-2-16,0 5-2 15,-3 1 1-15,-9 6 0 0,-12 9 0 16,-7 12-1-16,-14 10 0 16,-15 11 0-16,-7 12-1 15,-15 10-2-15,-13 8-1 16,-12 12-6-16,0 0-6 15,-17 20-16-15,-3 9-38 0,-4-1-9 16</inkml:trace>
  <inkml:trace contextRef="#ctx0" brushRef="#br0" timeOffset="49601.1515">19365 4855 129 0,'0'0'-1'0,"0"0"-14"16,0 0-34-16,8 5 3 0</inkml:trace>
  <inkml:trace contextRef="#ctx0" brushRef="#br0" timeOffset="50162.771">18547 5886 222 0,'0'7'3'0,"0"10"4"15,0 19 6 1,9 10 6-16,-7 24 3 0,3 13 3 15,2 30 2-15,-2 18 0 16,1 14 1-16,1 17-4 16,0 1-7-16,0 6-4 15,4-1-5-15,-2 0-1 0,2-7-2 16,1-9-1-16,-2-16 0 16,-3-9-1-16,0-16-1 15,-4-12 0-15,-1-17-2 0,-2-18-2 16,0-11-3-16,-2-17 0 15,-1-9 0-15,1-12-1 16,2-6 0-16,0-9-2 0,0 0 2 16,0 0 0-16,0 0 0 15,-10-4-2-15,10 4-3 16,-5-12-2-16,5 12-3 16,-9-10-6-16,9 10-19 15,-10 0-32-15,10 0-4 0</inkml:trace>
  <inkml:trace contextRef="#ctx0" brushRef="#br0" timeOffset="50651.2644">15350 8447 268 0,'0'0'3'0,"0"0"0"0,-11-3 1 16,11 3 3-16,0 0 5 15,0 0 3-15,11 10 5 16,24-7 0-16,15 5 2 16,27-8 0-16,30 0-1 0,27-5-2 15,26-8-5 1,26-7-3-16,21 3-3 0,14-5-2 16,7 2-2-16,4 2-1 15,-9 6 0-15,-4 5-1 16,-15 4-1-16,-15 3 1 0,-15 4 0 15,-20 2-1-15,-15 2-1 16,-17-1 0-16,-21-2-2 16,-16 2-1-16,-20-2 0 0,-17 1 1 15,-16-4-2-15,-12 5-4 16,-20-7-5-16,0 0-7 16,-6 8-15-16,-13-8-43 15,5 2-5-15</inkml:trace>
  <inkml:trace contextRef="#ctx0" brushRef="#br0" timeOffset="51169.4134">18637 8365 186 0,'0'0'2'0,"0"0"4"15,0 0 3-15,6-16 3 16,3-2 2-16,2-5 2 16,11-9 2-16,0-10 1 15,8-10-1-15,5-10-2 16,9-12-2-16,8-11-3 0,6-11-1 16,4-11-2-16,10-8-2 15,7-7 0-15,4-10-2 16,9 1-1-16,-3 5-1 15,1 12 1-15,-9 10-1 0,-3 12 0 16,-11 20 0-16,-13 13 0 16,-12 18 0-16,-12 12-1 15,-10 15 0-15,-8 2-1 0,-12 12-1 16,13-8-1-16,-13 8-1 16,0 0-7-16,0 15-9 15,-8-6-15-15,-1 6-38 16,1 2-4-16</inkml:trace>
  <inkml:trace contextRef="#ctx0" brushRef="#br0" timeOffset="51569.4109">19636 4616 163 0,'0'0'3'16,"-2"14"9"-16,-1 13 6 0,-1 18 2 15,-1 21 5-15,-2 26 2 16,-4 32 2-16,1 22 3 16,1 20-3-16,6 12-4 15,3 3-9-15,8 3 0 16,1-11-4-16,7-10-3 16,0-19-2-16,5-15-4 15,1-11-3-15,-7-10 0 0,-3-10-5 16,-2-13-8-16,-5-8-13 15,-2-15-23-15,-3-11-16 0,2-13-11 16</inkml:trace>
  <inkml:trace contextRef="#ctx0" brushRef="#br0" timeOffset="51698.7335">19741 6810 341 0,'0'0'6'0,"0"0"1"16,-10-6 1-16,-2 6 0 0,-3 6 0 15,-3 4-1-15,-4 2-5 16,-3 5-10-16,1 5-31 15,6 3-33-15,-12 3-6 0</inkml:trace>
  <inkml:trace contextRef="#ctx0" brushRef="#br0" timeOffset="52314.3848">15821 5678 123 0,'0'0'0'0,"0"0"-1"0,1 4 5 16,5 9 7-16,4 12 8 15,1 12 5-15,2 27 5 16,8 28 1-16,4 31 1 16,-1 32 0-16,6 18-5 15,0 17-7-15,0 16-7 0,-3 9-5 16,3-9-4-16,-7-16-2 16,-3-16 0-16,-3-17 1 15,-2-19-2-15,-5-17-6 16,-3-17-9-16,-5-24-18 0,1-18-29 15,3-8-10-15</inkml:trace>
  <inkml:trace contextRef="#ctx0" brushRef="#br0" timeOffset="52630.0576">16290 5824 155 0,'0'0'0'0,"0"0"1"16,10 18 4-16,-4 1 7 15,2 23 5-15,1 21 4 16,9 24 2-16,3 26 1 15,-5 30 0-15,9 18-1 0,0 22-4 16,9 13-7-16,-4-5-6 16,7-7-7-16,-2-13-6 0,-4-16-5 15,5-23-5-15,-2-16-33 16,-4-29-20-16</inkml:trace>
  <inkml:trace contextRef="#ctx0" brushRef="#br0" timeOffset="52898.3855">16915 5435 219 0,'0'47'4'16,"-3"32"3"-16,3 48 1 15,3 24-1-15,6 42-1 16,3 24-7-16,14 32-17 0,8 18-28 16,7-33-17-16</inkml:trace>
  <inkml:trace contextRef="#ctx0" brushRef="#br0" timeOffset="67614.2079">1440 3314 77 0,'0'0'4'16,"0"0"3"-16,-10 5 2 0,10-5 7 16,-15 5 1-16,6 0 5 15,-5-2 3-15,-5 2 1 16,1-5-1-16,-2 1-2 16,3-1-2-16,-8-1-1 0,0-10-5 15,0 2 1-15,-2-9-4 16,5-1 0-16,-8-9 0 15,1-2-1-15,-2-7-2 0,1-2 0 16,-2-6-3-16,2-4 0 16,0-1 0-16,2-2-1 15,-2-5-2-15,8 0 1 16,0-7-1-16,0 1 0 0,2 5-1 16,6 0 0-1,3 2-2-15,-1 6 1 0,7-2-1 16,3 9-2-16,2 4-1 15,4 0 1-15,11-2-1 16,8-2 0-16,4-6 1 16,10 1 0-16,11-5 0 15,6-6 3-15,11 5 0 0,7-3 0 16,5 4 1-16,-35 29-2 16,8-6-1-16,2 7 1 0,3-4-1 15,4 3-1-15,6-3 1 16,-3 4-1-16,11 0 0 15,0 2 2-15,8 1 0 16,-2 6 0-16,10-6 0 16,1 2-1-16,9 3 1 0,-1 2 1 15,10 1-2-15,0 2 2 16,3 1 0-16,0 3-1 16,5 4 1-16,-2 2 1 15,6 0-1-15,-1 0 1 16,3 0-1-16,0 0 1 0,-1 0-1 15,-1 0-1-15,-4 0 0 16,-4-4-2-16,3-2-3 16,-11 1-6-16,-2 1-8 15,-7-5-11-15,-8 5-33 0,-4-1-19 16</inkml:trace>
  <inkml:trace contextRef="#ctx0" brushRef="#br0" timeOffset="68205.3682">1532 3337 98 0,'0'0'9'0,"20"0"1"16,4 1 7-16,12 3 0 16,17-2 4-16,9 1 1 15,26 2 0-15,19-1 2 16,12-1-7-16,6 0-3 15,19 2-4-15,8-3-1 0,9-2-1 16,13 0 0-16,-3 0-1 16,1-2 1-16,10-9-2 15,6 4 0-15,-4-5-1 0,0-1 0 16,0 3-1-16,0 1-1 16,-3 3-1-16,-4 1 1 15,-3 3-1-15,-8-1-1 16,-3 3 0-16,-7 0-3 0,-7 0-6 15,-4 0-13-15,-16-7-30 16,2 5-22-16</inkml:trace>
  <inkml:trace contextRef="#ctx0" brushRef="#br0" timeOffset="68811.2643">4177 1377 161 0,'0'0'0'0,"0"0"1"16,4-3 0-16,7 2 3 15,6 1 5-15,3-3 1 0,10 3 5 16,7 0 0-16,13 0 2 16,4 3 1-16,14 1-1 0,6 1-1 15,18 5-3-15,5 0-3 16,15-3-3-16,7 3 1 15,9-2-4-15,10-1 1 0,5 3-2 16,5-3 0-16,3 2-2 16,1-3 0-16,-3 0 0 15,-2-6 0-15,-2 0 1 16,-7 0-1-16,-8-6-1 16,-6 0 2-16,-10-3-2 15,-7 2 0-15,-12-3-10 0,-11 0-15 16,-9 0-45-16,-8 5-5 15</inkml:trace>
  <inkml:trace contextRef="#ctx0" brushRef="#br0" timeOffset="69239.7141">5397 3542 362 0,'0'0'0'16,"0"0"-1"-16,0 0 1 0,0 0 0 16,8 10-1-16,7-5 2 15,12 1-1-15,5-2 1 0,21-1 2 16,9 2 0-16,16-3 0 16,12 1 0-16,15 1 0 15,4-1 0-15,8 5 1 16,10-4-1-16,-3 6 0 15,-5-2 0-15,3-4-1 0,-3 1 0 16,-4-5-1-16,-6 0-5 16,-7-5-11-16,-10-4-16 15,-7-8-32-15,-8 2-15 0</inkml:trace>
  <inkml:trace contextRef="#ctx0" brushRef="#br0" timeOffset="69476.8666">6307 3589 416 0,'0'0'2'0,"-23"10"0"16,9 3 1-16,-4-1 0 0,6 1 1 16,7 6 0-16,10-1 1 15,20-1 0-15,24-2-2 16,24-11-1-16,26-4-1 0,13-2-2 15,20-7-4-15,10-9-6 16,4-2-8-16,-2-3-10 16,5-6-34-16,3 2-18 15</inkml:trace>
  <inkml:trace contextRef="#ctx0" brushRef="#br0" timeOffset="79498.0236">14555 14541 332 0,'0'0'5'0,"0"0"2"16,-4 0 1-16,-4 0 1 16,-5 0 3-16,0 2 0 0,-3 6 0 15,-5-1 1-15,0 5-5 16,-2 4-2-16,3 2 0 15,3 3-2-15,-1 1 0 0,4 1-1 16,5 2-2-16,2 0 1 16,7-6-1-16,0-1 0 15,3-4 2-15,7-3 0 16,7-10 1-16,3-1 0 0,5-9 2 16,3-8 1-16,-2-8 0 15,1-5 0-15,3-13 0 16,-4-3-2-16,-4-12-1 15,-2-8 0-15,-5-6 0 16,-5-5-4-16,-5-2 0 16,-5 2 0-16,-2 3 0 0,-6 10 0 15,-2 9 0-15,-2 15 0 16,1 8 0-16,2 13 0 16,9 19 0-16,-16 0 0 0,12 17 0 15,1 15 0-15,0 13 0 16,1 9 0-16,2 8 0 15,2 12 0-15,4 3 0 0,4-3 0 16,2-1 0-16,3-10 0 16,0-5 0-16,3-9-10 15,1-4-25-15,9-6-51 16,-11-10-2-16</inkml:trace>
  <inkml:trace contextRef="#ctx0" brushRef="#br0" timeOffset="79859.4361">14824 14561 336 0,'0'0'4'0,"0"0"1"16,0 0 2-16,-5 9 0 0,-1 2 3 16,4 1-1-16,-1 3 2 15,1 2-1-15,2 1-3 16,0-2-1-16,2 2 0 0,9-8 0 15,6 3-1-15,1-8 0 16,1-2 0-16,4-3 1 16,2-6-1-16,-3-6 1 0,3-3-1 15,-5-5 0-15,-5-2-1 16,-3-3-1-16,-8-2-1 16,-4 1 0-16,-6 5-1 0,-9 3-1 15,-5 6-1-15,-7 5 0 16,-1 7 0-16,3 4-1 15,-5 9-2-15,9-1-3 16,0 1-8-16,8 2-12 16,8-1-31-16,5-1-23 15,9-8-5-15</inkml:trace>
  <inkml:trace contextRef="#ctx0" brushRef="#br0" timeOffset="80078.5758">15182 14246 371 0,'0'0'8'0,"0"0"2"0,-8-12 2 16,8 12 2-16,-10-10-1 16,10 10 1-16,-14 0 0 15,6 10 1-15,-2 11-7 0,5 11-2 16,1 1-3-16,1 12 0 16,0 2-1-16,3 3 0 15,3 0 0-15,4-4-2 0,1-3-2 16,1-8-4-16,4-1-10 15,-6-14-18-15,-2 2-50 16,2-7-1-16</inkml:trace>
  <inkml:trace contextRef="#ctx0" brushRef="#br0" timeOffset="80225.7262">15099 14539 389 0,'0'0'4'0,"0"0"0"16,0 0 0-16,10-10 0 15,4 5 1-15,5 0 0 0,3-2-1 16,11-5-4-16,4 1-21 16,3 1-53-16,2 0-4 15</inkml:trace>
  <inkml:trace contextRef="#ctx0" brushRef="#br0" timeOffset="80726.0572">13974 13634 340 0,'0'0'4'15,"0"0"3"-15,0-9 3 16,0 9 0-16,0 0-2 15,0 0 2-15,0 0 2 16,0 15 1-16,0 17-1 16,0 22 0-16,-3 23-4 15,1 17 1-15,-4 17 2 0,1 18 0 16,-2 10-1-16,1 0-3 16,3 0-2-16,0-11-3 15,1-6 1-15,2-8-1 0,2-12-1 16,3-9-1-16,-4-11 0 15,8-10-2-15,-2-10-2 16,-1-11-5-16,-2-11-7 16,0-10-16-16,9-12-53 0,-13-18-2 15</inkml:trace>
  <inkml:trace contextRef="#ctx0" brushRef="#br0" timeOffset="83609.0316">13988 15288 265 0,'0'0'3'0,"0"0"0"0,0 0 0 16,-5 8 2-16,3 3-1 0,0 1 2 16,-2 10 2-1,0 6-1-15,2 3-1 0,2 14 2 16,0 0 1-16,0 7-2 16,10 0 1-16,2 3-1 15,10-9 1-15,3 0 0 0,10-5 0 16,7-4-1-16,10-4 2 15,10-6-1-15,15-2 1 0,11-4 0 16,9-1-1-16,12-4-1 16,12-1-1-16,14-3-1 15,12-2 0-15,12-3-1 16,9 3 0-16,9-5-1 16,15 0 0-16,4-1 0 0,11-1 0 15,5-3 0-15,9 3 0 16,10-3-2-16,-3 0 1 15,6-3-2-15,5 0 1 16,-1-1 0-16,4 4 0 16,-4 0 1-16,-1 0-1 0,4 2 1 15,-3 0-1-15,0 4 1 16,-4 2-1-16,2 2 1 16,-5-4-1-16,3 5-1 15,-9-4 0-15,-4 6 1 0,0-3-1 16,-10 2 0-16,-8-3 0 15,-4 3 0-15,-7-4 0 16,-13 2 1-16,-8-2-1 16,-9-1 0-16,-11 1 0 0,-13-1 1 15,-17 0-1-15,-12 1 1 16,-19-3-1-16,-13 2 1 16,-17-2-1-16,-13 0 1 15,-17 0 0-15,-8-3 0 0,-7-2 0 16,-15 0 0-16,8 5 0 15,-8-5 1-15,0 0-1 16,0 0-2-16,0 0-3 16,0 0-7-16,-8 3-19 0,8-3-56 15,-8 0-2-15</inkml:trace>
  <inkml:trace contextRef="#ctx0" brushRef="#br0" timeOffset="87971.1921">13894 13619 170 0,'0'0'7'0,"0"0"4"15,0 0 4-15,-5-10 2 16,5 10 3-16,-5-7-1 16,5 7 3-16,-9-15 0 0,9 8-7 15,-4-2-2-15,2-4-5 16,2-3-1-16,0 2-1 15,6-1-1-15,3-5-1 16,-1 6 0-16,5-6 0 0,-4 3 0 16,6 1-1-16,-2 1-1 15,0 1 0-15,1 1-1 16,-4 4-1-16,2-1 0 0,1 3-1 16,-2 1 1-16,0 1-1 15,1 5 1-15,0-3 0 16,9 3 0-16,-4 0 0 15,7 0 0-15,4 0 1 16,4 0 0-16,4 0-1 0,2 3 2 16,2 0-1-16,4-1-1 15,2 1 1-15,7 0 0 16,2-3 0-16,1 1 0 16,1 2-1-16,5 0 1 15,6-3 0-15,-1 0 1 0,5 0 0 16,5 0-1-16,2-3 1 0,8-1 0 15,3-2 0-15,4 1 0 16,3-2-1-16,6-1 0 16,-2 4-1-16,-2-2 1 15,-1 1-1-15,1 2 0 16,-4-2-1-16,-3 4 1 0,-3 1 0 16,1-3 0-16,-2 3 0 15,5-3 0-15,-1 3 0 16,0-2 1-16,3-3-1 15,-5 3 1-15,10-4-1 16,-4 4 1-16,-2-3-1 0,1 3 1 16,-6-3-1-16,1 3 0 15,-3-1 1-15,-3 3-1 16,-4-2 0-16,2-1 0 16,-6 3 0-16,0 0 0 0,-1-2 0 15,4-1 0-15,-8 0 1 16,7-1-1-16,-2-1 0 15,0 2 0-15,0 0 1 0,1-1-1 16,-5 2 0-16,3-2 0 16,-3 4 0-16,-3 0 0 15,1 0 0-15,-2 0 0 16,-6 0 0-16,0 0 0 0,0 0 0 16,0 0-1-16,-2 0 1 15,-1 4 0-15,-4-4 0 16,5 0 0-16,-5 0-1 15,5 0 1-15,-2 0 0 16,0 0 0-16,-4 0 0 0,4 0 0 16,-1 0 0-16,-2-4 0 15,1-1 0-15,2 3 1 16,-4 0-1-16,4-3 0 16,1-1 0-16,-1 4 0 0,-3-2 0 15,-2 1 1-15,2 3-1 16,-2-3-1-16,-1 3 1 15,-3-2 0-15,-1 2 0 0,2 0 0 16,-1 0 0-16,1 2 0 16,-2 1 0-16,1-3 0 15,1 3-1-15,-3 1 1 16,1-2 0-16,-4 4 0 0,-1-1 0 16,-1-3 0-16,-5 0-1 15,5 3 1-15,-7 1 0 16,2-5 0-16,-2 2 0 0,0 0 0 15,-1 0 0 1,1 2 0-16,0-2 0 0,0-2 0 16,0 2 0-16,-1-3 0 15,1 3 0-15,0-3 0 16,-3 0 0-16,1 2 0 16,-3-2 0-16,2 0 1 0,-2 3-1 15,0-3 0-15,2 0 0 16,-2 0 0-16,2 2 0 0,3-2 0 15,0 0 0-15,2 0 0 16,0 0 0-16,6 0 0 16,-6 0 0-16,1 0 0 15,3 0 0-15,-3 0 0 16,1 0 0-16,-4-2 0 0,1 2 0 16,-4 0 0-16,-1 0 0 15,2 0 0-15,0 0 0 16,-4 0 0-16,1 0 0 15,3 0 0-15,-6 0 0 0,3 2 0 16,0-2 0 0,-4 3 1-16,3-1-1 0,-1 0 0 15,2 1 0-15,-5-3 0 16,0 2 0-16,0 1 0 16,-2-1 0-16,-4 0 0 0,-2-2 0 15,-2 3-1-15,-1-3 1 16,-5 3 0-16,1-1 0 0,0 0 0 15,-10-2-1-15,15 3 1 16,-15-3 0-16,13 2-1 16,-13-2 1-16,9 6-1 15,-9-6 0-15,0 0 1 16,10 6-1-16,-10-6 0 0,11 11 1 16,-11-11 0-16,4 18 0 15,-4-6 0-15,8-2 0 16,-8 2 0-16,4 5 0 15,1 3 1-15,-1-2 0 16,0 6 1-16,4 11 1 16,-1 2 2-1,0 7 0-15,1 3 1 16,0 4 0-16,-1 2 1 0,2 4 0 16,2 3 0-16,-6-8-2 15,2 5-1-15,0-2 0 16,-1 0-1-16,0 1 0 15,0-2 0-15,-4 3-1 0,3-2 1 16,-2-1-1-16,-1 4 1 16,-1-4 0-16,-1 3 0 15,5 0-1-15,-5 0 0 0,2-3 0 16,1 1-1-16,-3 1 1 16,1 2-2-16,-1-3 1 15,4 1 0-15,-4 0-1 16,0-1 1-16,0 3-1 0,0-4 1 15,0 4-1-15,0-7 1 16,0 2-1-16,0-2 1 16,0-1-1-16,0-4 0 15,0 0 0-15,0 1 0 16,0-4 0-16,2 3-1 0,-2-4 1 16,0 0 0-16,0 0 0 15,0-3-1-15,0-1 1 16,0-1 1-16,0-2-1 15,-2-6 0-15,2 1 1 0,0-3 0 16,-4-7-1-16,3-2 1 16,-2-6 1-16,3-2-2 15,0-10 0-15,-7 15 0 0,7-15 0 16,0 0 0-16,-1 10 0 16,1-10 0-16,0 0 0 15,0 0 0-15,0 0 0 16,0 0 0-16,0 0 0 0,0 0 0 15,0 0 0 1,0 0 0-16,0 0 0 0,-12 7 0 16,12-7 0-16,-12 2 0 15,1 1 0-15,-1-3 0 16,-1 3 0-16,-1-1 0 16,-6 2 0-16,0-1 0 0,-5 2 0 15,-5 1 0-15,-4 4 0 16,-11 2 0-16,-4 0 0 15,-9 5 0-15,-1 1 0 0,-3 2 0 16,-5-2-22-16,7 1-65 16,10-6-3-16</inkml:trace>
  <inkml:trace contextRef="#ctx0" brushRef="#br0" timeOffset="92339.0103">17367 14880 335 0,'0'0'5'0,"0"0"4"16,0-8 3-16,0 8 1 15,0 0 0-15,0 0-1 16,0 0 2-16,0 0 2 16,11 18-4-16,-5 15-3 15,1 14-1-15,6 12-1 0,-3 16 3 16,5 5-1-16,-5 12-2 15,2 1-1-15,1-1-2 0,-6-6 0 16,5-5-2-16,-3-6-1 16,0-5 0-16,-4-12-1 15,2-1 0-15,-1-7 2 16,-4-7-2-16,3-4 0 16,-5-6 0-16,3-9 0 0,-3-1 0 15,0-7 0-15,0-5 0 16,0-2 0-16,0-9 0 15,-3 11 0-15,3-11 0 0,0 0 0 16,0 0 0-16,0 0 0 16,0 0 0-16,0 0 0 15,0 6 0-15,0-6 0 16,0 0 0-16,-2 10 0 16,2-10 0-16,-3 14 0 0,3-7 0 15,-2 5 0-15,2-2 0 16,0 0 0-16,-2 4 0 15,2-3 0-15,0 3 0 0,0 1 0 16,0 2 0-16,0 1 0 16,4-1 0-16,-4 6 0 15,0-3 0-15,3-3 0 16,-1 3 0-16,1-3 0 0,-1 0 0 16,-2-5 0-16,0-1 0 15,0-11 0-15,2 12 0 16,-2-12 0-16,0 0 0 15,0 0 0-15,0 0-11 0,0 0-16 16,-12 0-58-16,12 0-3 16</inkml:trace>
  <inkml:trace contextRef="#ctx0" brushRef="#br0" timeOffset="93149.2143">16949 16865 407 0,'0'0'0'0,"0"0"0"16,0 0 2-16,-2 4 3 16,2 10 1-16,0 10 1 0,0 3 1 15,0 8 1-15,0 7 0 16,0 2 1-16,0 4-3 16,-2-4-2-16,2-25-4 15,-3 4 0-15,3-5-1 0,-3 2 0 16,0-6 0-16,3 1 1 15,0-8 0-15,0-7 2 16,-2 13 0-16,0-19 1 16,-1-13-1-16,0-13 0 15,1-8-1-15,0-4-1 16,-3-3 0-16,0 2-1 0,3 8 0 16,-2 7 1-16,2 10-1 15,0 8 0-15,2 12 0 16,0 0-1-16,10 2 1 15,7 13 0-15,3 12 0 0,6 4 0 16,3 0 1-16,4 10 0 16,1-2 0-16,-19-20-1 15,6 1-1-15,-4 0 1 0,0-2-1 16,0-3 1-16,-2 2-1 16,0-7 0-16,-3-3 2 15,11 3 2-15,2-10 0 16,-11-5-1-16,-1-15 0 15,-5-11 0-15,-6-13-2 0,-2 3 0 16,-2-2 0-16,-1 4 0 16,-2 0 0-16,0 7 0 15,0 6 0-15,2 7-4 16,1 9-3-16,2 10-5 16,0 0-15-16,0 0-55 15,7 0-5-15</inkml:trace>
  <inkml:trace contextRef="#ctx0" brushRef="#br0" timeOffset="93506.2016">17474 17088 337 0,'0'0'5'0,"0"0"4"0,-7 7 2 15,7-7 3-15,-13 16 1 16,5-2-1-16,-1 1 1 15,4-1 0-15,2 6-4 16,3 1-5-16,0-4-1 16,0-7-3-16,0-10 1 15,17 19-1-15,1-11 1 16,1-1-1-16,2-7 1 0,-1 0-1 16,1-7 1-16,-3-6 1 15,-6-1-2-15,-3-4 0 16,-5-2 0-16,-4-2 0 0,-4 0-1 15,-7 2 0-15,-4 3-1 16,0 5 0-16,-4 1-1 16,1 5-2-16,-1 5-3 0,6 5-11 15,-2 1-17-15,-3 8-50 16,16 0 0-16</inkml:trace>
  <inkml:trace contextRef="#ctx0" brushRef="#br0" timeOffset="94143.6711">17842 17100 323 0,'0'0'10'0,"0"0"5"0,0 0 2 16,0 0 4-16,0 0-1 15,0 0 0-15,0 0 1 0,-5-5-1 16,-5 5-8-16,10 0-6 15,-18 13-2-15,11-3-2 0,0 2-1 16,4 0 0-16,1 0 0 16,2 0 0-16,5 1 0 15,4-3 0-15,9-4 1 16,2-6-1-16,2 0 0 0,1-6 0 16,0-4 0-16,0-3 0 15,-2-1 0-15,-7 2 0 16,-3-8 0-16,-6 6 0 0,-5-1-1 15,-8-3 0-15,-5 6 1 16,-3 1-2-16,-2 4 0 16,-3 5-1-16,0-1-2 15,1 6-5-15,2-1-10 16,8 8-20-16,10-10-46 16,0 8-1-16</inkml:trace>
  <inkml:trace contextRef="#ctx0" brushRef="#br0" timeOffset="94341.3181">18117 16682 447 0,'0'0'3'0,"0"0"1"15,0 0 0-15,0 0 1 16,0 0 0-16,0 8 0 16,0 8 1-16,0 9 0 0,4 9-2 15,8 7-1-15,0 2-1 16,3 7 0-16,2 2-2 15,-2-4-4-15,8-4-12 16,-4-7-22-16,-9-6-46 0,5-5-1 16</inkml:trace>
  <inkml:trace contextRef="#ctx0" brushRef="#br0" timeOffset="94476.2198">18232 17019 384 0,'0'0'0'0,"0"0"0"15,0 0 1-15,12-13 0 16,8 6 0-16,5-1-3 16,3 8-51-16,9-7-19 15</inkml:trace>
  <inkml:trace contextRef="#ctx0" brushRef="#br0" timeOffset="94874.1523">17253 17583 442 0,'0'0'4'16,"0"0"0"-16,0 0 1 15,0 0 0-15,0 0 0 16,0 5 0-16,0 6 1 15,2 1-1-15,-2 2-2 16,5 4-2-16,-5-18-2 16,5 19-2-16,-3 4-4 0,6 1-15 15,0 2-49-15,-4-2-11 16</inkml:trace>
  <inkml:trace contextRef="#ctx0" brushRef="#br0" timeOffset="95054.6715">17508 17631 395 0,'0'0'2'0,"0"0"3"15,0 0 1-15,3 9 1 16,-3-9 1-16,6 18-1 16,-2-6 1-16,-1 5 0 0,-3-17-6 15,0 0-12-15,9 25-34 16,3 5-35-16,-12-30-3 15</inkml:trace>
  <inkml:trace contextRef="#ctx0" brushRef="#br0" timeOffset="95606.7676">17757 17640 385 0,'0'0'2'0,"0"0"2"16,0 0 1-16,0 5 0 0,0-5 1 15,0 10 0-15,0-10 0 16,3 15 0-16,0-6-1 16,-1 2-2-16,0-2-2 0,3-2 1 15,-5-7 0-15,5 18 0 16,-5-18 0-16,10 13-1 16,-10-13 1-16,10 3 0 15,-10-3-1-15,12 0 0 0,-12 0-1 16,16-11 0-16,-16 11-1 15,12-17 0-15,-12 17-1 16,15-15 1-16,-15 15 0 16,15-10 0-16,-8 10 0 15,3-2 1-15,-2 2 1 16,4 2-1-16,-2 5 0 0,2-2-2 16,2 8 0-16,2-5-1 15,-4 1 0-15,4-1 1 16,-2-1-1-16,1-2 2 15,0-5 1-15,-2 0 1 0,-4-5 3 16,5-4 0-16,-5-6 2 16,-2-2 1-16,1-1 2 15,-4-2-1-15,2 0 0 0,-3 0 0 16,-3-3-3-16,2 7 0 16,-2 3-1-16,0 1-2 15,0 12-1-15,2-13-1 0,-2 13 0 16,0 0 0-16,12 15 1 15,-3 0-1-15,0 6-1 16,-3 0-2-16,3 4-7 16,-1-3-15-16,1 1-55 15,1-4-3-15</inkml:trace>
  <inkml:trace contextRef="#ctx0" brushRef="#br0" timeOffset="95823.2487">18329 17527 376 0,'0'0'5'16,"0"0"3"-16,0 0 0 0,0 0 1 16,0 0 0-16,0 0 1 15,-5 4-1-15,5-4 1 16,-5 13-3-16,3-1-4 0,-1-2 0 16,3 5 0-16,0-3 0 15,0 0-2-15,8 2-3 16,-4 3-7-16,7-5-17 15,-4-5-52-15,8 3-3 0</inkml:trace>
  <inkml:trace contextRef="#ctx0" brushRef="#br0" timeOffset="96139.4701">18659 17423 392 0,'0'0'6'0,"0"0"3"15,0 0 0-15,0 0 2 16,-7-3 0-16,7 3-1 0,-7 0 1 15,7 0 0-15,-15 4-6 16,15-4-2-16,-15 16-2 16,7-9 0-16,1 3 0 0,4 2-1 15,-1-4 1-15,4 4 0 16,0 3 0-16,0-3 0 16,4 3 0-16,4 0 0 0,5 0 0 15,-1-3 0-15,3 1-1 16,-1 0-1-16,4-4 1 15,-3 2 0-15,3-2 0 16,-6-1 0-16,0-1 1 16,-7 2-1-16,-2 1 0 15,-3 5-2-15,-8-5-8 16,-4 2-37-16,0-2-35 0,-9 4-1 16</inkml:trace>
  <inkml:trace contextRef="#ctx0" brushRef="#br0" timeOffset="96871.6361">19707 14994 383 0,'0'0'6'16,"0"0"1"-16,0 0 0 15,0 0 1-15,-10 0 2 16,9 15 2-16,1 16 1 0,0 12 1 16,11 22-4-16,-2 9-2 15,6 16 1-15,1 14 0 16,5 2-3-16,1 10 0 0,-1-1-3 16,-1-3-3-16,-3-4 0 15,-2-4 0-15,-3-2 0 16,1-8 0-16,-3-6 0 15,-3-5 0-15,4-14 0 0,1-7 0 16,0-10 0-16,-3-9 0 16,7-14 0-16,-13-7-12 15,14-7-29-15,0-13-46 16,-17-2-3-16</inkml:trace>
  <inkml:trace contextRef="#ctx0" brushRef="#br0" timeOffset="97641.6059">19944 17186 432 0,'0'0'2'0,"0"0"2"16,0 0 0-16,0 0 0 16,0 0 1-16,-4 13 0 15,4-5 0-15,0 4 0 16,0 3-1-16,0 0-3 16,0 2 0-16,0 4 1 0,2-2-2 15,0 1 0-15,2-1 2 16,-3 1-1-16,3-3 0 15,0 4 0-15,-1-9 0 0,2 3 1 16,-5-15-1-16,3 12 0 16,-3-12 0-16,0-5 1 15,0-17-1-15,0-16 1 16,0 4-1-16,-1-8 0 16,-1 2 1-16,-6 8-1 15,6 7 0-15,2 25-1 0,0 0-1 16,10 3 0-16,-3 6 0 15,3 6 1-15,5 0-1 16,0 2 1-16,0 3-1 0,5 1 1 16,2-2 1-16,-2 3-1 15,2-2 0-15,-1 0 1 16,0 0 1-16,2-2-1 16,-3-4 1-16,-1-2-1 0,-1-4 1 15,-2-6-1-15,-4-2 1 16,-10-15 0-16,8-18-1 15,-10-16 0-15,-5-5 2 16,-7-3-3-16,-5-2 0 0,6 4 0 16,-2 9 0-1,6 20 0-15,2 11-5 0,5 15 0 16,0 0-5-16,0 0-14 16,8 24-58-16,5 0-4 15</inkml:trace>
  <inkml:trace contextRef="#ctx0" brushRef="#br0" timeOffset="98027.3939">20472 17276 406 0,'0'0'3'0,"0"0"0"0,0 0 2 16,-2 5 0-16,2-5 1 16,-3 15 0-16,3-5 0 15,-2 3 1-15,2-1-3 16,0 0-1-16,0 0-1 0,2 0 0 16,3 1-1-16,0-2 0 15,2 1 0-15,4-3 1 16,-11-9 0-16,15 12 0 15,-6-9-1-15,3-3 1 0,-4 0 0 16,-8 0 0-16,15-27 1 16,-8 0 0-16,-4-1-1 15,-6 2 0-15,-14 6 0 16,7 11-3-16,0 2-5 0,0 5-12 16,0 2-51-16,3 0-16 15</inkml:trace>
  <inkml:trace contextRef="#ctx0" brushRef="#br0" timeOffset="98805.2087">21024 17091 399 0,'0'0'2'15,"0"0"3"-15,-8-3 2 16,8 3 0-16,-15 0 0 16,3 7 2-16,-6 6-1 0,4 4 2 15,-2 0-3-15,9-5-3 16,5 3-2-16,-1 0-1 16,3 0 0-16,0-2 1 15,3 2-2-15,6-3 0 16,2-2 0-16,8 4 2 0,9-4 1 15,4-7 0-15,-1-3 0 16,-2-7 0-16,-4-13-1 16,-13 0 1-16,-12-2 0 0,-8 1-2 15,-6 0-1-15,-6 3 1 16,-4 3-1-16,4 3-1 16,-6 7 0-16,4 2-3 0,-1 3-4 15,9 6-10-15,1-4-15 16,13-2-44-16,0 0-8 15</inkml:trace>
  <inkml:trace contextRef="#ctx0" brushRef="#br0" timeOffset="99020.3947">21235 16783 400 0,'0'0'5'0,"0"0"2"0,-2-9 2 15,2 9 1-15,0 0 0 16,-12-9 0-16,1 14 0 15,1 13 2-15,6 7-6 0,-5 9-1 16,9 11-2-16,4 7-1 16,5 6 1-16,6-5-2 15,-6-20-4-15,4-3-7 0,3-3-14 16,-4 2-30-16,6-1-32 16,-1-3-1-16</inkml:trace>
  <inkml:trace contextRef="#ctx0" brushRef="#br0" timeOffset="99157.5762">21270 17169 357 0,'0'0'0'0,"0"0"0"0,0-12 1 16,9 7 0-16,7-5-1 16,11 0-4-16,5-4-23 15,10 2-42-15,4-1-3 16</inkml:trace>
  <inkml:trace contextRef="#ctx0" brushRef="#br0" timeOffset="99652.0826">20663 17667 420 0,'0'0'2'0,"0"0"3"0,0 0 1 16,0 0 2-16,0 0-1 16,0 0 0-16,0 0 0 15,0 0 0-15,-2 10-1 0,2-10-4 16,0 0-2-16,5 22 0 16,5 3-1-16,0-2 1 15,-1-4-1-15,2 9 1 16,-1-6-1-16,-1 8 1 15,-3-1 0-15,6 1 1 16,-2 0-1-16,-8 0 0 16,3-4 0-16,-5 0 0 15,0-3-1-15,0-23-2 0,0 0-3 16,-7 12-8-16,-5-3-11 16,2-1-41-16,-23 2-15 15</inkml:trace>
  <inkml:trace contextRef="#ctx0" brushRef="#br0" timeOffset="99972.514">21026 17599 329 0,'0'0'8'0,"0"0"4"16,-2 6 2-16,2-6 2 15,-12 20 2-15,6-7 0 0,1 1 0 16,-2 1 0-16,2 3-7 15,5-18-6-15,0 0-2 16,0 27 0-16,0 17 0 0,0-29-1 16,5 5-1-16,3-10 1 15,2 0 0-15,2-5 1 16,3-2 0-16,0-3-1 16,-3-6-1-16,3-6-1 15,-4 0 1-15,0-8-1 16,-1 3 0-16,-7 2 0 0,-3-2-1 15,-3 0-1-15,-7 4-3 16,-1 2-9-16,0-1-29 16,-1 10-39-16,-1-3-2 0</inkml:trace>
  <inkml:trace contextRef="#ctx0" brushRef="#br0" timeOffset="100161.5231">21279 17568 403 0,'0'0'4'0,"0"0"2"16,0 0 2-16,0 0 0 15,0 13 1-15,0-13-1 16,0 14 0-16,0-4 0 16,4 1-5-16,-3 4-14 0,3-1-29 15,-2 1-39-15,8-3-2 16</inkml:trace>
  <inkml:trace contextRef="#ctx0" brushRef="#br0" timeOffset="100987.4315">21491 17561 388 0,'0'0'4'16,"0"0"2"-16,0 0 1 15,0 0 0-15,0 0 0 0,0 7 0 16,0-7 1-16,0 15-1 15,3-5-3-15,-2-2-2 16,5 2 0-16,-3 2-1 0,4-2-1 16,-2-3 1-16,-5-7-1 15,18 15 1-15,-11-10-1 16,-7-5 0-16,18 7 0 16,-6-7 1-16,-3 0-1 15,-1-7 0-15,-8 7 0 0,17-10 0 16,-12 0-1-16,-5 10 0 15,15-12 0-15,-15 12 1 16,15-15-1-16,-7 10 1 16,2-1 0-16,-1 5 0 0,4-1 1 15,-1-4 0-15,4 6-1 16,-2-3 1-16,2 1-1 16,0-3 1-16,2-3-1 15,-3-4 1-15,0 3 0 0,-3-9 1 16,4 1 1-16,-7-1 0 15,1-2 0-15,-4 3 0 16,3 0-1-16,-7 5 1 0,3 0-2 16,-5 12 0-16,3-8 0 15,-3 8-2-15,0 0 0 16,2 5-1-16,1 7-2 16,-1 0-3-16,1 8-4 15,2 0-4-15,2 3-4 16,-2-3-2-16,3-1-1 15,-4 3 2-15,7-4 3 0,-4-3 3 16,0-3 3-16,-7-12 6 16,21 12 6-16,-9-12 3 0,1-2 3 15,-4-8 2-15,6-4 1 16,-2-4 3-16,-4-2 1 16,4 0 1-16,-3-2 0 0,0 0-1 15,-2 2-3-15,1-3 0 16,-4 4-3-16,0-1-2 15,-3 5-2-15,-2 0-1 16,0 7-2-16,0 8 0 16,0 0-1-16,-7-3 0 0,5 6 0 15,2 11 0-15,0 0 0 16,2 4 0-16,3 1-1 16,6 1 0-16,-2-1-1 15,3 7 1-15,1-4-1 16,2 3 0-16,-2-4 1 15,-1 3 1-15,0-3 0 0,1-1 1 16,-8-2 0-16,-1 3 0 16,-4-1-3-16,-4-4-14 0,-8-2-59 15,1 1-2-15</inkml:trace>
  <inkml:trace contextRef="#ctx0" brushRef="#br0" timeOffset="112320.9691">22473 15265 385 0,'0'0'6'0,"0"0"2"0,-5-8 2 15,5 8 1-15,0 0 0 16,-8-10-1-16,8 10 0 15,0 0 1-15,8 15-3 0,12 11-2 16,18 12-1-16,13 7 0 16,11 13-1-16,16 3 2 15,7 8-1-15,7 3-2 0,2-5 0 16,-5-3-3 0,-10-5 0-16,-6-3 0 0,-11-8 1 15,-5-4-1-15,-10-8 0 16,-7-4 0-16,-5-7 0 0,-7-5 0 15,-9-2 1 1,-4-9-1-16,-5-2 0 0,-10-7 0 16,10 11 0-16,-10-11 2 15,0 0-2-15,0 0 0 16,0 0 0-16,0 0 0 0,0 0 0 16,0 0 0-16,0 0 0 15,0 0 0-15,0 0 0 16,0 0-7-16,0 0-5 15,-10 4-17-15,0-4-57 0,10 0-3 16</inkml:trace>
  <inkml:trace contextRef="#ctx0" brushRef="#br0" timeOffset="112771.869">23682 16394 386 0,'0'0'3'15,"0"0"1"-15,0 0 0 0,0 0 3 16,-4 15 1-16,2 2 1 15,-1 8 0-15,1 5 1 16,2 5-4-16,0 9 1 0,0 1-1 16,2-1-1-16,1 1-2 15,3-8-1-15,-2 0-2 16,1-4-8-16,-5-11-13 16,0-8-51-16,0 1-11 15</inkml:trace>
  <inkml:trace contextRef="#ctx0" brushRef="#br0" timeOffset="112991.8088">23398 16494 359 0,'0'0'4'16,"0"0"4"-16,-6-13 1 15,6 13 2-15,-2-18 1 16,2 3 0-16,10-4 1 15,12-4 0-15,11-1-2 0,12 1-5 16,4 1-1-16,9 2-3 16,-2 3-4-16,4 12-12 15,-12 5-29-15,-4 3-40 0,-6 11-4 16</inkml:trace>
  <inkml:trace contextRef="#ctx0" brushRef="#br0" timeOffset="113333.0415">23949 16580 333 0,'0'0'5'0,"0"0"4"16,-12 7 1-16,3 4 1 0,-2-2 2 16,1 8 3-16,1 3-2 15,-2 0 1-15,4 3-3 16,7-4-6-16,2 1 0 15,14-8 1-15,1-5-4 16,8-4-1-16,4-3 0 16,4-4 1-16,4-9-2 0,-10-2 1 15,1-4 0-15,-10-6-1 16,-6-1 0-16,-10-1-1 0,-4 6 1 16,-15-2-1-16,-8 8 0 15,-3 3-1-15,-9 9-1 16,3 3-1-16,-2 3-6 15,6 9-11-15,0-2-24 0,9 7-42 16,18-6 1-16</inkml:trace>
  <inkml:trace contextRef="#ctx0" brushRef="#br0" timeOffset="113502.1366">24183 16308 401 0,'0'0'5'0,"0"0"1"16,0 0 0-16,0 0 0 15,0 0 0-15,-5 4 0 16,5 11 0-16,0 10 1 16,3 8-4-16,1 1-4 0,4 9-5 15,2 1-7-15,2 2-21 16,6 0-46-16,-8-10-3 16</inkml:trace>
  <inkml:trace contextRef="#ctx0" brushRef="#br0" timeOffset="113653.7682">24201 16607 302 0,'0'0'2'0,"0"0"-1"15,2-8 0-15,-2 8-1 16,17-12-6-16,-2 5-21 16,11 2-39-16,1-4-3 15</inkml:trace>
  <inkml:trace contextRef="#ctx0" brushRef="#br0" timeOffset="114149.5859">24500 16465 349 0,'0'0'4'0,"0"0"2"15,-14 0 1-15,3 4 3 16,-5 1 0-16,-1 2-1 0,-3 6 1 16,0-4-1-16,1 6-3 15,3 0-2-15,9 0-1 16,5-3-1-16,4-2 0 0,10-2-1 15,6-6 0-15,7-2-1 16,5-2 0-16,0-10 0 16,-1-2 0-16,-1-1 0 15,-7 1-1-15,0-1 1 0,-9 5 0 16,-2 3-1-16,-10 7 0 16,0 0 0-1,0 0 0-15,0 0 0 0,-2 12-1 16,2-2 1-16,0 0 0 15,5 3 1-15,4-7-1 16,7 0 2-16,3-6-1 0,4-6 0 16,6-8 1-16,1-8 0 15,-2-8 1-15,2-5-1 16,-5-12 1-16,-6-7 0 0,-4-5 0 16,-5-6 0-16,-10 0 0 15,0 4 0-15,-10 6 2 16,-5 8-1-16,-4 13 0 0,-2 13 1 15,-1 19-1-15,-6 16 2 16,8 19-1-16,6 14-1 16,6 8-1-16,8 9 0 15,8 5 0-15,14-1-2 16,8-2-2-16,7-11-8 0,13-4-26 16,3-6-48-16,1-10-2 15</inkml:trace>
  <inkml:trace contextRef="#ctx0" brushRef="#br0" timeOffset="114903.792">23736 17234 312 0,'0'0'10'0,"0"0"3"0,0 0 2 16,0 0 4-16,0 0 1 16,0 0-1-16,7-10 2 15,-7 10 0-15,-5-9-8 16,-5 4-4-16,-5 2-3 0,-5 3-1 16,0 0-2-16,-1 5 0 15,8-1-3-15,1 2 1 16,1 6-1-16,-1 0-1 15,1 0 1-15,4 3-1 16,2-1 0-16,3 0 0 16,2-1 1-16,0 1 0 0,11-4 0 15,1 0 0-15,0-3 1 16,1-1 0-16,12-6 1 16,12-3 0-16,-3-19 0 0,-1-10 0 15,-8-11 0-15,-13-2 0 16,-12 3 0-16,-3 5-1 15,-11 8 0-15,-1 7-2 16,-3 4 1-16,1 11 0 16,2 7-1-16,5 9 1 0,0 12-1 15,8 3 0-15,2-9-2 16,0 4-2-16,4 1-9 16,1 3-21-16,0-3-49 0,11-1-2 15</inkml:trace>
  <inkml:trace contextRef="#ctx0" brushRef="#br0" timeOffset="115229.3057">23964 17172 356 0,'0'0'6'0,"0"0"1"0,-11 7 0 16,0 0 2-16,3 4-1 15,8-11 0-15,-6 13 0 16,2-4 1-16,4 3-5 15,0-2-1-15,0 3-1 0,6-4 1 16,1 1-2-16,3-2 2 16,0-1-2-16,2-2 2 15,-12-5 0-15,35 0 0 0,-7 0 0 16,1-10-1 0,-8-10 1-16,-12-2 0 0,-6-3-1 15,-8 6-1-15,-10 6-1 16,-2 3 0-16,-4 5-1 15,5 5 0-15,-2 0-2 16,0 8-6-16,6 4-9 16,2-4-20-16,-3 2-41 0,13 2-2 15</inkml:trace>
  <inkml:trace contextRef="#ctx0" brushRef="#br0" timeOffset="115458.1193">24258 16895 407 0,'0'0'6'0,"0"0"3"0,0 0 2 16,0 0-1-16,0 0 0 15,0 0 1-15,0 0 0 16,0 17 0-16,-2 5-5 16,2 10-4-16,2 6-1 15,5 1 1-15,1 9-1 16,-3-27-1-16,2 4-4 0,-1 0-5 15,-2 2-13-15,4-6-37 16,-1 3-27-16,-5-2-2 16</inkml:trace>
  <inkml:trace contextRef="#ctx0" brushRef="#br0" timeOffset="115604.3976">24268 17202 378 0,'0'0'6'16,"0"0"0"-16,12-10 1 15,6 4 0-15,2-6 0 0,12 3 1 16,3-4-3-16,12 6-14 16,-3-1-65-16,6-2-3 15</inkml:trace>
  <inkml:trace contextRef="#ctx0" brushRef="#br0" timeOffset="116320.9646">23147 17791 358 0,'0'0'7'0,"0"0"2"16,0 0 2-16,0 0 0 16,0 0 0-16,0 0 1 0,0 0-3 15,0 0 2 1,0 0-6-16,0 0-4 0,0 3 0 16,-3 1-1-16,0-1 0 15,2 2 0-15,-9 33 2 16,10-29-1-16,0 4 1 15,0-1 0-15,10-3 0 16,-6 2 0-16,3-2 1 16,1 3 0-16,34 0 1 15,-32-12-1-15,-10 0 0 0,16-16 0 16,-14 6-1-16,0 0 0 16,-2 1-2-16,0-2 0 15,-7 2-2-15,-1-4-4 16,-2 8-5-16,-2-2-10 0,2 2-19 15,10 5-42-15,-15-9-1 16</inkml:trace>
  <inkml:trace contextRef="#ctx0" brushRef="#br0" timeOffset="116553.3449">23430 17586 331 0,'0'0'9'0,"0"0"3"0,0 0 4 15,0 0 1-15,0-13-1 16,0 13 1-16,0 0 0 0,0 0 0 16,-12 0-8-16,9 10-3 15,0 2-3-15,2 4 0 16,1-16-2-16,0 0 0 16,0 32 0-16,1-3-1 0,5-2-3 15,-4 1-8-15,5 7-23 16,1 1-48-16,-3-1 0 15</inkml:trace>
  <inkml:trace contextRef="#ctx0" brushRef="#br0" timeOffset="116719.3464">23335 17933 379 0,'0'0'4'0,"0"0"-1"0,0-10 3 16,0 10 0-1,13-16 0-15,0 4 0 0,7 3-2 16,0-2-9-16,9-6-51 16,1 5-16-16</inkml:trace>
  <inkml:trace contextRef="#ctx0" brushRef="#br0" timeOffset="117119.754">24007 17593 411 0,'0'0'5'0,"0"0"2"16,0 0 1-16,0 0 0 0,0 0-1 15,0 0 1-15,0 0-1 16,-5 8 2-16,5 4-6 16,0 3-2-16,0-15-1 15,0 0 0-15,7 30 0 16,4 2 0-16,-4-5 0 16,0 0-1-16,4 0 1 0,-2 5-1 15,-2 4 2-15,1-2-1 16,-3 3 1-16,0-2-2 15,-5-3 0-15,0 0 0 16,-2-9-1-16,-6 1-3 16,8-24-5-16,-24 20-12 0,3-1-34 15,21-19-25-15,-25 0-5 16</inkml:trace>
  <inkml:trace contextRef="#ctx0" brushRef="#br0" timeOffset="117437.2346">24310 17742 362 0,'0'0'4'15,"0"0"5"-15,-3 5 2 0,3-5 1 16,0 0-1-16,0 0 0 16,0 0 1-16,-2 9 0 15,-3 4-4-15,3-1-3 0,-5 1-2 16,7-1-2-16,0-2 1 15,0 3 0-15,0-1 0 16,0-12-2-16,37 45 3 16,-30-45-1-16,3 0 0 0,3-8 0 15,-4-2 0-15,-4-5-1 16,1 1 1-16,-4-1-1 16,-2-3-1-16,0 3-1 15,-2 0-2-15,-9 1-5 16,2 4-11-16,-4 5-26 15,-2-2-36-15,3 4-3 16</inkml:trace>
  <inkml:trace contextRef="#ctx0" brushRef="#br0" timeOffset="117633.2334">24494 17658 395 0,'0'0'4'16,"0"0"2"-16,0 0 0 15,0 0 2-15,0 9-1 0,0-9 1 16,0 18 0-16,2-9 0 16,-2-9-6-16,0 0-6 15,6 23-14-15,-2 0-36 16,-4-23-25-16,10 19-5 16</inkml:trace>
  <inkml:trace contextRef="#ctx0" brushRef="#br0" timeOffset="118424.2288">24670 17650 330 0,'0'0'3'0,"0"0"4"15,0 0 1-15,0 2 1 16,0-2 0-16,3 10 1 0,-3-10 1 16,2 20-1-16,1-11-4 15,2 3-2-15,-1-3-1 16,-4-9 0-16,10 17-1 0,-10-17 1 15,16 11 0-15,-16-11 0 16,14 2 0-16,-4-2-1 16,0-2-1-16,3-6 1 15,-3 3-2-15,-3-2 0 0,3-4-1 16,-2 5 1-16,2-6-2 16,-10 12 2-16,15-14-1 15,-8 9 0-15,-7 5 1 16,18-2 0-16,-9 2 1 15,0 0 0-15,3 0 0 16,-5 2 0-16,6-2 0 0,-4 0 0 16,1 0 1-16,1-5 1 15,1-7-1-15,0 0 2 16,-4-8 0-16,2-4 1 0,2-14 2 16,-3-19 1-16,-3 0-2 15,-6 2 0-15,0 36-3 16,0-1 0-16,-2 10-1 15,2 10 0-15,0 0-3 0,0 0 0 16,-4 15-1-16,4 1 1 16,0 10 0-16,4 1 0 15,0 0-1-15,1 0 0 16,0 4 0-16,2-7 1 0,4 1-1 16,-4 0 1-16,3-6 0 15,3-1 1-15,-1-8 0 16,5-5 1-16,-2-5-1 15,0-7 0-15,0-5 1 16,-2-5 0-16,-1 1 0 16,3-4 0-16,-5 0 0 0,2 1-1 15,-4-1 1-15,-1 2-1 16,1 6-1-16,-4-1 1 16,-4 13 0-16,8-12-1 0,-8 12 0 15,0 0 1-15,0 7 0 16,0 8 0-16,0-3 0 15,3 9 0-15,-2-1 0 0,5-1 0 16,-2 3 0-16,2 0 1 16,-2 1-1-16,1 0 0 15,0-4 1-15,-1 5 0 16,-4-4 1-16,0 4 0 16,0-7-1-16,0-17-1 0,0 0-2 15,-18 24-19-15,6 6-61 16,-8-18-2-16</inkml:trace>
  <inkml:trace contextRef="#ctx0" brushRef="#br1" timeOffset="442826.5197">22377 13813 182 0,'0'0'6'0,"0"0"2"0,0 0 0 16,0 0 0-16,0 0 0 16,0 0 1-16,0 0 1 0,0 0 1 15,4 2-4-15,-4-2-1 16,12 15 1-16,-7-5 1 16,5 1 1-16,3-2 1 0,-1 2-1 15,-2-4 0-15,0 2 0 16,0-4 1-16,3-2 2 15,-1-3 0-15,1-5 2 16,1-7-1-16,6-9-1 16,8-6-1-16,2-5 0 15,9-10-2-15,5-5-5 0,6-3 0 16,1 3-1-16,-5 3-1 16,-3 4 1-16,-9 8-1 15,-8 10-1-15,-7 4 0 0,-6 10 0 16,-13 8-2-16,12 0-9 15,-12 0-25-15,11 8-46 16,1-2-2-16</inkml:trace>
  <inkml:trace contextRef="#ctx0" brushRef="#br1" timeOffset="509525.172">16509 14172 272 0,'0'0'6'16,"0"0"1"-16,0 0 4 16,0 0 1-16,0 0 4 0,-5-13 0 15,5 13 1-15,-5-12 3 16,5 12-4-16,0-13-3 16,0 13-3-16,0-16 0 15,3 6-3-15,6-2-1 16,4-4-1-16,7-3 0 0,5-9-1 15,7-1 0-15,8-4 0 16,7-4 0-16,3-2 0 16,5-2 0-16,-2 2-1 0,5 3 1 15,-8 0-1-15,0 7-1 16,-8 2 1-16,-9 7 0 16,-5-1-1-16,-4 9 0 15,-10 3 0-15,-1 1 0 16,-13 8 0-16,9-8 0 0,-9 8-1 15,0 0 0-15,0 0-1 16,0 0 0-16,0 0 0 16,0 0 0-16,0 0-2 15,0 0-1-15,0 0-3 0,-6 8-5 16,6-8-7-16,-11 15-19 16,-2-7-48-16,7-2-2 15</inkml:trace>
  <inkml:trace contextRef="#ctx0" brushRef="#br1" timeOffset="510181.5383">16504 13834 307 0,'0'0'8'0,"0"0"4"15,0-7 2-15,0 7 1 16,0-9 3-16,0 9 1 15,0-10-1-15,0 10 1 0,0 0-8 16,0 0-4 0,0 0-1-16,0 0-2 0,0 14 0 15,0 1-1-15,0 5 0 16,3 6 0-16,-3 0 1 0,0 4-1 16,0 0 0-16,0 0 0 15,-3-3 0-15,-2-3-1 16,3-3-1-16,-3-1 1 15,0-8 0-15,3 0-2 0,-1-2 1 16,3-10-1-16,-5 9-1 16,5-9 0-16,0 0 2 15,0 0-1-15,5 3 2 16,5-3-1-16,2-3 1 0,6-1 0 16,4-4 2-16,5 4-1 15,3-6 0-15,2 0-3 16,0 3 0-16,4-4 0 15,-6 6 0-15,0-2 0 16,-9 1 0-16,2 5 0 0,-5-1 0 16,-6-2 0-16,-2 2 0 15,-10 2 0-15,13 0 0 16,-13 0 0-16,0 0 0 16,0 0 0-16,0 0 0 0,0 0 0 15,0 0 0-15,0 6 0 16,0 0-25-16,14 2-60 15,-14-8-3-15</inkml:trace>
  <inkml:trace contextRef="#ctx0" brushRef="#br1" timeOffset="516379.1724">2292 10623 104 0,'0'0'6'0,"0"0"4"16,0 0 3-16,0 0 3 16,0 0 4-16,0 0 0 15,0 0 1-15,0 0 0 0,0 0-6 16,0 0-3-16,0 0-2 16,10-9-3-16,-10 9-2 15,13 0 1-15,-1 0 0 0,1 3 2 16,4-1 1-16,1 2 0 15,7-2 1-15,-4-2-2 16,7 0 0-16,-1 0-2 16,7 0 0-16,-1 0-2 0,2 0 1 15,0 0-1-15,0 0-2 16,5 1 1-16,-3 2 0 16,-1 0-1-16,5 0 0 15,-2-1 1-15,-1 0-1 0,7 2 0 16,-3-3 0-16,1-1 0 15,0 0-1-15,0 3 1 16,2-1-1-16,-1-2 1 16,2 0-1-16,-3 0 0 15,3 3 0-15,1-3 1 0,-4 3-1 16,1-3 0-16,4 2 0 16,-5-2 0-16,3 3 0 15,1-1 0-15,-2-2 0 0,2 2 0 16,3-2 0-1,-4 3 0-15,4-3 0 0,-4 2 0 16,3 1 0-16,4-1 0 16,-3-2 0-16,-1 0-1 15,3 2 1-15,-2-2 0 0,2 0-1 16,-1 0 1-16,0 0-1 16,1 0 0-16,0 0 0 15,-2 0 1-15,2-2-1 0,0 2 0 16,1 0 1-16,2-2-1 15,0-1 1-15,1 1 0 16,4-1-1-16,-1-1 1 16,1 1 0-16,2-2-1 15,0 2 0-15,0 1 0 0,4-1 1 16,-4-2-1-16,0 5 0 16,0-2 0-16,3 2 0 15,-1-2 0-15,3 2 1 0,2-3-1 16,-1 3 0-1,2-3 0-15,-2 3 0 0,1 0 0 16,0-3 0-16,-2 3 0 16,-3 0 0-16,1 0 0 15,-3 0 0-15,-2 0 0 0,-4 0 1 16,0 0-2-16,-1 3 1 16,-8 0 0-16,-2 0 0 15,1-1 0-15,-3 4 0 0,-3-5 0 16,2 2 0-16,1-1 0 15,-4 4 0-15,0-4 0 16,2 1 0-16,1 1 0 16,-5-1 0-16,1-1 0 0,-3 1 0 15,-3-1 0-15,-2 0 0 16,0 1 0-16,-3 0 0 16,3-3 0-16,2 2 0 15,-2-2 0-15,5 0 0 16,-3 0 1-16,6 0-1 0,3 0 0 15,-3 2 0-15,4-2 0 16,-5 0 0-16,1 3 0 16,-1 0 0-16,1-3 0 15,0 0 0-15,3 0 0 16,-2 0 1-16,3 0-1 0,3 0 0 16,1 0 1-16,8 0-1 15,-2-6 1-15,3 4-1 0,-1 0 0 16,-4-1 0-16,5 0 0 15,-5 3 0-15,-1-2 0 16,-1 2-1-16,-4-2 1 16,4 2 1-16,-4 0-1 0,6-3 0 15,0 1 0-15,2 2 1 16,0-3-1-16,1-1 0 16,-2-1 0-16,2-1 1 15,1 1-1-15,-1 0 0 16,0 1 0-16,-2-2 0 0,1 0 1 15,3 2-1-15,-3-1 0 16,5 3 0-16,-2-3 0 16,2 0 2-16,-3 0-2 15,6 0 0-15,-5 0 0 16,0 3 0-16,-3-3 0 0,-3 0 0 16,-1 2 0-16,-3 1 0 15,-3 2 0-15,-7 0 0 0,-1 0 0 16,-4 0 0-16,0 0 0 15,2 0 0-15,0 0 0 16,-2 0 0-16,3 0 0 16,0 0 0-16,-1 0 0 0,0 0 0 15,-2 0 0-15,-2 0 0 16,-3 0 0-16,3 0 0 16,0 0 0-16,-1-2 1 15,3 2-1-15,-2-3 0 0,-1 3 0 16,1-2 0-16,-3-1 0 15,-5 1 0-15,6 2 1 16,-8-5-1-16,-1 3 0 16,3-1 1-16,-2 1 0 15,-1-4 0-15,1 1 0 0,-2-2 1 16,2 0-1-16,-3-1 1 16,3 0-1-16,-6-2 0 15,3-2 0-15,-3 3 0 16,3-6 0-16,0 0-1 0,0 0 0 15,2-3 0-15,3 1 0 16,3-3-1-16,-4 1 1 16,-1-1-1-16,2 3 1 0,-3-1 0 15,1 5 1-15,-6-1 0 16,-2 2 0-16,0-1-1 16,-6 1 1-16,7 2 0 15,-7 0 0-15,1-2 0 16,1 1 0-16,-4 1 0 0,0 1 0 15,1-6 0-15,-3 3 0 16,3 0-1-16,-1-4 1 16,-2 3-1-16,0 1 1 15,-2 3-1-15,-1-4 0 16,3 3 1-16,-5 1-1 0,3-1 0 16,-4-2 1-16,5 1-1 15,-5-1 1-15,4 0-1 0,-3-2 0 16,-1 5 1-16,2-1-1 15,-3 0 0-15,1 0 0 16,6 10 0-16,-12-14 0 16,12 14-1-16,-12-15 1 0,12 15 0 15,-15-12 0-15,5 3-1 16,-1 5 1-16,-3-1 0 16,2-1 0-16,-1 2-1 15,-1 2 1-15,-4-1-1 16,0-2 1-16,-1 2 0 0,1 3 0 15,-1-2-1-15,-2 2 1 16,1 0 0-16,-1-2 0 16,-2 2-1-16,3 0 1 15,-5 0 0-15,3 0 0 16,-3 2-1-16,0 0 1 0,0 1 0 16,0-1 0-16,-4 1 0 15,4-3 0-15,-5 3 0 0,0-1 0 16,-3 0 0-16,4 0 0 15,-4 1 0-15,-2 0 0 16,1-1 0-16,-3-2 0 0,-9 3 0 16,4 0 0-16,1-2 0 15,-7 2 0-15,4-3 0 16,-4 2 0-16,1 2 0 16,0-4 0-16,-4 0 0 15,5 2 0-15,-2-2 1 0,-1 0-1 16,-1 0 0-16,-3 0 0 15,4 0 0-15,-3 0 0 16,2-2 0-16,3 2 0 16,-3-4 0-16,2 2 0 15,4 2 0-15,0-3 0 16,1 3 0-16,3-1 0 0,-2 1 0 16,2 0 0-16,-4 0 0 15,3 0 0-15,-3-3 0 0,-1 3 0 16,3 0 0-16,-4-3-1 15,0 3 2-15,2-2-1 16,1 2 0-16,-1-3 0 0,-2 0 0 16,4 3 0-16,0-2 0 15,0 0 0-15,0 0 0 16,-3 2 0-16,3 0 0 16,-4 0 0-16,2 0 0 0,4-3 0 15,-2 3 0-15,0 0 1 16,-1 0-1-16,1 0 0 15,-1 0 0-15,2 0 0 16,-1 0 0-16,-4-3 0 16,2 3 0-16,-4 0 0 15,-1 0 0-15,-3-2 0 0,2 2 0 16,-3-3 0-16,-1 1 1 16,-1 0-1-16,1-4 0 15,-1 4 0-15,0 0 1 0,1-1-1 16,1 1 0-16,-1-3 0 15,-4 3 0-15,1-1 0 16,3 1 0-16,-4-1 0 0,-1 1 0 16,-3-1 0-16,0 3 0 15,0-3 0-15,-5 3 0 16,-1 0 0-16,-1 0 0 16,-1 0 0-16,-5 3 0 0,1 0 0 15,-2 2-1-15,3 0 1 16,-2-3 0-16,3 3 0 15,2-3 0-15,-1 1 0 16,3-1 0-16,4 0 1 16,-1-2-1-16,5 0 0 0,1 0 0 15,4 0 0-15,0-2 0 16,-1 2 0-16,10 0 0 16,-4 0 0-16,4 0 0 15,0 0 0-15,2 0 0 0,4 0 0 16,-2 0 0-16,2 0 1 15,3 0-1-15,-1 0 0 16,5 0 0-16,3-2 0 0,-4-1 0 16,5 1 0-16,-1-3 0 15,0 3 0-15,0-3 0 16,2 0 0-16,-6 2 0 16,-2-1 0-16,3 1 0 0,-4-2 1 15,-2-1-1-15,0 3 0 16,2 0 0-16,-6-3-1 15,0-1 1-15,5 4 0 16,-3-5 0-16,2 6 0 16,-3-2 0-16,5-2 0 15,-4 1 0-15,2 3 0 0,2 0 0 16,-6-1 0-16,6-2 0 16,-2 0 0-16,0 3-1 15,-1-3 1-15,4 0 0 16,-1 0 0-16,0 3-1 0,-1-1 1 15,5-1 0-15,1 4 0 16,2-3 0-16,1 0 0 16,-1 3 0-16,-3 0-1 0,6 0 1 15,-5 0 0-15,-5 0 0 16,0 0-1-16,-1 6 1 16,-4-5 0-16,2 2 0 0,0 2 0 15,0-2 0-15,1-1 0 16,2 1 0-16,-4 1 0 15,3-1-1-15,5 2 1 16,-4-1 0-16,2 4 0 16,-1-1 0-16,4 0 0 0,0 1 0 15,2 0-1-15,0-1 1 16,0 1 0-16,0-1 0 16,3 4 0-16,-3-4-1 15,0 3 1-15,4-1 0 0,-4-2 0 16,5 6 0-16,0-3-1 15,0 2 1-15,6-2 0 16,1 0 0-16,0 0-1 16,-1 0 1-16,6 0 0 0,1 3-1 15,-1-4 1-15,1 1-1 16,2 3 0-16,-3-1 1 16,3 3 0-16,1-3-1 15,-5 3 1-15,4 0 0 0,1 0 0 16,-2 5 0-16,0-4 0 15,-2 2 0-15,3 2-1 16,-2 0 2-16,-1 2-1 16,1-2 0-16,2 0 0 15,0-2-1-15,3 1 1 0,2-2 0 16,0-2 0-16,3 0 0 16,-2 3 0-16,4-3 0 15,0-1 1-15,0 3 0 0,6 0-1 16,-1 1 1-16,0-1 0 15,2 1-1-15,0-3 1 16,1-1-1-16,2 1 0 16,5-3 0-16,0 3 1 0,0-4-1 15,4 3 1-15,2-1-1 16,4-1 1-16,5 0 0 16,-1 1-1-16,-1-4 1 0,4 2 0 15,0-4-1-15,-2 0 0 16,-2 0 1-16,-2 2-1 15,2-5 1-15,-4 4 0 16,2-3 0-16,-1 0 0 16,-6 0-1-16,4 0-1 15,-1 2-5-15,-2 1-9 0,2-8-44 16,-2 7-24-16</inkml:trace>
  <inkml:trace contextRef="#ctx0" brushRef="#br1" timeOffset="520325.002">2437 9540 58 0,'0'0'6'0,"0"0"1"0,0 0 5 15,0 0 2-15,5 4 5 16,-5-4 1-16,8 10 2 16,-8-10 2-16,19 7-3 0,-9-4-2 15,7 5-2-15,0-6-1 16,10 3-3-16,3-3-1 15,3-2-3-15,4 3 0 16,1 0-2-16,4 0-2 0,-1-3 0 16,7 0-2-16,-2 2 2 15,-2-2-2-15,4 1 0 16,-4 3-1-16,6 1 0 16,-6-3 1-16,6 4 0 0,-1-2 0 15,-1 4-1-15,2-4 0 16,-3-1 1-16,3 2-1 15,-3-3 1-15,0 1-1 16,0-1-1-16,-4 1 1 16,1 2-1-16,-1-3 0 0,1 0 1 15,-1 3 0-15,5 1-1 16,-2-2 1-16,1-2 0 16,1 4-1-16,-2-4 0 0,2 1 1 15,-2-1-1-15,2-2 0 16,-3 0 1-16,5 0-2 15,-5 0 1-15,-2 0 0 16,6 0 0-16,-5 0-1 16,2 0 0-16,-2 0 0 15,-6 0 2-15,6 0-2 0,-2 0 0 16,1 0 1-16,-4 0-1 16,1 0 0-16,3 0 1 15,-4 0-1-15,2 0 1 0,0 0-1 16,4 0 0-16,-6 0 1 15,7 2-1-15,-2-2 0 16,1 3 0-16,-4-3 1 0,5 0-1 16,1 2 0-16,-4 2 1 15,2-4-1-15,2 0 1 16,-4 2-1-16,6-2 0 16,-5 0 1-16,-1 0-1 0,1 0 1 15,4 0-1-15,-6 0 0 16,-1 0 1-16,2 0-1 15,-3 0 1-15,4-2-1 16,-3-2 0-16,0 4 1 16,0-2-1-16,-2 2 1 15,1-3-1-15,-1 3 0 0,2-2 1 16,-4 2-1-16,2-2 0 16,-1 2 1-16,2-3-1 15,2 3 0-15,-4-5 0 0,6 2 0 16,-5 1 1-16,7-1-1 15,-2 2 1-15,-1-2-1 16,1 0 1-16,1 1-1 0,2-1 1 16,-2 1-1-16,4 2 0 15,2-2 0-15,-2-1 0 16,1 3 0-16,-3 0 0 16,0 0 0-16,-2 0 1 0,2 0-2 15,-7 0 2-15,2 3-1 16,-2-1 0-16,5 0 0 15,-5 1 1-15,-1 2-1 16,4-2 0-16,-6 1 0 0,2 1 0 16,2 0 1-1,-4-2-1-15,0-1 0 0,0 0 0 16,-2 1 1-16,0-1-1 16,0 2 1-16,0-2 0 15,-5-1-1-15,2-1 1 0,-5 0-1 16,5 4 1-16,-5-2 0 15,6-2-1-15,-3 0 1 16,5 0 0-16,-3 0 0 0,5 3 0 16,3-3 0-16,0 0-1 15,2 2 1-15,0-2 0 16,3 0-1-16,0 0 1 16,-1 0-1-16,-2 0 1 15,3 0 0-15,0 0 0 0,3 0-1 16,4-2 1-16,0-1-1 15,1 1 1-15,8-2 0 16,-4 3-1-16,1-5 1 16,-3 4-1-16,-1 2 0 15,-2-3 1-15,-4 3-1 0,-4-2 0 16,0 2 0-16,1 0 0 16,-2 0 0-16,4 0 0 15,-4 0 1-15,1 0-1 0,-2 2 0 16,-5-2 0-16,1 3 0 15,-1-3 0-15,-2 2 0 16,-3 2 0-16,0-2 0 0,-2-2 1 16,2 1-1-16,3-1 0 15,-2 4 0-15,2-2 0 16,-3 1 0-16,-2-1 1 16,2-2-1-16,-2 0 0 0,-1 3 0 15,1-3 0-15,0 0 1 16,-2 0-1-16,0 0 0 15,-1 3 0-15,-3-3 0 16,1 0 0-16,-2 0 0 16,-3 1 0-16,2 2 0 0,-4-3-1 15,-4 3 1-15,4-3 1 16,-5 2-1-16,4-2 1 16,-4 0-1-16,3 0 1 15,2-2 0-15,-1-1 0 0,1-1 0 16,1-2-1-16,4-1 2 15,-2 0-2-15,5-2 1 0,-1 0-1 16,-3-2 1-16,3 2 0 16,-3-3-1-16,-2 2 1 15,0 0 0-15,-2 0-1 16,-1-2 1-16,-2 2 0 16,2-1 0-16,-4-1 0 0,-1 0 0 15,-2 2 0-15,-1-2 0 16,2-1 0-16,-4 4 1 15,2-6-1-15,-6 3 0 16,6 1 0-16,-7-2 0 16,5 1 0-16,-4 2 0 0,-1-2 0 15,1 2 1-15,1 1-1 16,0-4 1-16,-2 0-1 16,-2 1 0-16,2 2 1 15,-2-2-1-15,2-1 0 0,-2 1 0 16,3 2-1-16,-3 1 1 15,0-2 0-15,0 2-1 0,0-1 1 16,0 2 0-16,0 1 0 16,0-4-1-16,0 2 0 15,0 9 1-15,-5-18-1 16,3 9 1-16,2 9-1 0,-10-15 0 16,2 6 0-16,1 1 1 15,2-2 0-15,-2-1 0 16,-4 2 0-16,4 1 0 15,-4 1-1-15,-1-3 1 16,0 2-1-16,-1 1-1 16,-1 2 1-16,0-2 0 15,-2 2-1-15,-2-3 1 0,1 4 0 16,0-4 0-16,-3 3 0 16,-2-3 0-16,-3 3-1 15,0 0 1-15,-5 1 0 0,-5 1 0 16,1 0-1-16,-6 1 1 15,-5 2 0-15,-2-3 0 0,-3 3 0 16,-2-2 0-16,-6 2 0 16,1 0 0-16,-3-2 0 15,-1 2 0-15,-4 0 1 16,-2 0-1-16,2 0 0 0,-2 0 0 16,-2 0 0-16,-1 0 0 15,-2 0 0-15,-1 0 0 16,-1 0 0-16,0 0-1 15,-6 0 1-15,3 0 0 0,-5 0 0 16,0 0 0-16,2 0 0 16,-1 0 0-1,-2 0-1-15,3 0 1 0,-1-3 0 16,4 1 0-16,-2-1 1 16,1 3-1-16,-3-5 0 15,6 0 0-15,0 3 0 0,0 0 0 16,-1-1 0-16,3 1 0 15,-1-3-1-15,4 2 1 0,0-1 0 16,4-2 0-16,-2 1 0 16,3 1 0-16,3-4 0 15,5 5 0-15,3-4 0 16,1 2 0-16,1 2 0 0,-1-2 0 16,4 1 0-16,-1 1-1 15,1 0 1-15,-1 1 1 16,0-1-1-16,3 1 0 15,-3 2 0-15,0 0 0 16,3 0 0-16,-5 0 0 16,3 0 0-16,-6 0 0 0,-2 2 0 15,-5 1 0-15,-5 2 0 16,-1-2 0-16,-4 1 0 16,-3 1 0-16,-4 0 0 0,-1 1 0 15,-2 1 0-15,3-2 0 16,1-2 0-16,-1 1 0 15,2 1 0-15,0-2 0 0,0 1 0 16,0-1 0-16,0-3 0 16,5 3 0-16,-3-3 0 15,3 2 0-15,3-2 0 16,1 0 0-16,3 0 0 0,6 0 0 16,5 0 0-16,-1-2 0 15,5-1 0-15,8 0 0 16,-6-1 0-16,9-1 0 15,-1 1 0-15,5-2 0 0,-2 1 0 16,4-1 1-16,4-1-1 16,-5 2-1-16,3-3 1 15,-1 1 0-15,2 0 0 16,-5 2 0-16,1-2 0 16,-5 2 0-16,3 0 0 0,-1-2 0 15,-3 4-1-15,2-5 1 16,-2 7 0-16,1-2-1 15,-2-2 1-15,0 2 0 0,-1 1 0 16,-1 0-1-16,-4-1 1 16,2 3 0-16,-2 0-1 15,0 0 1-15,2 0 0 16,3 0 0-16,-3 3 0 0,2-1 0 16,4 0 0-16,2 3 0 15,0-2-1-15,5 0 1 16,-4-2 0-16,4-1 0 0,-1 6 0 15,1-4 0-15,0 1 0 16,0-3 0-16,2 5 0 16,-2-3-1-16,2 3 1 15,0-3 0-15,5 3 0 16,1 0 0-16,4 2-1 16,-4-2 1-16,4 2 0 0,4 4-1 15,-2-3 1-15,-1 2 0 16,-1-2 0-16,-3 4 0 15,-2-3 0-15,3 1 0 16,-5 2 0-16,2 0 0 0,-1 1 0 16,2-1 0-16,2 1 0 15,2-1 0-15,2-1 0 16,-1 1 0-16,3-3-1 0,2 4 1 16,1-1-1-16,1-2 0 15,0 0 0-15,-1 1 0 16,6 1 0-16,-6-3 1 15,5 2-1-15,1 1 1 16,0 0-1-16,5 0 1 0,-4 1-1 16,3 1 1-16,3-2-1 15,0 4 1-15,0-1 0 16,0-1 0-16,6 1 0 16,-1 3 0-16,2-4 0 0,3 4 0 15,0-3 0-15,2 2 0 16,0-2 0-16,1 3 0 15,2-5 0-15,0 6 0 0,0-4 0 16,3-3 0-16,-4 0 0 16,4 1 0-16,-4-4 0 15,2 2 0-15,-2-5 0 16,4 2 0-16,-6-1 0 0,1-1 1 16,-4-3-2-16,-1 0 2 15,-8-3-1-15,10 6 0 16,-10-6 0-16,8 11-3 15,-6 1-10-15,-2 7-63 0,0-7-5 16</inkml:trace>
  <inkml:trace contextRef="#ctx0" brushRef="#br1" timeOffset="524907.5901">4628 8801 243 0,'0'0'8'16,"0"0"3"-16,10-19 4 15,1 7 3-15,6-11 1 0,6-4 2 16,9-15 2-16,10-8 3 16,13-9-8-16,12-6-4 15,8-4-3-15,-1-5-3 16,8 4-2-16,-4 3-1 0,-11 11-2 15,-5 6-2-15,-14 13 1 16,-9 7 0-16,-15 12 0 16,-9 6 1-16,-15 12-1 15,10-10-1-15,-10 10-2 0,0 0-2 16,-10 15-6-16,-5-5-8 16,1 5-23-16,2 7-42 15,-11 0-3-15</inkml:trace>
  <inkml:trace contextRef="#ctx0" brushRef="#br1" timeOffset="525329.462">4714 8403 321 0,'0'0'6'0,"0"0"3"0,0 0 2 0,0 0 2 16,-5-10 0-16,5 10 1 16,0 0-2-1,0 0 1-15,-13 14-5 0,8 3-3 16,0 3-3-16,3 10 0 16,-5 4 0-16,1 6 1 0,-1 5 1 15,-3-3-2-15,3-2 0 16,-2 0 0-16,-1-8 0 15,4-5-1-15,-2-7 0 16,0-8 0-16,6-2-1 0,2-10 1 16,0 0 0-16,0 0 1 15,18-15 1-15,7-4 0 16,1-4 0-16,12-7 0 0,4-2 1 16,8-2-1-16,4-4 0 15,1 6 0-15,2 3-1 16,-4 5-1-16,-6 8-3 15,-6 8-11-15,-2 8-36 0,-5 0-33 16,-4 3-3-16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26:56.3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5218 13101 356 0,'0'0'7'16,"0"0"4"-16,0 0 3 16,-7-9 1-16,7 9 1 0,0 0 1 15,0 0 1-15,-10-5 1 16,10 5-5-16,-2 13-4 15,2 1-3-15,0 4 0 16,0 4-7-16,2 5 0 0,3 0 0 16,-3 2 0-16,3 0 0 15,0-2 0-15,3-6 0 16,-6 3 0-16,3-4 0 0,-2-6 0 16,-1-2 0-16,0-2 0 15,-2-10 0-15,3 15 0 16,-3-15 0-16,0 0 0 15,2 9 0-15,-2-9 0 16,0 0 0-16,0 0 0 0,0 0 0 16,0-4 0-16,0 4 0 15,0-13-11-15,0 13-23 16,5-14-55-16,-5 14-2 16</inkml:trace>
  <inkml:trace contextRef="#ctx0" brushRef="#br0" timeOffset="1084.6442">5273 12968 306 0,'0'0'7'15,"0"0"3"-15,-7-10 3 16,7 10 2-16,-12-9 2 16,12 9 1-16,-18-18 1 0,6 12 0 15,-4 4-5-15,-2 1-4 16,-1 1-3-16,-3 0-1 15,-3 7-1-15,-3 7-1 16,1 6 0-16,-3 5-1 0,3 2-1 16,2 5 0-1,5 3 0-15,3 4 0 0,6 4 0 16,4 1 0-16,7 3 0 16,3-2 0-16,9-1-1 0,6-1 1 15,2-1 0-15,4-5 0 16,3-5 0-16,1-2-1 15,4-6 1-15,0-4 0 16,4-2 0-16,-1-6 0 16,4-2-2-16,-2-8 0 0,4-2 0 15,-4-2 0-15,1-8 0 16,2-5 0-16,1-4 0 16,-6-3 0-16,-1-6 0 0,-1-4 0 15,-8 0 0 1,0-8 0-16,-8 1 0 0,-7-8 0 15,-5-3 0-15,-5-7 0 16,-14 2 0-16,-4-2 0 16,-7 3 0-16,-8 4 0 0,-1 3 0 15,-7 5 0-15,2 7 0 16,-8 6 0-16,-1 7 0 16,-2 10 0-16,-1 6 0 0,-2 6 0 15,-1 13 0-15,-1 9 0 16,6 7 0-16,3 6 0 15,14 9 0-15,7-2 0 16,15 8-34-16,10 0-55 16,10-14-4-16</inkml:trace>
  <inkml:trace contextRef="#ctx0" brushRef="#br0" timeOffset="5233.5179">5686 5995 412 0,'0'0'6'15,"0"0"2"-15,0-13 1 0,0 4 2 16,0-1 2-16,5-6 1 16,4-3 0-16,4 1 1 15,2-1-6-15,3 2-9 0,3-3 0 16,4 5 0-16,3 0 0 16,-1 4 0-16,-2 7 0 15,-3 4 0-15,3 2 0 16,-10 11 0-16,-3 8 0 0,-9 8 0 15,-3 2 0-15,-10 10 0 16,-2-5 0-16,-8 6 0 16,-5 1 0-16,-4-1 0 15,-1-6 0-15,7-6 0 16,1-2 0-16,4-6 0 0,1-7 0 16,9-8 0-16,8-7 0 15,0 0 0-15,11-2 0 16,5-9 0-16,7-3 0 0,4-6 0 15,8 1 0-15,0-6 0 16,5 2 0-16,-8 1 0 16,3 5 0-16,-5 0 0 15,-3 4 0-15,1 6 0 16,-11 0 0-16,-2 4 0 16,-5-3 0-16,-3 6 0 0,-7 0 0 15,11 0 0-15,-11 0 0 16,0 0 0-16,0 0 0 15,0 0 0-15,0 0 0 0,0 0 0 16,0 0 0-16,0 0 0 16,-6-5-3-16,6 5-87 15,-10 0-1-15</inkml:trace>
  <inkml:trace contextRef="#ctx0" brushRef="#br0" timeOffset="5780.3767">6046 5527 338 0,'0'0'6'16,"0"0"4"-16,-15-11 1 0,3 8 3 15,-6-1 2-15,-7 2 0 16,-2 2 2-16,-6 0 1 0,-6 9-5 16,2 6-3-16,0 8-1 15,-4 9-1-15,7 5-1 16,-3 13 0-16,2 4-5 0,3 11-3 16,9 6 0-16,3 1 0 15,10 7 0-15,8-2 0 16,4-2 0-16,16-1 0 15,12-12 0-15,12-6 0 0,8-8 0 16,6-12 0-16,10-8 0 16,3-12 0-16,2-16 0 15,5-8 0-15,-2-17 0 16,1-12 0-16,-3-13 0 16,-8-7 0-16,-3-12 0 15,-7-5 0-15,-10-8 0 0,-14-5 0 16,-12 0 0-16,-16 1 0 15,-11 3 0-15,-21 8 0 16,-16 5 0-16,-17 16 0 0,-7 13 0 16,-13 17 0-16,-5 19 0 15,-3 12 0-15,1 18 0 16,6 17 0-16,5 10 0 0,15 11 0 16,11 0 0-16,21 9-86 15,20 3-6-15</inkml:trace>
  <inkml:trace contextRef="#ctx0" brushRef="#br0" timeOffset="9468.644">3448 11697 344 0,'0'0'5'0,"0"0"2"0,0 0 2 15,0 0 2-15,0 0 2 16,0 0-1-16,0-9 2 16,0 9 1-16,5-12-3 15,-5 12-2-15,5-18-2 0,3 7-1 16,2-1-1-16,2-2-1 16,1 1-1-16,3 1-1 15,0 0-2-15,1 1 0 16,3 2 0-16,-5 0-1 15,0 8 0-15,-3 1 0 0,1 1 0 16,-6 12 0-16,-2 3 1 16,-3 1-1-16,-2 3 1 15,0 2-1-15,-5-1 0 16,-2 3 0-16,0-4 0 0,-1-6 0 16,3-1 0-16,0-4-1 15,5-9 1-15,-2 12 1 16,2-12-1-16,7 0 1 15,4 0 0-15,1-2 0 0,3-4 1 16,2 2-1-16,1-3 1 16,1 2-1-16,-1-2 0 15,-1 4 0-15,-4-2-1 0,-1 5 0 16,1 0 1-16,-4 0 0 16,-9 0 0-16,10 8 0 15,-10 2 0-15,0 2 1 16,-7 3 1-16,-5 2-3 0,-5 1 0 15,-1 2 0-15,-5-1 0 16,-2 0 0-16,-2-2 0 16,2 1 0-16,0-4 0 15,3-5 0-15,2-1 0 0,2-1 0 16,4-2 0-16,4-3 0 16,2 0 0-16,8-2 0 15,-10 0 0-15,10 0 0 16,0 0 0-16,0 0-5 15,0 0-4-15,0 0-4 0,0 0-2 16,0 0-9-16,10 0-18 16,-10 0-43-16,11 0-1 15</inkml:trace>
  <inkml:trace contextRef="#ctx0" brushRef="#br0" timeOffset="10513.2268">4425 9014 321 0,'0'0'7'16,"0"0"4"-16,5-9 4 16,-5 9 3-16,8-8 2 15,-8 8 0-15,7-10 0 16,-7 10 1-16,0 0-7 15,0 0-4-15,0 0-3 0,10 0-1 16,-10 6-3-16,2 6 1 16,-2 2-1-16,0 6 0 15,0 5-1-15,-2 2 1 16,-5 6 0-16,-3-4-3 0,-1 1 0 16,-3 0 0-16,1-3 0 15,-4 0 0-15,4-4 0 16,0-6 0-16,7-2 0 15,-5-3 0-15,6-5 0 0,5-7 0 16,0 0 0-16,0 0 0 16,0 0 0-16,9 0 0 15,3-9 0-15,2-1 0 16,6-5 0-16,5 0 0 0,3-2 0 16,-3-1 0-16,5-2 0 15,-6 1 0-15,1 4 0 16,-5 1 0-16,0 0 0 15,-5 4 0-15,-3 2 0 0,-12 8 0 16,10-6 0-16,-10 6 0 16,0 0 0-16,0 0 0 15,0 0 0-15,0 6 0 16,-2 5-8-16,2-11-20 0,-14 0-48 16,4 13-12-16</inkml:trace>
  <inkml:trace contextRef="#ctx0" brushRef="#br0" timeOffset="10884.2235">4436 9047 361 0,'0'0'8'16,"0"0"3"-16,0 0 5 15,-6-13 0-15,6 13 0 0,0 0 1 16,0 0 1-16,0 0 1 15,6 15-6-15,1 7-5 16,0 6-3-16,8 1-2 16,-3 6-3-16,3 3 0 0,-2-2 0 15,0-1 0-15,-1-5 0 16,0-3 0-16,-2-5 0 0,-2-2 0 16,-1-8 0-16,-2 1 0 15,0-6 0-15,-5-7 0 16,0 0 0-16,0 0 0 15,0 0 0-15,0 0 0 16,0 0 0-16,1-9 0 0,-1 0-4 16,0 9-7-16,0-14-5 15,0 14-13-15,-1-10-24 16,1 10-34-16,0 0-2 16</inkml:trace>
  <inkml:trace contextRef="#ctx0" brushRef="#br1" timeOffset="17420.0138">2876 13000 290 0,'0'0'7'0,"0"0"3"16,-2-10 4-16,2 10 1 16,-5-10 2-16,5 10 3 15,-10-12 0-15,10 12 0 0,-18-7-6 16,7 7-2-16,-8 7-4 15,-1 8-1-15,-1 2-2 16,-9 6-1-16,0 7 0 16,-2 6-1-16,0 7 1 15,2 1-1-15,0 3 0 0,5 5 0 16,2-2 0-16,3 7 0 16,8-6 0-16,2-1 0 15,8 0 1-15,2 2 0 16,5-5 0-16,9-4 0 0,9-2-4 15,4-3 0-15,6-1 0 16,6-6 0-16,4-6 0 16,4-4 0-16,3-11 0 15,5-5 0-15,-6-5 0 0,6-8 0 16,-1-7 0-16,-1-8 0 16,-6-4 0-16,3-3 0 15,-6-2 0-15,-6-2 0 0,-6-1 0 16,-4-4 0-16,-9-4 0 15,-6 4 0-15,-3-4 0 16,-10-4 0-16,0-3 0 16,-8 2 0-16,-5-2 0 0,-1 1 0 15,-6-1 0-15,-4 3 0 16,1 5 0-16,-2 2 0 16,-7 6 0-16,4 2 0 0,-4 6 0 15,2 2 0 1,0 3 0-16,-4 9 0 0,4 5 0 15,-6 7 0-15,4 3 0 16,-5 12 0-16,0 7 0 16,0 7 0-16,-6 9 0 0,6 3 0 15,0 7 0-15,7 1 0 16,0 0 0-16,10 4 0 16,3-4 0-16,6 3 0 15,6-3 0-15,5-1 0 0,3-4 0 16,8 2 0-16,1-3 0 15,5-2 0-15,5-5 0 16,3-4 0-16,5-5 0 16,5-6 0-16,5-4 0 0,2-5 0 15,6-7 0-15,-2-5 0 16,4-5 0-16,-1-9 0 16,-3-1 0-16,0-6 0 15,-3-3 0-15,-3-3 0 0,-8 0 0 16,-2-5 0-1,-5-8 0-15,-7 0 0 0,-5-7 0 16,-5-2 0-16,-6-4 0 16,-2 0 0-16,-10-5 0 15,-1 4 0-15,-8 4 0 0,-1 1 0 16,-3 6 0-16,-4 6 0 16,-6 8 0-16,3 0 0 15,-5 10 0-15,-2 2 0 0,1 7 0 16,0 8 0-16,-1 2 0 15,-1 10 0-15,-2 15 0 16,1 5 0-16,-2 6 0 16,4 8 0-16,0 4 0 0,10 6 0 15,-3 4 0-15,13 1 0 16,2-5 0-16,15 3 0 16,0-2 0-16,9-4 0 15,12 4 0-15,-1-8 0 0,10-4 0 16,0-9 0-16,11-5 0 15,-3-3 0-15,4-11 0 16,3-6 0-16,2-9 0 16,-2 0 0-16,0-12 0 15,-1-5 0-15,-4-4 0 0,-2-6 0 16,-8-5 0-16,-6-4 0 16,-4-10 0-16,-11 0 0 15,-3-9 0-15,-6-2 0 0,-10 0 0 16,-10 3 0-16,-7 1 0 15,-5 6 0-15,-9 8 0 16,-1 7 0-16,-6 13 0 16,-3 6 0-16,-1 9 0 0,-3 8 0 15,0 10 0-15,3 11 0 16,2 4 0-16,6 12 0 16,8 6 0-16,7 0 0 15,12 4 0-15,12-4-3 16,15 4-88-16,15-4-1 15</inkml:trace>
  <inkml:trace contextRef="#ctx0" brushRef="#br1" timeOffset="21970.4781">5052 6904 146 0,'0'0'10'16,"0"0"6"-16,7-8 6 0,-7 8 3 15,0 0 3-15,10-12 2 16,-10 12 2-16,5-10 1 16,-5 10-6-16,0-10-4 15,0 10-5-15,0 0-3 0,-10-7-2 16,10 7-2-16,-12 0-2 15,12 0-2-15,-16 2-1 16,7 5-1-16,-1 1-1 0,-3 5 0 16,1-1-1-16,0 3 1 15,-3 2-1-15,3 8-1 16,-4 0 1-16,4 5-1 16,4 4 1-16,0 3-1 15,4 1 0-15,2 3 1 0,2 1-3 16,2-5 0-16,2-2 0 15,7 1 0-15,1-7 0 16,3-2 0-16,5-3 0 0,3-6 0 16,-1-3 0-16,5-4 0 15,3-4 0-15,-3-5 0 16,5-2 0-16,0-5 0 16,2-5 0-16,-4-4 0 0,0-4 0 15,-2-5 0-15,0 1 0 16,-3-2 0-16,0-7 0 15,-5 1 0-15,-3-1 0 16,-4-2 0-16,-3-7 0 0,-6-1 0 16,-1 1 0-16,-3-4 0 15,0 5 0-15,-6-2 0 16,-3 4 0-16,-4 3 0 16,-1 1 0-16,-6 11 0 0,0 0 0 15,-2 7 0-15,-3 3 0 16,-3 3 0-16,1 7 0 15,-3 2 0-15,-3 13 0 16,2 5 0-16,-4 4 0 16,3 5 0-16,-5 8 0 15,1 2 0-15,1 0 0 0,5 8 0 16,6-4 0-16,2 1 0 16,3 1 0-16,8-1 0 0,8-3 0 15,3-2 0-15,3 4 0 16,4-9 0-16,8-1 0 15,2-6 0-15,1 0 0 0,7-5 0 16,-3-5 0-16,8-5 0 16,2-5 0-16,-2-5 0 15,6-2 0-15,1-8 0 16,2-3 0-16,-4-5 0 16,2-2 0-16,-5-4 0 0,-1-1 0 15,-1 0 0-15,-10-1 0 16,2-2 0-16,-8-4 0 15,-3 0 0-15,-4-8 0 16,-7 3 0-16,0-3 0 0,-5-4 0 16,-8 6 0-16,1-1 0 15,-6 6 0-15,-4 1 0 16,0 10 0-16,-8 2 0 16,0 3 0-16,0 7 0 0,-2 3 0 15,0 2 0-15,0 2 0 16,2 3 0-16,-6 10 0 15,4 0 0-15,2 4 0 0,1 4 0 16,4 2 0-16,-2 5 0 16,4 7 0-16,0 0 0 15,9 3 0-15,1 4 0 16,6 3 0-16,2 3 0 16,5-1 0-16,6 2 0 0,13-7 0 15,0-2 0-15,9-9 0 16,7-4 0-16,2-5 0 15,5-8 0-15,3-4 0 16,1-7 0-16,0-3 0 16,1-6 0-16,-4-6 0 0,-1-5 0 15,-10-2 0-15,-1 2 0 16,-1-7 0-16,-4-3 0 16,-9-2 0-16,-2-2 0 0,-10-4 0 15,-2-2 0-15,-3-2 0 16,-10 0 0-16,-10 5 0 0,-2 0 0 15,-5 7 0-15,-10 6 0 16,6 6 0-16,-9 6 0 16,1 7 0-16,2 5 0 15,-7 7 0-15,8 5 0 0,-1 4 0 16,2 6 0 0,0 5 0-16,8 2 0 0,2 9 0 15,5 1 0-15,5 1 0 16,7 5 0-16,5-1 0 15,11-2 0-15,5-2 0 16,10-2 0-16,4-6 0 0,8-10 0 16,2-3 0-1,0-6 0-15,4-5 0 0,0-8 0 16,1 0 0-16,-1-14 0 16,0-3 0-16,-11-2 0 0,5-5 0 15,-5-2 0-15,-8-9 0 16,-3-2 0-16,-5-5 0 15,-7-2 0-15,-7-1 0 0,-7-2 0 16,-9 3 0-16,-3 3 0 16,-6 7 0-16,-5 5 0 15,-2 8 0-15,-5 9 0 16,-1 10 0-16,1 2 0 0,-5 5 0 16,1 9 0-16,2 7 0 15,-3 3 0-15,2 3 0 16,5 3 0-16,5 0 0 15,0 2 0-15,13-2 0 16,1 0 0-16,15-1 0 16,1-9 0-16,0-1-83 0,31-4-11 15</inkml:trace>
  <inkml:trace contextRef="#ctx0" brushRef="#br1" timeOffset="24890.1236">2805 13225 219 0,'0'0'5'16,"0"0"3"-16,-5-7 3 0,5 7 3 15,-5-17 3-15,1 5 5 16,2-3-1-16,0-2 4 16,-1-1-4-16,0 3-1 15,3 0-2-15,0 6-4 0,0 9-3 16,0 0-2-16,-4 14-2 16,2 16-1-16,-2 7-3 15,3 10 0-15,-2 8-1 16,-3 6 1-16,4 1-2 15,-3-2 1-15,2-5-1 0,3-13 0 16,-1-5 0-16,1-8 0 16,0-6 0-16,0-8 0 15,0-15 0-15,4 8-1 16,-4-8 1-16,7-13 0 16,2-5 0-16,-4-12 0 0,1-6 1 15,4-12-1-15,4-8 1 16,-2-7 0-16,-2-4 0 15,2 3 0-15,-2 2 1 0,-2 10 1 16,-3 10-1-16,-5 12-1 16,0 11 1-16,0 19-1 15,-5 0 0-15,-3 25-2 0,-2 7 1 16,1 10-2-16,-2 9 1 16,3 11 0-16,2 6 0 15,1-5 0-15,0-2 0 16,5-7 1-16,0-4-1 15,0-8 1-15,5-12-1 0,2-10 1 16,-3-8-1-16,4-8 1 16,5-4-1-16,-1-12 0 15,1-10 0-15,-1-6 0 16,0-8 1-16,3-11-1 16,0-10 0-16,-4-6 1 0,-2-1-1 15,-2-1 2-15,2 4-2 16,-5 8 0-16,-1 9 0 15,-1 9 0-15,-2 15 0 0,0 20 0 16,0 0 0-16,-7 28 0 16,5 7 0-16,-4 11 0 15,6 7 0-15,0 9 0 0,0 2 0 16,0-3 0-16,6-3 0 16,1-7 0-16,1-8 0 15,1-9 0-15,-1-9 0 16,1-7 0-16,-1-10 0 15,-8-8 0-15,13 0 0 16,-6-15 0-16,-1-8 0 0,0-9 0 16,-2-8 0-16,-1-15 0 15,3-6 0-15,-6-8 0 16,0-4 0-16,0 5 0 16,0 5 0-16,-6 6 0 0,1 15 0 15,0 13 0-15,1 14 0 16,4 15 0-16,-9 25 0 15,8 9 0-15,1 11 0 0,0 9 0 16,1 8 0-16,5 7 0 16,-2-2 0-16,4 0 0 15,3-5 0-15,-4-9 0 0,0-10 0 16,0-8 0-16,2-9 0 16,-4-9 0-16,-1-5 0 15,-4-12 0-15,12-5 0 16,-6-7 0-16,-3-11 0 0,4-7 0 15,0-12 0 1,-2-8 0-16,0-8 0 0,0-3 0 16,-2 2 0-16,-3 5 0 15,0 3 0-15,0 7 0 16,0 10 0-16,0 15 0 0,0 19 0 16,0 0 0-16,-6 9 0 15,6 16 0-15,0 9 0 16,0 9 0-16,3 6 0 15,0 6 0-15,2-1 0 0,2-1 0 16,-2-2 0-16,2-6 0 16,1-11 0-16,-3-3 0 15,0-12 0-15,0-3 0 0,-3-7 0 16,-2-9 0-16,0 0 0 16,8-8 0-16,-3-4 0 15,0-8 0-15,0-7 0 16,-1-3 0-16,4 1 0 0,0 1 0 15,-3 3 0-15,2 3 0 16,-2 7 0-16,-4 3 0 16,-1 12 0-16,0 0 0 15,0 0 0-15,7 6 0 16,-7 8 0-16,0 3 0 0,-7 3 0 16,1 0 0-16,1 5 0 15,-5 2 0-15,-5-5 0 16,1 0 0-16,-7-5 0 0,4 1 0 15,-5-3 0-15,1-5 0 16,1-2 0-16,4-6 0 16,-2-2 0-16,3-2 0 15,0-8 0-15,5-2 0 16,1-6 0-16,5-2 0 0,1-3 0 16,3 2 0-16,0-1-2 15,7-1 1-15,0 5 0 16,-2 6 0-16,2 2 0 15,-7 10 0-15,11-5 0 0,-11 5 1 16,4 12 0-16,-1 1-1 16,-1 1 1-16,-2 7 1 15,3-4-1-15,-2 0 0 16,-1 0 1-16,0-5-1 0,0 2 0 16,0-14 0-16,0 6 0 15,0-6-1-15,0 0 2 16,8-5-1-16,-3-7 0 15,1-5 0-15,-1-5 0 0,-1-2 0 16,-2-9 0-16,-2 1 0 16,0-5 0-16,-6 2 1 15,-10 3-1-15,-1 10 0 16,-5 2 1-16,-7 9-1 0,3 11 0 16,-4 18 0-16,3 7 0 15,-1 12 0-15,6 3 0 16,7 1 0-16,5 5 1 15,3-2 0-15,7-5-1 0,12-6 1 16,4-9 1-16,3-6-2 16,8-6 0-16,3-10 0 15,1-2 0-15,3-14 0 16,0-6 0-16,-4-5 0 16,2-2 0-16,-7-13 0 0,-4 3 0 15,-7-8 0-15,-9-2 0 16,-5-3 0-16,-10 2 0 15,-7 3 0-15,-8 3 0 0,-4 7 0 16,-4 10 0-16,-5 12 0 16,4 13 0-16,-3 20-2 15,4 18 1-15,6 8 0 0,4 10-5 16,13 10-19-16,8 3-61 16,4-3-1-16</inkml:trace>
  <inkml:trace contextRef="#ctx0" brushRef="#br0" timeOffset="30313.8411">7147 11747 356 0,'0'0'6'0,"0"0"4"16,-4-10 2-16,4 10 2 0,0 0 0 15,-9-10 1-15,9 10 0 16,-9-2 0-16,9 2-5 0,-10 12-3 15,3-1-3-15,1 3-2 16,-1 3-1-16,2 1 0 16,3-1 0-16,-1 0-1 0,3 0 1 15,3-5 0-15,4 0-1 16,0 2 1-16,6-4 1 16,-1-2-1-16,4-2 1 15,-2 2 0-15,4-1-1 16,-6-4 1-16,6 4-1 0,-5-5 0 15,1 4 0-15,-4-5 0 16,-1 2 0-16,-9-3 0 16,8 8 1-16,-8-8 1 15,0 12-1-15,-8-4 0 16,-1 4-2-16,-4 1 0 16,-4-1 0-16,-1 1 0 0,-1-4 0 15,1 1 0-15,1 0-9 16,2-8-3-16,3 1-11 0,1-3-16 15,1-12-43-15,6-1-5 16</inkml:trace>
  <inkml:trace contextRef="#ctx0" brushRef="#br0" timeOffset="30498.5321">7147 11756 297 0,'0'0'8'0,"0"0"5"15,3-9 3-15,-3 9 1 16,7-18 2-16,-2 11 1 0,1-5-2 15,-2 2 1-15,1 0-8 16,5 0-4-16,-3 0-4 16,4 2-5-16,-4-2-6 15,5 5-15-15,1 2-36 16,-3-3-18-16,2 3-7 16</inkml:trace>
  <inkml:trace contextRef="#ctx0" brushRef="#br0" timeOffset="31663.9688">7169 11578 353 0,'0'0'6'0,"0"0"3"15,0 0 2-15,-14-12 2 0,4 10 0 16,-3-1 0 0,1 3 2-16,-6 0 0 0,-1 15-6 15,-4 5-1-15,1 9-2 16,0 8-1-16,4 9 0 16,0 2-1-16,6 5 0 0,5 1-1 15,7 1 1-15,10-6-1 16,5-2-1-16,4-7 0 15,6-6-1-15,5-6 1 0,5-8-1 16,2-10 0-16,0-5 0 16,3-5 1-16,-1-5-2 15,0-8 0-15,-2-2 0 16,-7-2 0-16,-5 2 0 0,-3-3 0 16,-5 4 0-16,-7-1 0 15,-3 5 0-15,-3 0 0 16,-4 10 0-16,-4-14 0 15,4 14 0-15,-14-8 0 16,7 5 0-16,-4 3 0 0,4 0 0 16,7 0 0-16,-15 6 0 15,15-6 0-15,-10 8 0 16,10-8 0-16,-10 14 0 16,10-14 0-16,-2 12 0 15,2-12 0-15,-5 10 0 0,5-10 0 16,0 0 0-16,-2 10 0 15,2-10 0-15,0 0 0 0,0 0 0 16,0 0 0-16,0 0 0 16,0 0 0-16,0 0 0 15,0 0 0-15,0 10 0 16,0-10 0-16,0 0 0 0,0 0 0 16,0 0 0-16,0 0 0 15,0 0-2-15,0 0 2 16,0 0 0-16,7 2 0 15,-7-2 0-15,0 0 0 16,12 0 0-16,-12 0 0 0,10-2 0 16,-10 2 0-16,17-17 2 15,-6 7-2-15,1-2 0 16,2-5 0-16,2-1 0 16,-2-5 0-16,4 0 0 0,-6 0 0 15,1-2 0-15,-6-3 0 16,-4-1 0-16,-3-4 0 15,-8-5 0-15,-7 2 0 0,-7 0 0 16,-3 2 0-16,-2 0 0 16,-5 7 0-16,-3 4 0 15,3 9 0-15,-3 5 0 16,2 9 0-16,1 6 0 0,2 9 0 16,2 1 0-16,4 3 0 15,4-5-29-15,-8 5-57 16,21-5-4-16</inkml:trace>
  <inkml:trace contextRef="#ctx0" brushRef="#br0" timeOffset="32448.2014">3585 11531 335 0,'0'0'7'0,"-8"-10"2"16,1 0 3-16,0 3 4 16,-4-3 0-16,-3 1 1 0,2 1 0 15,-6 3 0-15,0 5-6 16,4 13-3-16,-4 11-3 15,3 10-1-15,0 9-1 16,5 6-1-16,6 12 1 0,4 2-1 16,2 1 1-16,8 2-1 15,10-11 0-15,2-5 1 16,8-10-1-16,5-6-1 16,2-14 0-16,5-10 0 0,6-10 1 15,-1-13-1-15,0-13 0 16,3-8 0-16,-9-7 0 15,-1-3 0-15,-4-6 0 0,-6-1 0 16,-16-6 0-16,-7-3 1 16,-7-4-2-16,-16-1 0 15,-14 3 0-15,-11 0 0 16,-9 8 0-16,-4 7 0 16,-5 9 0-16,-1 16-2 0,-2 10 2 15,6 12-1-15,5 5 0 16,6 7-2-16,11 5-5 15,6-1-5-15,16-2-19 16,12-4-54-16,5-10 0 16</inkml:trace>
  <inkml:trace contextRef="#ctx0" brushRef="#br0" timeOffset="33178.2442">4420 8908 277 0,'0'0'6'0,"0"0"3"16,-12-7 5-16,12 7 2 0,-15-12 1 16,5 6 1-16,0-1 2 15,0 2 0-15,-2 5-7 16,-2 3-2-16,0 6-3 16,-2 18-1-16,3 6-2 0,-4 9-1 15,4 9 0-15,1 10 0 16,6 2 0-16,3 2-1 15,3-3 0-15,11-3-1 16,6-6-1-16,6-9 0 0,2-4 0 16,4-10 0-1,4-8 0-15,4-10 1 0,0-10 0 16,3-4 0-16,0-10 0 16,-1-10 1-16,1-8 0 15,-5-5 0-15,-5-7 0 0,-6-5 0 16,-4-5 0-16,-10-3-1 15,-10-7 1-15,-5-2-2 16,-12-1 0-16,-8 4 0 0,-7 4-1 16,-8 4-1-16,-7 14 1 15,-2 12-1-15,4 9 0 16,-1 13 0-16,2 8 0 16,7 12-1-16,-2 5-2 0,18 7-4 15,4 0-8-15,14 5-34 16,6 0-34-16,14-4-2 15</inkml:trace>
  <inkml:trace contextRef="#ctx0" brushRef="#br0" timeOffset="33997.1972">6424 8981 355 0,'0'0'7'0,"0"0"4"16,0 0 2-16,0 0 1 15,0 0 0-15,0 0 0 0,0 0 1 16,-10 0 1-16,8 13-7 16,2 7-3-16,0 7-3 15,0 6-1-15,0 2-1 0,7-1 0 16,-2 0 0-16,6-5 0 15,3-3-1-15,-2-6 1 16,6-8 0-16,-2-4 0 0,5-5 1 16,-3-3 0-16,-2-3 0 15,0-5 1-15,-4-7 0 16,-5 1 0-16,-1-1 0 0,-6 1 0 16,-4-2 1-16,-5 0-4 15,-6 2 0-15,0 5 0 16,-2 3 0-16,-3 6 0 15,2 0 0-15,4 8 0 0,-2 2 0 16,8 2-4-16,-1 2-4 16,7-2-6-16,0-3-10 15,2-9-30-15,4 12-31 16,-4-12-5-16</inkml:trace>
  <inkml:trace contextRef="#ctx0" brushRef="#br0" timeOffset="34446.4619">6384 8715 365 0,'0'0'4'0,"-13"-5"2"16,4 5 3-16,-3 0 0 15,-6 2 0-15,-2 8 3 16,-2 4 0-16,-3 12 0 0,0 11-2 15,7 7-1-15,1 14-2 16,10 1-1-16,1 5-1 16,6 3-1-16,13-5-1 0,4-2 0 15,11-9-2-15,4-5 0 16,0-12 0-16,8-7 0 16,-2-7 0-16,1-10 0 15,4-10 0-15,-4-2 0 16,-2-14 0-16,0-3 1 0,-1-9 0 15,-8-1 0-15,-7-6 0 16,-6-5 0-16,-10-3 0 0,-5-8 0 16,-9-1 1-16,-16-5-3 15,-3-2 0-15,-11 4 0 16,-6 6 0-16,-6 4 0 16,0 10 0-16,-1 16 0 0,1 14 0 15,5 5 0-15,6 17 0 16,5 10-2-16,13 7-5 15,2 0-23-15,20 5-53 16,6 0-4-16</inkml:trace>
  <inkml:trace contextRef="#ctx0" brushRef="#br0" timeOffset="35445.9853">8361 10865 371 0,'0'0'4'0,"0"0"4"0,-10 0 1 16,10 0 0-16,0 0 0 16,-11 0 0-16,11 0 1 0,0 0 0 15,0 0-2 1,0 0-3-16,11 0-1 0,1-5 0 16,2 0 0-16,7 1 0 15,1-4-1-15,1 2 0 0,-4 0-2 16,-1-3 0-16,-5 6-1 15,-2 3 1-15,-11 0 0 16,10 16-1-16,-10 0 1 0,0 5 0 16,-4-1 0-16,-2 7 1 15,-1-2-2-15,0 3 2 16,2-8 0-16,0-1 0 16,3-4-1-16,-2-3 1 15,4-12-1-15,0 11-1 0,0-11-2 16,0 0-6-16,13 0-6 15,-13 0-17-15,5-8-55 16,2 0-1-16</inkml:trace>
  <inkml:trace contextRef="#ctx0" brushRef="#br0" timeOffset="35910.4589">8413 10599 381 0,'0'0'4'16,"-11"0"1"-16,2 0 2 16,-3 6 0-16,-6 3 1 0,-5 12 1 15,2 1 1-15,-2 7 0 16,0 6-3-16,2 5-1 16,10 2-2-16,2 3-1 0,3-1 0 15,6 1 1-15,3-1-1 16,4-2 1-16,3 0-1 15,7-2 1-15,2-6 0 16,2-5-1-16,4-3 1 16,5-9-2-16,5-6 0 15,-1-7 0-15,4-4 0 16,1-12 0-16,-1-5 0 0,2-8-1 16,-6-2 0-16,1-6 0 15,-8-3-1-15,-4-2 0 16,-10-6 0-16,-6-1 0 15,-7-5 0-15,-10-1 0 0,-12-4 0 16,-6 5 1-16,-4 3 1 16,-6 6-2-16,-1 9 0 0,-1 11 0 15,1 9 0-15,1 9 0 16,8 10-2-16,0 6-4 16,13 5-4-16,-1 0-10 0,18-18-51 15,0 24-18-15</inkml:trace>
  <inkml:trace contextRef="#ctx0" brushRef="#br0" timeOffset="36670.2314">8202 8378 380 0,'0'0'7'0,"0"0"1"16,0-10 2-16,0 10 2 16,-6-12 1-16,6 12 0 15,-10-16 1-15,10 16 0 0,-14-8-6 16,6 8-3-16,-2 4-1 16,5 4-3-16,-2 4-1 15,2 0 0-15,5 5 0 16,0 1 0-16,5 1 0 0,7-5 0 15,3 4 1-15,7-2-1 16,3-4 1-16,3-2 0 16,1-3 0-16,1 1-1 15,-2-4 1-15,-1 1-2 16,-4 0 0-16,-9 0 1 0,-2 3 0 16,-6-2 0-16,-6 5 1 15,-8-1-1-15,-7 3 0 16,-5-3 2-16,-2-1 0 0,-5 1 0 15,-1-2 0-15,1-4-1 16,5-4 0-16,-1-2 0 16,5-8-1-16,4-4 1 0,6-3 0 15,6-7-1-15,2-3 0 16,2-2-2-16,6-3 0 16,5-1-2-16,-1 1-2 15,3 2-6-15,-3 1-13 0,-1-1-44 16,3 7-17-1</inkml:trace>
  <inkml:trace contextRef="#ctx0" brushRef="#br0" timeOffset="37110.1207">8179 8175 350 0,'0'0'5'0,"0"0"3"16,-7-5 3-16,7 5 1 0,-18 0 0 15,4 0 2-15,-4 7 0 16,-5 5 1-16,-2 7-4 16,1 9-2-16,1 8-1 15,3 5-1-15,5 7-2 16,4 1 0-16,10 6-1 0,2-4-1 16,16-3 0-16,5-4-1 15,2-7 0-15,12-9-1 16,1-6 1-16,5-10-1 15,8-12 1-15,-3-2 0 0,5-13-1 16,-2-10 1 0,-1-2-2-16,-3-5 0 0,-7-8 0 15,-8-2 0-15,-7-5 0 16,-12-6 0-16,-9-1 0 16,-9-3 0-16,-13 1 0 0,-14-2 0 15,-6 9 0-15,-11 6 0 16,-2 14 0-16,-5 9 0 0,-3 15 0 15,5 8 0-15,6 16 0 16,4 4 0-16,12 15-4 16,6-4-10-16,15 7-20 15,14 2-50-15,1-4-4 0</inkml:trace>
  <inkml:trace contextRef="#ctx0" brushRef="#br0" timeOffset="37879.1556">7289 9007 360 0,'0'0'6'0,"0"0"5"16,0-10 1-16,0 10 1 16,-5-12 1-16,5 12 1 15,-12-15-1-15,2 9 1 0,-8 5-7 16,1 1-2-16,-3 7-3 16,0 4-2-16,2 2 0 15,-1 5-2-15,3 2 1 16,4-1 0-16,5-1-1 15,5-2 1-15,2-7-1 0,0-9 1 16,17 10 1-16,-2-10-1 16,2-3 1-16,1-4 0 15,1-5 0-15,-1-1 1 16,2-3-1-16,-6 2 1 0,-3 4 1 16,-1 0-1-16,-10 10 0 15,9-12-1-15,-9 12 1 16,0 0-1-16,0 0-1 15,8 17 0-15,-5-2 0 0,-1-1 0 16,-2 10-1-16,3-2 0 16,-1 0-1-16,3 2-4 15,-5-6-4-15,5 2-9 0,-3-8-19 16,-2-12-42-16,0 13-6 16</inkml:trace>
  <inkml:trace contextRef="#ctx0" brushRef="#br0" timeOffset="38296.6189">7205 8770 381 0,'0'0'4'0,"0"0"0"16,-13-8 1-16,13 8 1 16,-17 0 1-16,0 8 0 15,-1 4 2-15,-2 10 0 0,-3 7-1 16,4 14-1-16,1 6-1 15,4 7 0-15,1-1-1 0,8 6-1 16,5-5-1-16,5-3-1 16,8-4 0-16,6-12-1 15,4-5 0-15,2-7 0 16,7-10 0-16,0-8 1 0,3-7-1 16,1-3 1-16,0-12 0 15,2-6 0-15,-6-6 0 16,0-6 1-16,-2-2 0 15,-7-4 0-15,-9 1 0 0,-4-6 0 16,-10-3 0-16,-5-5 0 16,-10 5-3-16,-10 0 0 15,-4 2 0-15,-6 10 0 16,-3 11 0-16,-2 6 0 16,3 9 0-16,3 9-4 15,4 5-2-15,5 9-10 0,2-1-18 16,2 2-51-16,12-6 0 15</inkml:trace>
  <inkml:trace contextRef="#ctx0" brushRef="#br0" timeOffset="38764.0036">7118 7620 342 0,'0'0'4'0,"0"0"2"16,0 0 1-16,0 0 2 0,0 0 0 16,7 8 3-16,-2-1 0 15,-3 7 0-15,4 1-3 16,1 7-3-16,3 1 0 15,-1 4-1-15,-1-2-2 0,0 0-1 16,-1-4-1 0,0 0-2-16,4-6-2 0,-7-2-4 15,-4-13-8-15,9 12-13 16,-9-12-32-16,11 0-20 16</inkml:trace>
  <inkml:trace contextRef="#ctx0" brushRef="#br0" timeOffset="39129.9667">7299 7579 292 0,'0'0'9'15,"0"0"1"-15,0 0 1 16,0 0 0-16,0 0 0 16,0 0 1-16,0 8 1 0,0 4 1 15,0 6-8-15,0 0-2 16,2 1 0-16,-2 4 0 15,3-1-1-15,-1 0 0 16,3-2 0-16,3-5-1 16,-1-3 0-16,3-2 0 15,3-2 1-15,-3-4 1 0,2-4 0 16,1 0 1-16,-4-9 1 16,1 1-2-16,-3-7 1 15,1-2 0-15,-3-3-1 16,-5-5 0-16,0 3-2 0,-5 0 1 15,-4 2-2-15,-4 1-1 16,-2 3 0-16,-2 9 0 0,-1 7-3 16,1 0-3-16,-1 7-5 15,4 3-7-15,1 0-22 16,8 5-42-16,0-4-2 0</inkml:trace>
  <inkml:trace contextRef="#ctx0" brushRef="#br0" timeOffset="39559.8354">7218 7389 263 0,'0'0'4'16,"-9"0"3"-16,-1 6 3 15,-2 3 2-15,-6 4 1 16,-1 6 3-16,-4 3-1 0,2 10 2 15,0 6-3-15,3 1-2 16,6 9-2-16,5-1-2 16,7 0-1-16,3 0 0 0,9 0-1 15,8-5 1-15,5-5-1 16,7-8 0-16,5-6 0 16,8-5-1-16,0-10 0 15,4-8-1-15,-1-3 0 0,-3-12-1 16,-3-3 0-16,-4-2 0 15,-5-7 0-15,-5 0 0 16,-10-8 0-16,-4-2 0 16,-12-5-1-16,-2-3 1 15,-12-1-1-15,-8-2-1 0,-7 9 0 16,-10 5 0-16,0 5-1 16,-9 12 0-16,7 14-2 15,-3 3-2-15,7 18-5 16,5 0-16-16,-2 10-58 0,19 0-3 15</inkml:trace>
  <inkml:trace contextRef="#ctx0" brushRef="#br0" timeOffset="41476.2458">5410 9109 358 0,'0'0'7'0,"0"0"3"16,0 0 3-16,0 0 1 0,0 0 2 15,0 0 0-15,0 0 1 16,-9-8 0-16,9 8-5 15,0 0-3-15,0 10-3 0,0 3-2 16,4 3-1-16,1 7 0 16,2 3-1-16,0 3 0 15,0 2 0-15,4 1-2 0,-1-1 0 16,-1-2 0-16,0 1 0 16,-2-10 0-16,0-2 0 15,-5-4 0-15,3-1 0 16,-5-13 0-16,3 12 0 0,-3-12-3 15,0 0-3-15,0 0-4 16,0 0-4-16,0 0-9 16,0-5-25-16,-3-5-37 15,3-2-4-15</inkml:trace>
  <inkml:trace contextRef="#ctx0" brushRef="#br0" timeOffset="41812.3902">5606 9082 420 0,'0'0'6'0,"0"0"1"0,0 0 2 16,0 0 0-16,0 0 0 16,0 0 0-16,0 4 0 15,0 9 0-15,2 4-5 0,1 5-2 16,1 3-2-16,2 1 1 16,-1 0-2-16,0-1 0 15,2-1-3-15,-3-7-4 16,3 1-8-16,-7-7-18 15,0-11-49-15,2 9-2 0</inkml:trace>
  <inkml:trace contextRef="#ctx0" brushRef="#br0" timeOffset="42227.5797">5424 8878 377 0,'0'0'4'0,"-9"0"3"15,-5 0 0-15,3 3 2 0,-4 12 1 16,-3 7 2-16,-2 12 1 16,1 11 0-16,6 11-3 15,1 9-1-15,7 6-2 16,5 4-1-16,5-3-2 16,7-2-2-16,6-7 0 0,4-10-1 15,8-6 0-15,3-9-1 16,6-14 1-16,3-9-1 15,1-12 1-15,6-8 0 16,1-17 1-16,0-10-1 0,-1-9 0 16,-6-5 0-16,-4-7 0 15,-6-3 0-15,-11-4 1 0,-12 1-1 16,-10-3 0-16,-12-3 0 16,-16 3 1-16,-12 3-2 15,-11 5 0-15,-9 6 0 16,-2 9 0-16,-5 10-2 15,4 8 2-15,3 11-3 0,13 10-3 16,1 2-8-16,16 9-21 16,22-2-50-16,-7 0-1 15</inkml:trace>
  <inkml:trace contextRef="#ctx0" brushRef="#br0" timeOffset="42726.2346">5350 7818 353 0,'0'0'5'0,"0"0"3"0,0 0 3 15,0 0 0-15,0 0-1 16,0 0 0-16,0 0 1 16,-9 6-1-16,9-6-4 0,0 16-3 15,7-6-2-15,-2 3 0 16,2-1 0-16,-2 0 0 15,1 3-1-15,1-3-2 0,0-2-6 16,-7-10-12 0,12 10-26-16,1-7-33 0,-13-3-5 15</inkml:trace>
  <inkml:trace contextRef="#ctx0" brushRef="#br0" timeOffset="43080.78">5350 7818 368 0,'67'-65'5'16,"-67"65"2"-16,0 0 4 16,0 0 0-16,0-9 1 0,0 9 0 15,0 0 0-15,0-11 1 16,0 11-6-16,0 0-2 16,0-12-2-16,0 12-2 15,0 0-2-15,12-7 1 0,-12 7-1 16,16 0 1-16,-9 6 0 15,0 3 0-15,1 6-1 16,-3-1 2-16,-5 9-1 16,2-4 0-16,-2 5 0 0,0-3 0 15,0-3 1-15,0-2-1 16,0-3 0-16,0-3 0 16,0-10 1-16,5 9-1 15,-5-9 0-15,12 0 0 16,-12 0 0-16,18-19-3 0,-8 4-5 15,3-2-8-15,-4-3-23 16,-1 0-44-16,5 0-2 0</inkml:trace>
  <inkml:trace contextRef="#ctx0" brushRef="#br0" timeOffset="43461.4801">5387 7595 337 0,'0'0'4'0,"0"0"0"15,-16 0 2-15,6 4 0 16,2 12 2-16,-4-2 1 16,-1 9 2-16,1 7 0 15,3 2-2-15,5 7-1 0,-1 3 0 16,5 1 0-16,5-4-1 16,2 1-1-16,8-3-1 15,1-8 0-15,4 2-2 16,2-13 0-16,3-6-1 0,1-5 1 15,4-7 0-15,3-5-1 16,-3-13 1-16,-5 1 0 16,4-13-1-16,-8 1 1 0,-2-6 0 15,-9-5-1-15,-5 1 0 16,-9-4 1-16,-9 0-2 16,-12 0 1-16,-5 5 0 15,-5 4-1-15,-3 12-1 0,-1 4 0 16,-3 16 0-16,3 9-2 15,8 14-2-15,2 5-6 16,11 7-18-16,18 5-57 16,0-5-1-16</inkml:trace>
  <inkml:trace contextRef="#ctx0" brushRef="#br0" timeOffset="44095.5034">2859 10297 373 0,'0'0'6'0,"0"0"4"16,0 0 0-16,0 0 2 15,0 0 0-15,-8 0 0 0,8 0 2 16,-2 21 0-16,2-4-4 16,2 3-4-16,4 2-1 15,-1 2 0-15,0 4-2 16,2-1 0-16,2-2-1 15,0-5-1-15,-2-6-3 0,0 2-4 16,4-4-7-16,-11-12-15 16,12 10-56-16,-3-10-2 0</inkml:trace>
  <inkml:trace contextRef="#ctx0" brushRef="#br0" timeOffset="44556.6747">2971 10253 378 0,'0'0'6'0,"0"0"2"0,0 0 1 15,-9-5 2-15,9 5 0 16,0 0 1-16,-13-9 0 16,13 9 0-16,-2-11-5 0,2 11-3 15,4-14-1-15,6 6-2 16,0 0 0-16,3 0-1 15,1 4 0-15,-1-1 0 16,1 5-1-16,0 0 1 0,-5 5-1 16,-2 2 1-16,-2 6-1 15,0 2 1-15,-2 0 0 16,0 0 0-16,-1-1-1 0,-2-1 1 16,3-1 0-16,-3-12-1 15,6 10 1-15,-6-10 0 16,16 2 0-16,-6-2 1 0,2-2-1 15,3-1 1-15,-3-1-1 16,4 1 1-16,-4 0-1 16,-3 1 1-16,-9 2-1 15,13 2 1-15,-10 8-1 0,-6 0 0 16,-4 11 2-16,-6-5-1 16,-1 9-1-16,-7-3-2 15,-1 1-5-15,-3 2-6 16,-2-5-14-16,2-11-53 15,0 4-5-15</inkml:trace>
  <inkml:trace contextRef="#ctx0" brushRef="#br0" timeOffset="44998.9228">2784 9981 377 0,'0'0'4'0,"0"0"2"15,-14 7 1-15,5 7 2 0,-1 12 0 16,-1 8 2-16,-2 8 1 16,1 11 1-16,2 9-2 15,2 4-3-15,6-1 0 16,2 3-2-16,5-3-2 16,8-8 0-16,6-5-1 0,6-7-1 15,5-8-1-15,2-10 0 16,4-7 0-16,5-11 0 15,1-9 0-15,6-3 1 16,-2-15-1-16,4-9 1 0,-2-8-1 16,-3-5 1-16,0-9-1 15,-10-1-1-15,-8-4 1 0,-6-1-1 16,-7-1 0-16,-14-2 2 16,-8-1-2-16,-14-1 0 15,-13 4 0-15,-10 1 0 16,-7 6 0-16,-5 6 0 15,-6 11 0-15,1 7 0 0,6 11 0 16,1 6 0-16,4 8-3 16,11 2-1-16,7 4-3 15,10 0-5-15,5 0-10 16,18-6-45-16,0 0-20 16</inkml:trace>
  <inkml:trace contextRef="#ctx0" brushRef="#br0" timeOffset="45400.9063">3098 8470 332 0,'0'0'7'0,"0"0"3"0,0 0 3 0,-3-10 4 15,3 10 0-15,0 0 0 16,0 0 1-16,0 0 1 15,3 8-6-15,2 9-4 16,2 5-3-16,0 2-2 0,6 6-1 16,-3 2 0-16,2 0-1 15,4-2-2-15,-7-4 0 0,4-2-2 16,-6-9-6-16,3 1-12 16,-3 2-35-16,-7-18-29 15,16 11-4-15</inkml:trace>
  <inkml:trace contextRef="#ctx0" brushRef="#br0" timeOffset="45708.9995">3280 8350 380 0,'0'0'6'16,"0"0"1"-16,0 0 0 15,0 0 0-15,0 0 2 16,5 6 1-16,-3 6 0 0,0 3 1 15,-2 5-5-15,3 4-3 16,-3 6 1-16,0 2-1 0,0-2-2 16,-3-3 0-16,1-4 0 15,-3-1-1-15,3-5-1 16,2-7 2-16,0-10-1 16,0 0 0-16,7 2 1 0,5-7-1 15,1-9 1-15,1-1 1 16,4-5 0-16,1 0-1 15,-3 0-3-15,1 2-7 0,-2-1-15 16,-12 7-57-16,6 5-2 16</inkml:trace>
  <inkml:trace contextRef="#ctx0" brushRef="#br0" timeOffset="45924.4264">3331 8370 391 0,'0'0'5'0,"0"0"0"16,0 0 0-16,0 0 2 16,2 8 0-16,1 7 1 0,8-1 2 15,-2 6-3-15,1 6-3 16,3 1 0-16,1 1-1 16,2 3-2-16,-2-6-6 0,2 2-9 15,-4-3-35-15,-5-8-32 16,1-2-3-16</inkml:trace>
  <inkml:trace contextRef="#ctx0" brushRef="#br0" timeOffset="46347.5028">3071 8165 287 0,'0'0'5'0,"-13"0"2"15,-2 7 1-15,-3 8 3 0,-2 6 3 16,-4 13 0-16,-3 10 3 16,2 8 3-16,0 13-6 0,13 6-1 15,1 3-2-15,11 6-2 16,8-6-1-16,12-4-3 16,7-9-1-16,8-5 0 15,10-17 0-15,4-7 0 0,6-14 0 16,5-9 0-16,2-9 0 15,-1-12-1-15,-1-11 1 16,-2-6-1-16,-6-8-1 16,-8-4 0-16,-9-3-1 0,-7-3 0 15,-14-5 1-15,-6-5 0 16,-8-2-1-16,-12-6 0 16,-15-2-1-16,-10 1 0 15,-9 1-1-15,-11 8 1 16,-3 10-2-16,-6 13 1 15,-6 14 0-15,2 17 0 0,3 20 2 16,0 20-1-16,5 19-1 16,12 4-7-16,15-7-62 15,16 24-13-15</inkml:trace>
  <inkml:trace contextRef="#ctx0" brushRef="#br0" timeOffset="49639.3415">13195 9507 408 0,'0'0'4'0,"0"0"3"16,0 0 0-16,0 0 1 15,0 0 1-15,-7 15 1 0,1 5 0 16,0 2 1-16,0 11-4 16,2 4-2-16,-4 5-1 15,4 0-1-15,-1 0-1 16,2-2 0-16,0-3-1 0,-2-5-1 16,5-8 1-16,-5-3 0 15,3-4 0-15,-1-7 0 16,3-10 1-16,0 0 0 0,-9 0 1 15,3-7-1-15,1-13-2 16,3-5 0-16,-1-5 0 16,1-10 0-16,2-2 0 15,0 3 0-15,0-3 0 0,0-1 0 16,0 14 0 0,0 2 0-16,2 4 0 0,3 13 0 15,-5 10 0-15,13 0 0 16,2 10 0-16,0 8 0 15,10 7 0-15,-1 4 0 0,6 6 0 16,0-1 0-16,0 4 0 16,2-4 0-16,-7-2 0 15,5-4 0-15,-7-6 0 16,-1-2 0-16,-3-5 0 0,-7-5 0 16,1-2 0-16,-6-6 0 15,-7-2 0-15,9-8 0 16,-9-6 0-16,0-7 0 0,0-6 0 15,-4-5 0-15,-1-8 0 16,3-4 0-16,-3-4 0 16,2-1 0-16,2 5 0 15,1-1 0-15,0 8 0 0,0 5 0 16,0 5 0-16,0 9 0 16,0 3 0-16,0 15 0 15,1-12 0-15,-1 12 0 16,0 0 0-16,0 0 0 15,0 0 0-15,6 10 0 0,-4 0 0 16,3-1 0-16,-3 4 0 16,3 2 0-16,-1-3 0 15,-2 3 0-15,2 0 0 0,2-3 0 16,-4 1-16-16,-2-13-55 16,7 12-17-16</inkml:trace>
  <inkml:trace contextRef="#ctx0" brushRef="#br0" timeOffset="50061.2108">13792 9688 390 0,'0'0'6'16,"0"0"2"-16,0 0 2 16,0 0 1-16,0 0 2 15,0 0 1-15,5 0 1 16,-5 0 1-16,20 6-6 16,-3-6-2-16,3 0-3 15,6 0-2-15,-1-4-4 0,9 4-10 16,-6-7-20-16,-4 7-52 15,0 0-4-15</inkml:trace>
  <inkml:trace contextRef="#ctx0" brushRef="#br0" timeOffset="50243.7375">13809 9842 379 0,'0'0'8'15,"0"0"2"-15,0 0 3 16,0 0 1-16,6 0 1 15,-6 0 1-15,19 0 0 0,-1 0 1 16,5 0-7-16,1 0-5 16,3 0-4-16,2-3-9 15,7 3-21-15,4-2-54 16,-12 0-3-16</inkml:trace>
  <inkml:trace contextRef="#ctx0" brushRef="#br0" timeOffset="51513.254">14510 9500 381 0,'0'0'8'0,"0"0"3"16,0 0 1-16,0-12 0 0,0 12 2 15,0 0-1-15,0 5 2 16,0 8 0-16,0 6-6 15,0 3-3-15,0 5-2 0,0 1-1 16,0 4 0-16,4-5-1 16,-2 0-1-16,-1 0-1 15,3-4-1-15,-2-8-4 16,1 4-5-16,-3-9-12 16,0-10-59-16,0 12-5 0</inkml:trace>
  <inkml:trace contextRef="#ctx0" brushRef="#br0" timeOffset="51897.8768">14898 9522 416 0,'0'0'6'0,"0"0"2"16,0 0 2-16,0 0 0 15,0 0 3-15,0 10 0 16,0-2 0-16,-2 6 1 15,-5-2-6-15,-3 6-8 16,-5 0 0-16,0 4 0 16,-3-2 0-16,-7-3 0 0,0 0 0 15,6-1 0-15,-5-4 0 16,3 0 0-16,4-4 0 16,4-3 0-16,3-1 0 0,10-4 0 15,-9 3 0-15,9-3 0 16,16 0 0-16,2-3 0 15,7-1 0-15,3 1 0 16,2-2 0-16,4 0 0 16,5 1 0-16,-4-2 0 0,-2 4 0 15,-6-1 0-15,-2-3 0 16,-2 5 0-16,-9-1-4 0,2 2-24 16,-9 0-57-16,-7 0-4 15</inkml:trace>
  <inkml:trace contextRef="#ctx0" brushRef="#br0" timeOffset="52126.3046">14889 9572 443 0,'0'0'5'0,"0"0"2"15,0 0-1-15,0 0 2 16,-3 7 2-16,3 6 0 15,0 6 1-15,0 9 0 0,0 1-11 16,3 6 0-16,1 2 0 16,1 3 0-16,6-1 0 15,-6-4 0-15,4 4 0 0,-4-3-86 16,0-7-3-16</inkml:trace>
  <inkml:trace contextRef="#ctx0" brushRef="#br0" timeOffset="56102.1655">12959 10714 282 0,'0'0'7'16,"0"0"4"-16,0 0 1 15,0 0 2-15,-10-3 0 0,10 3 4 16,0 0 3-16,0 0 3 15,10 3-6-15,12 0-1 16,6-2-4-16,9-1 2 16,8 0 0-16,5-1-4 15,7-2-2-15,3-2-1 0,-6-5-6 16,-1 5-2-16,-6-3 0 16,-7 4 0-16,-10-2 0 15,-9 4 0-15,-3 0 0 16,-6 2 0-16,-12 0 0 15,11 0 0-15,-11 0 0 0,0 0 0 16,-13 2-7-16,3 6-15 16,-5 2-30-16,-2-3-36 15,-1 3-2-15</inkml:trace>
  <inkml:trace contextRef="#ctx0" brushRef="#br0" timeOffset="56491.511">13255 10682 389 0,'0'0'6'0,"0"0"3"16,0 0 2-16,0 0 0 15,0 0 1-15,0 0 0 0,0 0 2 16,5 2 0-16,0 8-5 16,5 7-3-16,0 2-1 15,5 7-1-15,0 6 0 16,3 2-1-16,-4 1-1 15,4 0-2-15,-4 2 0 0,2-2 0 16,-8-5 0-16,1-1 0 16,-7-1 0-16,-2-3 0 15,-2-3 0-15,-8-2 0 16,-5-6 0-16,-7 1 0 0,-3-2 0 16,-3-5 0-16,-6-4 0 15,-2 1 0-15,2-5 0 16,-1 0 0-16,0 0 0 0,5-5 0 15,0 1 0-15,11-1 0 16,-1 2 0-16,8 0 0 16,-1-3 0-16,13 6-2 15,0 0-34-15,-19-1-52 0,23 1-2 16</inkml:trace>
  <inkml:trace contextRef="#ctx0" brushRef="#br0" timeOffset="56826.5624">13901 10871 421 0,'0'0'5'0,"0"0"3"16,0 0 1-16,0 0 0 15,0 0 0-15,18-3 0 0,-6 3 1 16,8-3-1-16,3-5-8 15,8 6-10-15,-1-5-31 16,8-1-44-16,-1 5-1 0</inkml:trace>
  <inkml:trace contextRef="#ctx0" brushRef="#br0" timeOffset="56948.2503">14034 10992 326 0,'0'0'10'0,"0"0"5"16,-3 14 3-16,3-14 2 15,4 12-1-15,6-7 0 0,8 0 0 16,7-5-5-16</inkml:trace>
  <inkml:trace contextRef="#ctx0" brushRef="#br0" timeOffset="67223.9202">14633 10747 326 0,'0'0'7'0,"0"0"3"0,0 0 4 15,0-11 3-15,0 11 1 16,0 0-1-16,-6-9 1 16,6 9 0-16,0 0-5 15,-2 3-3-15,2 14-2 0,0 0-3 16,0 5 1-16,0 2-1 15,0 6 0-15,2 1 0 16,1-5-1-16,2 3-1 16,-5-3-1-16,5-3-2 0,-5-4 0 15,3-2 0-15,-3-2 0 16,0-3 0-16,0-1 0 16,0-11 0-16,0 12 0 15,0-12 0-15,0 0 0 0,0 0 0 16,0 0 0-16,0 0 0 15,0 0 0-15,0 0-12 16,-3-5-12-16,3 5-25 0,-7-15-39 16,7 15-3-16</inkml:trace>
  <inkml:trace contextRef="#ctx0" brushRef="#br0" timeOffset="67907.5066">15084 10783 351 0,'0'0'6'0,"0"0"5"15,0-15 2-15,0 15 2 0,3-17 1 16,-3 5 0-16,0 0 0 15,0-1 1-15,-5 2-7 16,-5 7-3-16,-2-1-3 16,-3 5-2-16,-5 2-1 15,-2 5-1-15,0 7 0 0,1-1 0 16,4 8 0-16,0-1 0 16,7-1-1-16,5 1 1 15,3 3 1-15,4-5-1 0,8-1 2 16,4-3-1-16,6 1 2 15,3-2-1-15,5 1 0 16,1-1 1-16,1-3-1 16,-2-2 0-16,2 1 0 15,-6 2-1-15,1-2 0 16,-3-1-1-16,-4 1 2 0,-1 4 1 16,-7-4-3-16,-2 1 0 15,-8 0 0-15,0 6 0 0,-11-4 0 16,-6 2 0-16,-3-1 0 15,-3-1 0-15,-6-3 0 16,-1 2 0-16,3-6 0 16,0-3 0-16,3-2 0 0,4-2 0 15,2-6 0-15,6-4 0 16,4-5 0-16,3-8 0 16,5 1 0-16,7-4 0 15,5-7 0-15,2-2 0 16,8-1 0-16,-4 2 0 0,5-2 0 15,-2 6 0-15,-2 3 0 16,-4 4 0-16,-5 4 0 16,0 8 0-16,-5 2 0 15,-5 11 0-15,5-12 0 16,-5 12 0-16,0 0 0 0,0 0 0 16,0 9-11-16,0 5-22 15,15-1-54-15,-15 4-1 0</inkml:trace>
  <inkml:trace contextRef="#ctx0" brushRef="#br0" timeOffset="68688.7072">13790 10922 301 0,'0'0'6'16,"0"0"4"-16,0 0 3 0,0 0 1 16,0 0 1-16,-11-3 4 15,11 3 1-15,0 0 0 16,0 0-6-16,0 0-3 0,0 0-1 15,0 0-1-15,0 0-1 16,13 0-2-16,-1-5 0 16,6 2 0-16,-1 2 0 15,10-5-1-15,1 1 1 0,2 0-2 16,4 1-2-16,-4 1-2 16,5-2 0-16,-5 0 0 15,2-1 0-15,-5 0 0 0,1 1 0 16,-5 0 0-16,-1 1 0 15,-5 1 0-15,-3-2 0 16,-4 2 0-16,1 3 0 16,-11 0 0-16,9-3 0 15,-9 3 0-15,0 0 0 16,0 0 0-16,0 0 0 0,0 0 0 16,0 0 0-16,0 0 0 15,0 0 0-15,0 0 0 0,0 0 0 16,0 11-18-16,0-11-70 15,-12 15-3-15</inkml:trace>
  <inkml:trace contextRef="#ctx0" brushRef="#br0" timeOffset="69154.5359">13804 11112 362 0,'0'0'6'0,"0"0"1"0,0 0 4 15,0 0 0-15,0 0-1 16,0 0 2-16,5-9 2 0,-5 9 1 15,13-3-5-15,-1 1-1 16,6 0-1-16,1-1-1 16,6 0 1-16,3 1-1 0,6-3-1 15,1 0-1-15,3 3-2 16,-1-1-3-16,-5 1 0 16,3 2 0-16,-5-3 0 15,-3 3 0-15,-3-3 0 16,-3 2 0-16,-6 1 0 0,-5-3 0 15,0 3 0-15,-10 0 0 16,0 0 0-16,8 0 0 16,-8 0 0-16,0 0 0 15,0 0 0-15,0 0 0 16,0 0 0-16,0 0 0 0,-8 4 0 16,8-4 0-16,-8 11-23 15,3-2-65-15,5-9-4 16</inkml:trace>
  <inkml:trace contextRef="#ctx0" brushRef="#br0" timeOffset="74570.9914">16107 9163 339 0,'0'0'6'0,"0"0"4"0,0-10 3 16,0 10 0-16,0 0 1 15,-8-8-1-15,1 14 1 16,-8 14 2-16,-6 10-5 0,-3 13-4 16,-1 10-2-1,-2 9 0-15,2 7 0 16,0 1 0-16,6-4-1 0,6-1-1 16,10-9-1-16,3-3-1 15,7-9 0-15,9-7-1 0,3-5-1 16,6-5-2-16,3-7-7 15,6-4-19-15,11-1-54 16,-7-10 1-16</inkml:trace>
  <inkml:trace contextRef="#ctx0" brushRef="#br0" timeOffset="75074.562">16330 9661 390 0,'0'0'3'0,"0"0"2"15,0 0 0-15,0 0 0 0,0 0 0 16,0 0 0-16,0 0 2 16,0 0 0-16,0 7-1 15,0-7-1-15,20 0 1 16,-2-7-1-16,1-3 2 16,6-10-1-16,5-1 1 0,-2-13-2 15,1-2-1-15,-4-6 0 16,0-8-1-16,-13-2-1 0,-2-5 1 15,-8 3-1-15,-2 1 0 16,-2 10 0-16,-8 2-1 16,-4 11 0-16,-6 13-1 0,-3 15 0 15,1 12-1-15,0 14 0 16,2 11 0-16,2 10 0 16,8 9 0-16,10 1 1 15,0 5-1-15,13-4 2 16,6-5-2-16,11 0-2 15,0-12-6-15,15-7-28 0,-7-4-46 16,0-14-1-16</inkml:trace>
  <inkml:trace contextRef="#ctx0" brushRef="#br0" timeOffset="75785.3588">16858 9418 380 0,'0'0'5'0,"0"0"2"16,0 0 0-16,-5 5 1 0,2 5 1 16,-2 2-1-16,5 3 1 15,-3 2-1-15,1 6-3 16,2 2-3-16,2-6-2 16,2 3-3-16,5-1-2 0,-2-4-1 15,3-4-3-15,1-4-1 16,-11-9 0-16,16 5 1 15,-16-5 0-15,18-9 2 0,-13-2 3 16,2-7 4-16,0 1 3 16,-1-2 3-16,1 4 2 15,-2-2 1-15,0 5-1 16,-2 2-2-16,-3 10 0 16,4-10-2-16,-4 10-1 0,0 0-2 15,9 2-1-15,-9-2-2 16,12 15 1-16,-8-6 1 15,7-1 0-15,-4 0 0 16,5 1 0-16,-1-4 0 0,1 0 1 16,-3-2 0-16,2-3 0 15,1 0 1-15,-1 0 0 16,1-3 0-16,-4-2 0 0,2 0-2 16,2 3 0-16,-12 2 1 15,12 0-1-15,-12 0 0 16,13 5 0-16,-13-5 0 15,13 14 1-15,-5-9 0 16,5 3 1-16,-1-3 0 0,0-5 0 16,9 0 0-16,-4-10 0 15,0-5 0-15,1-2 0 16,2-5-1-16,-5-10 0 16,0-3 0-16,-5-4 0 0,-3-5-1 15,-5 3 2-15,-2 4 1 16,0-1 1-16,0 9 0 15,-2 7 0-15,-3 5 0 0,5 17 0 16,-9 0-1-16,6 8 0 16,0 11-2-16,3 10-1 15,0 9 0-15,3-1 0 16,0 7 0-16,4-1-1 0,2 1-6 16,-1-7-7-16,5-2-22 15,9-6-47-15,-11-7 0 16</inkml:trace>
  <inkml:trace contextRef="#ctx0" brushRef="#br0" timeOffset="76225.1787">17541 9359 350 0,'0'0'7'0,"0"0"2"16,0 0 3-16,0-13 1 15,0 13-2-15,0 0 0 0,0 0 0 16,0 0 0-16,-5 13-7 15,2-1-2-15,1 0-3 0,0 6 0 16,2-1 1-16,0-2 0 16,2 0 1-16,5-3 0 15,6-4 0-15,-1-7 1 16,9-1 0-16,-2 0 1 0,3-9 0 16,-4-1 0-16,4-2 1 15,-4-3 0-15,-4 3 0 16,-3 2 0-16,-4-2-1 15,-5 5 0-15,-2 7-1 16,0 0-2-16,-7-6 0 16,7 6-1-16,-10 7 0 0,5 6-1 15,-1 0 0-15,4 4 1 16,2 0 0-16,0 2 1 16,8 5-1-16,0-4 1 15,2-1-1-15,2-2 1 0,3 2 0 16,-6 1-1-16,2-4 1 15,-4-2 0-15,-7-1-1 0,0-1 0 16,-10-2-2-16,-7-3-6 16,-4 1-18-16,5-1-52 15,-12-5-2-15</inkml:trace>
  <inkml:trace contextRef="#ctx0" brushRef="#br0" timeOffset="76456.1204">18078 8957 438 0,'0'0'4'0,"0"0"3"15,12 13 2-15,-1 4 1 16,1 8 0-16,3 7 1 16,2 10 0-16,1 8 0 15,-4 9-11-15,-1 6 0 16,-8 4 0-16,-5 1 0 0,-5-1 0 15,-10 0 0-15,-5 1-8 16,-9-4-78-16,-7-6-1 0</inkml:trace>
  <inkml:trace contextRef="#ctx0" brushRef="#br0" timeOffset="77040.5292">16143 10451 352 0,'0'0'7'0,"0"0"3"16,-2-12 0-16,2 12 2 15,-12-3 0-15,-1 9 2 16,-6 16 0-16,-5 9 1 0,0 17-5 15,-3 8-2-15,2 12-1 16,1 8 0-16,3 3 1 0,9-2-2 16,4-4 1-16,8-10-2 15,11 0 0-15,3-11-3 16,9-5-2-16,2-13 0 16,5-4 0-16,4-10-3 0,8 0-19 15,-5-8-62-15,9-12-4 16</inkml:trace>
  <inkml:trace contextRef="#ctx0" brushRef="#br0" timeOffset="77452.434">16520 10614 438 0,'0'0'4'16,"0"0"3"-16,0 0 1 16,-3-9 1-16,3 9 0 15,0 0 0-15,0 0 0 0,0 7 1 16,0 6-5-16,0 11-2 15,7 6-3-15,1 5 0 16,1 4 0-16,4 4 0 16,-3 1 0-16,-1-4 0 15,2 2 0-15,-6-9 0 0,-3 1 0 16,-2-8 0-16,-7 0 0 16,-6-6 0-16,-4-5 0 15,-8-3 0-15,-2-7 0 16,-1 0 0-16,-2-5 0 0,0-5-12 15,3-10-13-15,5-2-60 16,5 2-3-16</inkml:trace>
  <inkml:trace contextRef="#ctx0" brushRef="#br0" timeOffset="77777.8688">16858 10788 413 0,'0'0'4'0,"0"0"1"0,0 0 2 16,-13 2 2 0,1 6-1-16,2 4 2 0,-7 5 0 15,4-1 0-15,2 4-4 16,2 2 0-16,6-3-3 16,3 1-1-16,10-2 0 0,5-5 0 15,7-4-1-15,6-1 1 16,-3-8-1-16,4 0 0 15,-2-5 0-15,-1-7 0 0,-3-4 0 16,-7-4 0-16,-8 0 0 16,-5-2-1-16,-3 0 0 0,-11 2 0 15,-1 4-3 1,-8 2-1-16,-3 12-5 0,-1-1-9 16,2 3-40-16,2 7-28 15,8 8-2-15</inkml:trace>
  <inkml:trace contextRef="#ctx0" brushRef="#br0" timeOffset="77976.8645">17188 10718 449 0,'0'0'3'0,"0"0"1"0,0 0-1 15,0 0 0-15,3 9 0 16,-3 0 0-16,0 6 0 15,2-2 0-15,-2 6-3 0,2-2-4 16,1 5-4-16,4-1-9 16,-5-4-31-16,3-2-35 15,6 0-2-15</inkml:trace>
  <inkml:trace contextRef="#ctx0" brushRef="#br0" timeOffset="78497.1989">17350 10749 371 0,'0'0'7'15,"0"0"2"-15,0 0 0 16,0 0-1-16,0 0 0 0,4 4 1 16,-4-4-1-16,8 21 1 15,-8-9-7-15,5 0-2 16,3 8 0-16,-5-5 1 16,3 0-1-16,1-6 1 15,1 2 1-15,-8-11 0 0,17 7 0 16,-9-7 1-16,2-7-1 15,2-6 1-15,1-2 0 0,-1-3-1 16,4-4 0-16,-2 2-1 16,-2 1 0-16,1 1-1 15,-1 2-1-15,-5 6 0 16,-7 10-1-16,13-6 1 16,-13 6-1-16,8 10 0 0,-1 5 0 15,1 0 1-15,2 1 1 16,8-5 1-16,-2 1-1 15,7-4 2-15,2-6-1 16,2-2 1-16,0-4 0 0,0-9 0 16,-4-6 0-1,-3-6 2-15,-5-5-1 0,-2-3 1 16,-6-4 1-16,-5 0 0 16,-2 3 0-16,0 1 0 15,0 6-2-15,-2 8-1 0,0 8 0 16,2 11-1-16,-5 12 0 15,5 17-2-15,2 5 0 16,3 7-1-16,0 9-2 0,4 2-3 16,4-1-7-16,-2-2-13 15,6-8-24-15,-12-3-35 16,7-9-3-16</inkml:trace>
  <inkml:trace contextRef="#ctx0" brushRef="#br0" timeOffset="78851.1051">18018 10759 311 0,'0'0'7'16,"7"-12"3"-16,4-5 3 16,1 4 1-16,0-5 4 0,4-5 1 15,0-1 1-15,0-3 1 16,-3 7-5-16,-1 2-4 16,-5 6-2-16,-7 5-4 15,0 7-1-15,-10 0-2 16,-3 2-2-16,-1 8-1 0,-1 7-2 15,0-2 1-15,0 5 0 16,5 5 0-16,3-3 0 16,4 0 1-16,6 0 0 0,6 2 0 15,9-3 0-15,-1-1 0 16,3-1 0-16,5 1 0 16,-5-7 0-16,-3 2-1 0,1-2 1 15,-6-6 0-15,-8 3 1 16,-4-10 0-16,-1 12-1 15,-11-5 1-15,-6-1-2 16,-2 3-4-16,-9-6-8 16,4-3-41-16,-5 2-29 15,2-2-3-15</inkml:trace>
  <inkml:trace contextRef="#ctx0" brushRef="#br0" timeOffset="79088.0156">18429 10204 448 0,'0'0'2'16,"0"0"1"-16,0 0 3 15,4 15 2-15,-1 5 1 0,2 9 1 16,0 8 0-16,0 10 1 16,5 10-7-16,-3 10-4 15,1 5 0-15,-2 5 0 0,-3 1 0 16,-3 5 0-16,-5-4 0 15,-9-2 0-15,-10-4 0 16,4 0-35-16,-10-1-51 16,-3-9-3-16</inkml:trace>
  <inkml:trace contextRef="#ctx0" brushRef="#br0" timeOffset="92179.4098">13161 12337 418 0,'0'0'6'16,"0"0"2"-16,0 0 2 0,0 0 1 15,0-11 0-15,0 11 1 16,9-7 0-16,3 2 0 16,4 1-6-16,2-1-1 15,8 2-8-15,-3-5-6 0,10 8-26 16,-7-1-49-16,-1 1-3 15</inkml:trace>
  <inkml:trace contextRef="#ctx0" brushRef="#br0" timeOffset="92338.9721">13170 12438 384 0,'0'0'7'0,"0"0"2"0,0 0 5 15,6 0 1-15,-6 0 1 16,19 3 0-16,-2-3 1 15,12 0-1-15,2 0-7 16,7 0-10-16,6 0-25 0,2 0-56 16,-5-5-4-16</inkml:trace>
  <inkml:trace contextRef="#ctx0" brushRef="#br0" timeOffset="94284.7368">14138 11993 380 0,'0'0'7'0,"0"0"3"15,0 0 2-15,2-17 2 16,-2 17 1-16,0-9 2 15,0 9-1-15,0-10 2 16,0 10-7-16,-12 0-2 0,2 10-7 16,-3 7-2-16,1 4 0 15,-3 8 0-15,-2 5 0 16,-1 4 0-16,1 4 0 0,0 0 0 16,5 1 0-16,0-1 0 15,6-3 0-15,6 1 0 16,0-3 0-16,0-5 0 15,4-2 0-15,6-3 0 16,2-4 0-16,1-5 0 0,4-4 0 16,3-4 0-16,3-5 0 15,2-5 0-15,-2 0 0 16,4-8 0-16,-2-1 0 16,-3-6 0-16,0-3 0 15,-4-2 0-15,-3 0 0 0,-6-2 0 16,-1 0 0-16,-8-1 0 15,-2 1 0-15,-9 5 0 16,-3 2 0-16,-9 2 0 0,-3 4 0 16,2 4 0-16,-3 3 0 15,0 2 0-15,-3 0 0 16,5 0 0-16,3 4 0 0,4 7 0 16,4-4 0-16,9 0-31 15,5 5-59-15,0-12-2 16</inkml:trace>
  <inkml:trace contextRef="#ctx0" brushRef="#br0" timeOffset="98150.2746">14640 11918 232 0,'0'0'7'16,"0"0"5"-16,0 0 4 15,0 0 3-15,0 0 3 16,0-10 3-16,0 10 1 0,0 0 4 15,0 0-7-15,0-7-4 16,0 7-3-16,0 0-3 16,0 0-3-16,0 0-2 15,0 0-2-15,0 0-1 16,0 0-2-16,0 0 0 0,-5 0-1 16,5 0-1-16,-10 7 0 15,2 3 1-15,1 0-1 16,-3 9 1-16,0 1 0 15,-2 6 0-15,-3 0 1 0,-1 6-3 16,4 5 0-16,-2 4 0 16,0 1 0-16,0 2 0 15,5 1 0-15,-2 0 0 16,1-2 0-16,3 2 0 0,2-2 0 16,-3-4 0-1,8 4 0-15,0-7 0 0,0 1 0 16,8-5 0-16,7 1 0 15,3-9 0-15,1-1 0 16,4-3 0-16,4-5 0 0,0-5 0 16,1 0 0-16,-1-6 0 15,-3 2 0-15,1-2 0 16,-4-4 0-16,-1 3 0 0,-3-1 0 16,-4-2 0-16,-4 0 0 15,-9 0 0-15,12 3 0 16,-12-3 0-16,0 0 0 0,0 0 0 15,0 0 0-15,0 0 0 16,0 0 0-16,0 0 0 16,0 0 0-16,0 0 0 15,0 0 0-15,0 0 0 16,0 0 0-16,0 0 0 16,0 0 0-16,0 0-45 0,0 0-43 15,0 0-2-15</inkml:trace>
  <inkml:trace contextRef="#ctx0" brushRef="#br0" timeOffset="99481.7642">14838 12262 341 0,'0'0'7'0,"0"0"4"15,0 0 4-15,0-10 3 16,0 10 0-16,0-12 1 0,0 12 2 16,0-15 0-16,0 5-6 15,0 0-4-15,9 0-3 16,0-2-2-16,3 1-6 15,4 2 0-15,3-1 0 0,-1 3 0 16,4 2 0-16,0 2 0 16,1 3 0-16,-3 0 0 15,0 5 0-15,-5 3 0 16,-3 6 0-16,-4 4 0 0,-6 2 0 16,-2 2 0-16,-7 3 0 15,-6-3 0-15,-4 2 0 16,-8 2 0-16,0-4 0 0,2-2 0 15,-4-4 0-15,4 0 0 16,4-6 0-16,1 0 0 16,6-3 0-16,3-4 0 15,9-3 0-15,0 0 0 16,0 0 0-16,0 0 0 0,11 3 0 16,8-3 0-16,5-3 0 15,5-2 0-15,4 0 0 16,2 0 0-16,6 0 0 15,-5 2 0-15,-2-2 0 0,-4 0 0 16,-2 3 0-16,-6-1 0 16,-7 0 0-16,0 1 0 15,-15 2 0-15,11 0 0 0,-11 0 0 16,0 0 0 0,0 0 0-16,0 0 0 0,0 0 0 15,0 0 0-15,0 0 0 16,0 0 0-16,0 0 0 15,0 0 0-15,-4 0 0 0,4 0 0 16,-12 2 0-16,12-2-6 16,-13 21-61-16,13-21-25 15,-9 5 0-15</inkml:trace>
  <inkml:trace contextRef="#ctx0" brushRef="#br0" timeOffset="100048.4421">15348 11872 338 0,'0'0'8'15,"0"0"6"-15,0 0 4 16,0 0 2-16,0 0 0 15,-5-9 1-15,5 9 0 0,0 0 3 16,0 0-7-16,5 8-7 16,11-1-10-16,0 11 0 15,7 2 0-15,2 1 0 16,7 9 0-16,1 3 0 16,-1 1 0-16,-6 6 0 15,3 4 0-15,-10 1 0 0,-3 0 0 16,-12 2 0-16,-2 0 0 15,-4 2 0-15,-10-7 0 16,-6 1 0-16,-4-11 0 16,0 3 0-16,-3-5 0 0,5-9 0 15,3-1 0-15,2-5 0 16,0-3 0-16,5-4 0 0,10-8 0 16,-12 13 0-16,12-13 0 15,0 0 0-15,-11 1-4 16,11-1-87-16,0 0-2 15</inkml:trace>
  <inkml:trace contextRef="#ctx0" brushRef="#br0" timeOffset="106212.2745">11734 11700 331 0,'0'0'6'0,"0"0"4"15,7-12 4-15,-7 12 4 0,11-8 0 16,-11 8 0-16,9-8 0 16,-9 8 2-16,0 0-6 0,-2 6-4 15,-11 6-3-15,-7 8-2 16,-4 5-1-16,-4 4 0 15,-7 4 0-15,-2-1 0 16,-8 5-1-16,3-2 0 16,-5-1-3-16,2-2 0 0,0-5 0 15,6-2 0-15,6-5 0 16,1-3 0-16,9-2 0 16,9-6 0-16,3-1 0 0,11-8 0 15,-2 10 0 1,7-2 0-16,10-3 0 0,2 2 0 15,13 1 0-15,6-3 0 16,5 2 0-16,4 1 0 16,7-1 0-16,1 0 0 15,-1-2 0-15,2 2 0 0,-4 1 0 16,-8-3 0-16,-2 2 0 16,-7 2 0-16,-6-2 0 0,-8-2 0 15,-7 3 0-15,-12-8 0 16,0 16 0-16,-6-6 0 15,-14 0 0-15,-7 0 0 16,-3 4 0-16,-10-1 0 16,-3 3 0-16,-6-1 0 0,-1-1 0 15,0 1 0-15,1 2 0 16,-1 3 0-16,2-2 0 16,4-1 0-16,5 3 0 0,1-6 0 15,11 1 0-15,2-3 0 16,10 1 0-16,5-4 0 15,5 3 0-15,5-3 0 16,0-9 0-16,17 15 0 16,6-10 0-16,4-1 0 0,13-1 0 15,2 0 0-15,10-1 0 16,3 0 0-16,2 0 0 16,3 4 0-16,-1-4 0 0,-1 5 0 15,-8 3 0-15,-6 0 0 16,-4 2 0-16,-11-2 0 15,-4 1 0-15,-8-1 0 16,-11 2 0-16,-4 0 0 0,-4-2 0 16,-10 0 0-16,-6 2 0 15,-4 2 0-15,-3-5 0 16,-3 1 0-16,4-2 0 0,-4-1 0 16,8-5 0-1,4 3 0-15,2-2 0 0,7-3 0 16,7 0 0-16,0 0 0 15,3-10 0-15,6 0-15 16,9 2-18-16,17-5-54 16,-13-4-1-16</inkml:trace>
  <inkml:trace contextRef="#ctx0" brushRef="#br0" timeOffset="106820.873">12301 11801 338 0,'0'0'6'16,"0"-12"4"-16,-5 2 2 16,-5-1 3-16,0-1 2 15,-6 0-2-15,0 0 2 0,-7 2 0 16,3 10-4-16,-4 5-3 15,1 15-2-15,3 9 0 16,3 7-1-16,4 12 0 16,8 5 1-16,5 9-5 15,3 2-3-15,6 3 0 0,4-2 0 16,2-3 0-16,0-1 0 16,0-1 0-16,-2-5 0 0,-4-6 0 15,1-2 0-15,-4-5 0 16,-5-8 0-16,-1-2 0 15,0-4-22-15,-1-1-56 16,-8-15-11-16</inkml:trace>
  <inkml:trace contextRef="#ctx0" brushRef="#br0" timeOffset="106997.7802">12005 12406 403 0,'0'0'5'0,"0"0"1"15,7-8 2-15,6 1 0 0,-1-4 0 16,8 2 1-16,4-1-2 16,10-3-2-16,-2-1-15 15,5-1-37-15,0 6-33 0,-2-2-2 16</inkml:trace>
  <inkml:trace contextRef="#ctx0" brushRef="#br0" timeOffset="107147.3895">12444 12307 394 0,'0'0'5'0,"0"7"3"0,0 4 3 16,4 1 0-16,-3 2 2 16,-1 3 0-16,6 3 0 15,-4 3 0-15,3-1-6 0,0-2-5 16,-3-5-7-16,7 4-13 16,-7-3-63-16,0-10-3 15</inkml:trace>
  <inkml:trace contextRef="#ctx0" brushRef="#br0" timeOffset="107320.9676">12459 12054 499 0,'0'0'4'0,"0"0"2"15,0 0-4-15,0 0-2 16,0-10 0-16,0 10 0 15,0 0 0-15,8-30-58 16,-8 30-29-16</inkml:trace>
  <inkml:trace contextRef="#ctx0" brushRef="#br0" timeOffset="108867.3641">16308 12126 427 0,'0'0'6'0,"0"0"2"16,0 0 3-16,0-10 3 16,0 10-1-16,0 0 1 15,0 0 1-15,0 0-12 0,0 0-3 16,6 15 0-16,-6 5 0 16,6 7 0-16,-3 5 0 15,1 3 0-15,-1 4 0 16,0 2 0-16,0-5 0 0,-1 1 0 15,1-2 0-15,-1-8 0 16,3 0 0-16,-3-5 0 16,1-1 0-16,-3-6 0 0,1-3 0 15,-1-12-30-15,-1 15-59 16,1-15-2-16</inkml:trace>
  <inkml:trace contextRef="#ctx0" brushRef="#br0" timeOffset="109214.1318">16113 12314 405 0,'0'0'7'0,"0"0"3"0,0 0 3 16,0 0 2-16,0 0 0 15,0 0 2-15,3-9 0 0,10 6-5 16,10 0-12-16,9-2 0 15,12 4 0-15,6-8 0 16,13 4 0-16,-1 1 0 16,5-4 0-16,-8 5 0 15,-1-1 0-15,-17 1 0 16,-6 1 0-16,-8 2 0 0,-9 0 0 16,-6 0 0-16,-12 0 0 15,0 0 0-15,9 0 0 16,-9 0 0-16,0 0 0 15,0 0 0-15,0 12 0 0,0-12 0 16,0 22 0-16,0-12-86 16,0 5-7-16</inkml:trace>
  <inkml:trace contextRef="#ctx0" brushRef="#br0" timeOffset="111795.8295">17302 11901 332 0,'0'0'7'0,"0"0"5"16,0 0 5-16,0 0 2 15,6-11 1-15,-6 11 2 0,0 0 0 16,0 0 0-16,0 0-5 15,-9 6-6-15,-3 8-1 16,0 16-10-16,-3 0 0 0,-3 10 0 16,1 4 0-16,2 0 0 15,8 4 0-15,2-4 0 16,5-4 0-16,5-6 0 16,4-5 0-16,12-5 0 0,-4-4 0 15,8-6 0-15,-3-11 0 16,6 2 0-16,1-5 0 15,-5-5 0-15,5-8 0 16,-7-6 0-16,-7-4 0 16,-2 0 0-16,-11-1 0 0,-7 0 0 15,-10 1 0-15,-8 3 0 16,-5 7 0-16,-2 6 0 16,-1 5 0-16,1 4 0 0,0 5 0 15,13 10 0-15,-3 19-73 16,15-16-18-16</inkml:trace>
  <inkml:trace contextRef="#ctx0" brushRef="#br0" timeOffset="113865.272">18009 11584 288 0,'0'0'8'0,"0"0"3"16,0-12 5-16,0 12 0 16,2-11 3-16,-2 11 3 0,0-10 1 15,0 10-1-15,0 0-6 16,0 0-3-16,-7 13-3 15,-1 7-1-15,-4 7-1 0,-4 9-2 16,-1 7 1-16,-1 11 0 16,-1 6-1-16,1 2-2 15,2 2-4-15,5 0 0 0,1 3 0 16,6-5 0-16,-2 0 0 16,6-7 0-16,0-1 0 15,0-4 0-15,3-6 0 16,4-6 0-16,3-4 0 15,5-7 0-15,-3-1 0 16,6-4 0-16,1-7 0 0,-1-3 0 16,1-2 0-16,-1-6 0 15,-6 1 0-15,1-2 0 16,-5 0 0-16,-8-3 0 16,15 2 0-16,-15-2 0 0,0 0 0 15,0 0 0-15,0 0 0 16,7 0 0-16,-7 0 0 15,0 0 0-15,0 0 0 0,0 0 0 16,0 0 0-16,0 0 0 16,0 0 0-16,0 0 0 15,0 0-16-15,-13 0-72 16,13 0-3-16</inkml:trace>
  <inkml:trace contextRef="#ctx0" brushRef="#br0" timeOffset="115282.2527">18211 11957 344 0,'0'0'8'15,"0"0"2"-15,0 0 6 16,0 0 1-16,4-10-1 15,-4 10 1-15,0 0 0 0,0 0 2 16,0 0-6-16,3 10-3 16,-3 5-2-16,0 7-2 15,-3 3-1-15,-1 0 0 0,2 5-5 16,0 2 0-16,0-2 0 16,-2-3 0-16,4-1 0 15,0-7 0-15,-1-2 0 16,1-2 0-16,0-3 0 0,0-4 0 15,0-8 0 1,0 9 0-16,0-9 0 0,0 0 0 16,0 0 0-16,0 0 0 15,0 0 0-15,0 0 0 16,0 0 0-16,0 0 0 0,-3-9 0 16,3 9-36-16,8-5-50 15,-8 5-4-15</inkml:trace>
  <inkml:trace contextRef="#ctx0" brushRef="#br0" timeOffset="116017.4759">18508 11621 185 0,'0'0'11'15,"0"-10"6"-15,0 10 6 16,0-7 6-16,0 7-1 16,0 0 4-16,0-12-3 0,0 12 3 15,0 0-9-15,0 0-4 16,0 12-6-16,4 2-2 16,7 3-2-16,1 3 1 0,6 10 0 15,-1 0 0-15,8 9 0 16,-2 1-3-16,6 5-4 0,-4 2-3 15,-5 0 0-15,0 4 0 16,-6-3 0-16,-6-1 0 16,-3 0 0-16,-5-2 0 15,-2-6 0-15,-9-2 0 16,-1-3 0-16,-3-1 0 0,-2-1 0 16,-2-7 0-16,3 0 0 15,-1-5 0-15,0 0 0 16,4-8 0-16,1-2 0 15,5 0 0-15,7-10 0 16,-13 9 0-16,13-9 0 0,0 0 0 16,0 0 0-1,0 0 0-15,0 0 0 0,0 0 0 16,0 0 0-16,0 0 0 16,0 0-36-16,0 0-53 0,0 0-2 15</inkml:trace>
  <inkml:trace contextRef="#ctx0" brushRef="#br0" timeOffset="122377.081">19485 11913 392 0,'0'0'7'16,"5"-9"3"-16,-5 9 4 15,7-15 1-15,-7 15 2 0,8-17 0 16,-8 17 0-16,9-14 1 16,-9 14-14-1,0 8-4-15,0 9 0 0,0 5 0 16,0 3 0-16,0 7 0 16,0 3 0-16,0 2 0 0,0 0 0 15,0-4 0-15,0-4 0 16,0 1 0-16,2-4 0 15,1-5 0-15,1-3 0 0,-4-4 0 16,2-1 0-16,-2-13 0 16,0 14 0-16,0-14 0 15,0 0-6-15,-2 12-54 16,2-12-31-16,0 0 1 16</inkml:trace>
  <inkml:trace contextRef="#ctx0" brushRef="#br0" timeOffset="122707.2596">19294 12066 411 0,'0'0'6'0,"0"0"3"0,0 0 3 16,0 0 0-16,0 0 1 15,0 0 1-15,17 0 2 16,3 0-1-16,5-5-12 0,12 0-3 15,8 0 0-15,3 1 0 16,6-2 0-16,3 2 0 0,-5 1 0 16,-4 1 0-16,-1-3 0 15,-13 5 0-15,-6-2 0 16,-6 2 0-16,-7-3 0 16,-6 3 0-16,-9 0 0 0,0 0 0 15,0 0 0-15,0 0 0 16,0 0 0-16,-2 7 0 15,2-7 0-15,-10 15-4 16,6-5-84-16,-1 0-3 16</inkml:trace>
  <inkml:trace contextRef="#ctx0" brushRef="#br0" timeOffset="124461.5692">20534 11712 292 0,'0'0'10'0,"0"0"3"0,3-10 6 16,-3 10 1-16,0-14 2 15,0 6 4-15,0 8-1 16,0-18 2-16,0 18-8 16,0-10-6-16,0 10-4 0,-10 3-1 15,-1 10-2-15,-1 9-4 16,-6 3-2-16,-1 8 0 15,-1 8 0-15,2 3 0 0,1 6 0 16,4 0 0 0,1 1 0-16,7-3 0 0,5-1 0 15,3-8 0-15,4 1 0 16,6-9 0-16,2-7 0 16,-2-4 0-16,6-6 0 15,1-4 0-15,3-5 0 0,-2-5 0 16,2 0 0-16,2-7 0 15,0-1 0-15,-4-9 0 16,2 0 0-16,-5-6 0 0,-8 4 0 16,-1-4 0-16,-9 1 0 15,0 2 0-15,-9-1 0 16,-8 4 0-16,-3 5 0 16,-5 3 0-16,-3-1 0 0,1 5 0 15,2 2 0-15,5 3 0 16,0 0 0-16,1 0 0 15,8 5 0-15,4 2 0 16,-2-1 0-16,9-6-69 16,0 0-21-16</inkml:trace>
  <inkml:trace contextRef="#ctx0" brushRef="#br0" timeOffset="125865.1674">21267 11400 322 0,'0'0'7'0,"0"0"4"16,0 0 3-16,-5-12 3 16,5 12 1-16,-13-10 1 15,13 10 0-15,-12-5 2 16,3 5-6-16,-7 7-4 0,2 13-1 15,-6 5 0-15,0 10-2 16,-2 6 1-16,2 12-9 0,-5 4 0 16,5 10 0-16,3-1 0 15,5 4 0-15,1-1 0 16,6 3 0-16,5-5 0 16,3 2 0-16,7-7 0 0,2-2 0 15,6-6 0-15,-1-7 0 16,5-7 0-16,1-6 0 15,-1-4 0-15,3-7 0 16,-3-6 0-16,2-3 0 0,-1-1 0 16,0-6 0-16,-5 1 0 15,-3-5 0-15,-1 1 0 16,-4-4 0-16,-10 0 0 16,12 2 0-16,-12-2 0 15,0 0 0-15,0 0 0 16,0 0 0-16,0 0 0 0,0 0 0 15,0 0 0-15,0 0 0 16,0 0 0-16,0 0 0 16,0 0 0-16,0 0 0 0,0 0 0 15,0 0-22-15,0 0-69 16,15-4-3-16</inkml:trace>
  <inkml:trace contextRef="#ctx0" brushRef="#br0" timeOffset="128592.2757">21454 11735 353 0,'0'0'8'15,"0"0"6"-15,0 0 2 16,-3-16 2-16,3 16 1 0,-5-14 1 15,3 2 2-15,2-1 0 16,0 1-7-16,2-4-11 16,10 4-4-16,1 0 0 15,7 5 0-15,2-3 0 16,3 3 0-16,2 4 0 16,1 0 0-16,0 3 0 0,-5 0 0 15,-2 6 0-15,-3 1 0 16,-9 5 0-16,-6 0 0 15,-3 0 0-15,-10 5 0 0,-3-1 0 16,-4 0 0-16,-5 0 0 16,1-3 0-16,2 1 0 15,0-2 0-15,10 1 0 0,3-1 0 16,2-2 0-16,8 1 0 16,8-2 0-16,5 2 0 15,3-2 0-15,5 1 0 16,2 0 0-16,1-1 0 0,1-4 0 15,-6 6 0 1,-1-4 0-16,-4 4 0 0,-6-7 0 16,1 4 0-16,-13-8 0 15,7 15 0-15,-7-15 0 16,-12 14 0-16,-6-7 0 16,-5 0 0-16,-2 1 0 0,-7-3 0 15,0 0 0-15,-3 0 0 16,0 0 0-16,6-2 0 15,4-2 0-15,0-1 0 0,8 6-8 16,1-6-16-16,9-10-52 16,7 10-11-16</inkml:trace>
  <inkml:trace contextRef="#ctx0" brushRef="#br0" timeOffset="128978.2808">22003 11358 436 0,'0'0'5'0,"0"0"3"16,0 0 1-16,0 0 1 16,11 0 1-16,-9 6 1 15,8 8 1-15,-3 8-6 0,7 10-7 16,2 10 0-16,1 5 0 15,8 13 0-15,-4-1 0 0,8 6 0 16,-7 4 0-16,-2-3 0 16,-5 4 0-16,-8-4 0 15,-4 2 0-15,-8-3 0 0,-7-3 0 16,-18-5 0-16,-2-9 0 16,-4-2 0-16,2-9 0 15,-4-5 0-15,8-7 0 16,-2-3 0-16,8-7 0 15,9-3 0-15,3-5 0 0,12-7 0 16,-18 8 0 0,18-8 0-16,0 0-93 0,12 3 0 15</inkml:trace>
  <inkml:trace contextRef="#ctx0" brushRef="#br0" timeOffset="131541.3483">13205 13815 394 0,'0'0'6'16,"0"0"4"-16,0 0 2 0,0 0 1 16,0 0 1-16,0 0-1 15,0 0 1-15,-2-5-1 16,11 0-5-16,9 3-7 16,2-5-4-16,10 7-13 15,2 0-37-15,5-5-31 16,1 5-4-16</inkml:trace>
  <inkml:trace contextRef="#ctx0" brushRef="#br0" timeOffset="131707.9936">13212 14014 341 0,'0'0'6'0,"0"0"4"16,0 0 4-16,10 9 2 0,6-4-1 15,6-3 0-15,5-2 1 16,14 0 0-16,3 0-9 15,6-2-13-15,4-5-39 16,3 0-34-16,1-3-4 16</inkml:trace>
  <inkml:trace contextRef="#ctx0" brushRef="#br0" timeOffset="132116.8658">14451 13609 411 0,'0'0'6'0,"0"0"3"0,0 0 0 16,0 0 1-16,0 0 0 15,0 0 0-15,0 0 1 16,5 20 0-16,-5 1-5 15,3 4-3-15,-1 6-1 16,0 4 0-16,2 3-1 0,0-2-1 16,0 0-4-16,-1-4-6 15,3 2-18-15,3-7-55 0,-6-2-3 16</inkml:trace>
  <inkml:trace contextRef="#ctx0" brushRef="#br0" timeOffset="132510.5743">14792 13714 438 0,'0'0'5'0,"0"0"1"16,0-13 3-16,0 13 0 0,-4-17 1 15,4 8-1 1,0-4 1-16,0-3 0 0,10 7-5 15,0-2-5-15,8 2 0 16,-1 1 0-16,4 6 0 0,-1 2 0 16,-1 5 0-16,-4 8-2 15,-3 2 0-15,-3 7 2 16,-9 0-1-16,0 8 1 16,-11-3 0-16,-1 0 1 0,-6-2-1 15,1 3 0-15,0-9 0 16,2-2 0-16,4 1-1 15,7-6 1-15,1-2 1 16,8 0-1-16,8-5 1 0,9-3 0 16,5-2 1-16,8 0-2 15,5-5 0-15,2 0-7 16,3 1-11-16,-3 11-57 16,0-12-12-16</inkml:trace>
  <inkml:trace contextRef="#ctx0" brushRef="#br0" timeOffset="132781.0265">15718 13558 473 0,'0'0'4'15,"0"0"1"-15,0 0 1 16,0 0 0-16,0 0-1 16,0 0 2-16,-7 10-2 0,5 2-5 15,2 8 0-15,0 2 0 16,0 6 0-16,0 4 0 16,2 2 0-16,-2-2-18 15,7-16-64-15,-2 16-5 16</inkml:trace>
  <inkml:trace contextRef="#ctx0" brushRef="#br0" timeOffset="132964.2975">15527 13736 451 0,'0'0'3'0,"0"0"1"15,0 0 0-15,4-7 1 16,10 4-1-16,2-2 1 0,12 0 0 15,4-2-1-15,14 4-7 16,1-4-14-16,5-3-63 16,4 5-5-16</inkml:trace>
  <inkml:trace contextRef="#ctx0" brushRef="#br0" timeOffset="133337.5694">16344 13459 469 0,'0'0'3'16,"0"0"0"-16,0 0 1 15,0 0 0-15,-6 9 1 0,-8 14 2 32,3 11 0-32,-2 4 0 15,3 6-5-15,1 1-2 16,4 2 0-16,-1 0 0 0,6-2 0 15,16-18 0-15,1-5 0 16,4-8 0-16,3 0 0 16,-2-10 0-16,3-4 0 15,-3-1 0-15,-2-13 0 0,-8-3 0 16,1-5 0-16,-13-3 0 16,0 0 0-16,-10 0 0 15,-5 5 0-15,-5 1 0 16,-2 6 0-16,-3 6 0 15,-2 7 0-15,2 0-12 16,5 7-27-16,5 6-49 0,2-3-1 16</inkml:trace>
  <inkml:trace contextRef="#ctx0" brushRef="#br0" timeOffset="133623.8003">16991 13476 496 0,'0'0'2'0,"0"0"0"15,0 0 1-15,0 0 0 16,3 13 0-16,2 8-1 15,3 6-2 1,-3 7 0-16,-3 2 0 0,3 9 0 16,-5-3 0-16,2 10 0 15,-7-7-30-15,-4-11-57 0,-2-5-2 16</inkml:trace>
  <inkml:trace contextRef="#ctx0" brushRef="#br0" timeOffset="133803.0274">16862 13689 424 0,'0'0'5'0,"0"0"2"0,0 0 2 15,0 0 0-15,0 0 0 16,8-5 1-16,9 5 0 16,6-2-1-16,9 2-5 15,5 0-5-15,5 2-9 0,3 3-35 16,6-5-40-16,2 0-1 15</inkml:trace>
  <inkml:trace contextRef="#ctx0" brushRef="#br0" timeOffset="134796.7765">18220 13384 455 0,'0'0'3'0,"0"0"2"15,-2-9 0-15,2 9 1 0,-18-10 0 16,3 4 0-16,0 5 1 16,-8-2-1-16,2 3-3 15,-2 4-1-15,-2 7-1 16,5 3 0-16,5 3-1 16,2 3 0-16,8 3 0 15,16 7 1 1,8-3 0-16,9 0 2 15,4 3-3-15,4-5 0 16,5-1 0-16,-1 3 0 0,-1-9 0 16,-14-3 0-16,-4 0 0 15,-4-3 0-15,-9 3 0 16,-8-3 0-16,-8 0 0 0,-9-2 0 16,-8 1 0-16,-3-4 0 15,-6 0 0-15,-1-4 0 16,0-3 0-16,1-5 0 15,6-5 0-15,8-5 0 16,6-3 0-16,8-6 0 0,6-3 0 16,15-5 0-16,8-1 0 15,7-3 0-15,4 1 0 16,6 2 0-16,-1 4 0 16,-1 2 0-16,-3 4 0 15,-5 8-8-15,-10 0-9 16,2 10-14-16,5 3-56 0,-20 2-2 15</inkml:trace>
  <inkml:trace contextRef="#ctx0" brushRef="#br0" timeOffset="135396.1741">17814 13808 511 0,'0'0'0'16,"0"0"0"-16,0 13 0 0,0-13 0 15,0 9 0-15,0-9 0 16,0 12 0-16,0-12 0 0,-2 10 0 16,2-25-79-16,0 15-12 15</inkml:trace>
  <inkml:trace contextRef="#ctx0" brushRef="#br0" timeOffset="136258.7717">17727 13352 333 0,'0'0'7'0,"0"-9"4"0,0 9 3 15,-8-18 5-15,6 7 0 16,-2-1 2-16,-1 0 0 15,2 2 0-15,3 10-6 16,0 0-4-16,0 0-3 0,-5 22-2 16,5 4-1-16,0 11-5 15,3 14 0 1,7 7 0-16,-1-2 0 16,2 1 0-16,-2 0 0 15,3-7 0-15,-1-6 0 16,-4-6 0-16,-2-16 0 0,-3-2 0 15,1-8 0-15,-3-2 0 16,0-10 0-16,0 11 0 16,0-11 0-16,0 0 0 15,0 0 0-15,0 0 0 16,0 0-7-16,0 0-81 0,0 0-2 16</inkml:trace>
  <inkml:trace contextRef="#ctx0" brushRef="#br0" timeOffset="138660.4989">19008 13471 395 0,'0'0'4'16,"0"0"1"-16,0 0 2 0,5 0 1 16,-5 0-1-16,14-3 1 15,-1-1 0-15,7-1-1 16,2 0-3-16,6-5-7 0,6 8-16 16,3 2-58-16,-3 0-4 31</inkml:trace>
  <inkml:trace contextRef="#ctx0" brushRef="#br0" timeOffset="138825.0611">19022 13644 335 0,'0'0'4'0,"0"0"4"16,0 0 2-16,0 0 3 0,0 0 3 16,0 0 0-16,0 0 0 15,13 2 1-15,9-2-4 16,8-5-5-16,13 1-7 15,1-7-12-15,13-10-56 16,3 11-14-16</inkml:trace>
  <inkml:trace contextRef="#ctx0" brushRef="#br0" timeOffset="139377.9313">19716 13397 438 0,'0'0'3'0,"0"0"3"16,-9-15 2-16,3 8 0 15,2-6 1-15,3-2 0 0,1 0 0 16,0-3 0-16,11 1-4 15,5 3-2-15,7 2-1 16,2-1-2-16,7 3 0 0,-2 5 0 16,0 5-2-16,0 0 0 15,-7 11 0-15,-7 3-1 16,-4 1 0-16,-7 7 0 16,-5-2 0-16,-5 7 1 0,-7-4 0 15,0 1 1-15,-1-2 0 16,-1-1 0-16,-2-4 0 15,4-2 1-15,8 2 0 16,4-3 1-16,7 2 0 16,5-7 0-16,6 7 0 15,4-4 0-15,2 1 1 16,0-1-2-16,2 0 1 16,-5-5-1-16,-8 5 0 15,-4 0 1-15,-4-1 0 16,-8-2 0-16,-9 4 0 0,-6 0 1 15,-9-3-1-15,-6 2 0 16,-4 0 0-16,0-4-1 0,-5 1-1 16,7-3-2-16,-3-5-3 15,14 2-10-15,-1-3-23 16,0-3-46-16,23-6-1 16</inkml:trace>
  <inkml:trace contextRef="#ctx0" brushRef="#br0" timeOffset="139713.9152">20350 13114 439 0,'0'0'5'0,"0"0"2"0,0 0 1 16,0 0-1-16,0 0 2 16,0 12 0-16,-2 9 1 0,-6 8 0 15,-7 8-3 1,3 11-7-16,-2 5 0 0,5 5 0 15,9 3 0 1,3 4 0 0,11-12 0-16,9-2 0 0,4-12 0 15,3-5 0-15,7-10 0 16,-4-9 0-16,-1-15 0 16,-11-3 0-16,3-9 0 0,-12-8 0 15,-8-2 0-15,-5-3 0 16,-14 2 0-16,-10 4 0 15,-10 4 0-15,-2 8 0 16,-6 2 0-16,4 13 0 0,0 6-87 16,9 3-2-16</inkml:trace>
  <inkml:trace contextRef="#ctx0" brushRef="#br0" timeOffset="144262.8858">11468 15455 401 0,'0'0'4'0,"0"0"1"16,-3-11 2-16,3 11 1 15,-19-15 1-15,4 6 0 16,-3 0 0-16,-2 4 1 15,-8-1-3-15,4 6-3 0,-3 8-1 16,2 10-1-16,3 0-1 16,4 6 0-16,6 3-1 15,1 0 0-15,9 1 0 16,4-1 0-16,14-8 0 0,1-1 1 16,10-7 0-16,5-8 0 15,3-3 1-15,3-9 0 16,-4-9 0-16,1-4 1 15,0-7-1-15,-10-9 0 16,-5-4 0-16,-5-10 0 0,-6-9 0 16,-3-5-1-16,-6 3 2 15,0 0 0-15,-10 6-1 16,2 8-2-16,-4 10 0 0,2 9 0 16,0 12 0-16,0 16 0 15,0 8 0-15,3 22 0 16,4 12 0-16,3 7 0 15,0 13 0-15,7 4 0 0,6 5 0 16,4 1 0-16,4-4 0 16,4-6 0-16,2-13 0 15,-3 0 0-15,3-14-12 16,3-2-10-16,-7-6-23 0,-1-8-43 16,4-6-2-1</inkml:trace>
  <inkml:trace contextRef="#ctx0" brushRef="#br0" timeOffset="144611.8555">11871 15490 365 0,'0'0'5'0,"0"0"2"16,0 0 2-16,-11 0 1 16,11 0 1-16,-13 12 0 0,7 1 1 15,-4 5 0-15,2 1-4 16,6 1-2-16,2 2-2 15,0-2 0-15,10 0 0 16,6-8-1-16,8-2-1 0,0-3 1 16,4-7 0-16,1 0 0 15,-1-5-1-15,-1-7 1 16,-4 0 0-16,-6-6-1 16,-4-2 0-16,-11-2 0 15,-2-2-1-15,-13-2 1 0,-1 2-2 16,-9 7 0-16,-7-1-1 15,0 6-1-15,-2 7-2 16,-1 5-2-16,6 0-5 16,2 7-5-16,9 8-13 0,3-1-32 15,13-3-24-15,0-11-3 16</inkml:trace>
  <inkml:trace contextRef="#ctx0" brushRef="#br0" timeOffset="144858.3301">12311 15121 428 0,'0'0'5'16,"0"0"1"-16,-3-15 2 15,3 15 2-15,-12-8-1 0,12 8 1 16,-18 6 0-16,6 8 0 16,2 12-3-16,0 8-3 15,5 10 0-15,3 6-4 16,2 10 0-16,2-4 0 15,5 1 0-15,5-2 0 0,4-5 0 16,-4-1 0-16,3-4-2 16,-5-6-10-16,3-2-13 15,-6 4-52-15,-2-18-12 0</inkml:trace>
  <inkml:trace contextRef="#ctx0" brushRef="#br0" timeOffset="145059.3425">12198 15542 394 0,'0'0'5'16,"0"0"2"-16,0 0 1 15,-4-12 1-15,4 12 0 0,0-10 0 16,13 0 1-16,6 2 1 16,11-2-5-16,7 2-2 15,8-1-5-15,5-1-8 16,6-7-41-16,2 13-31 15,-6-4-3-15</inkml:trace>
  <inkml:trace contextRef="#ctx0" brushRef="#br0" timeOffset="145371.5094">12908 15357 461 0,'0'0'4'0,"0"0"1"0,0 0 1 15,0 0 1-15,0 0 1 16,0 0-1-16,3 0 0 16,-3 0-1-16,24-3-6 0,-5 0 0 15,1-4-18-15,7-8-58 16,1 15-11-16</inkml:trace>
  <inkml:trace contextRef="#ctx0" brushRef="#br0" timeOffset="145526.0952">12878 15545 438 0,'0'0'3'16,"0"0"2"-16,-3 9 2 0,3-9 2 16,5 13 2-16,5-8 0 15,8 0 0-15,9-3 1 16,9-2-8-16,7-2-4 16,7-6 0-16,12-11-83 15,-6 11-4-15</inkml:trace>
  <inkml:trace contextRef="#ctx0" brushRef="#br0" timeOffset="178773.9393">13824 15195 393 0,'0'0'5'16,"0"0"2"-16,0 0 3 0,0 0 0 16,0 0 0-1,0 0 1-15,0 0-1 0,-2 5 1 16,2 10-4-16,0 0-3 16,-2 7-2-16,2 2-2 15,0 7 2-15,0-1 0 0,0 2-1 16,0-6 0-16,2-1 0 15,0-4 0-15,1-1 0 16,-3-6 0-16,0-5 0 16,0-9 1-16,2 13 1 0,-2-13 0 15,0 0 1-15,0 0-1 16,0-14 2-16,0-4-5 16,0-3 0-16,0-3 0 15,3-5 0-15,-1 1 0 16,3 2 0-16,3-3 0 0,-1 8 0 15,5 6 0-15,-1 0 0 16,4 10-2-16,0 0 1 16,2 5-1-16,3 5 1 0,-1 8 0 15,-1 1 0-15,0 3 0 16,-2 9 2-16,-2-4-1 16,-5 3 0-16,-4-1 0 15,0-5 1-15,-5-1-1 0,0-3 1 16,0-5 1-16,0-10-1 15,-10 10 0-15,10-10 1 16,-7-4-2-16,2-9 0 16,2-5 0-16,1-4 0 0,2-6 0 15,5-1 0-15,0 0 0 16,5-2 0-16,-1 5 0 16,6 1 0-16,0 7 0 15,-2 6 0-15,2 2 0 16,3 5 0-16,-4 5-3 15,1 9 2-15,0 9 0 0,0 5 0 16,0 4 1-16,0 5 0 16,-8 4 0-16,3-3 1 15,-2 5-1-15,-3-5 0 0,0-4-1 16,-3-5-4-16,-2 3-6 16,0-9-13-16,0-18-51 15,0 20-11-15</inkml:trace>
  <inkml:trace contextRef="#ctx0" brushRef="#br0" timeOffset="179074.8743">14764 14920 418 0,'0'0'5'0,"0"0"3"0,0 0 1 16,0 0 0-16,0 0 1 15,-13 3 2-15,0 14 0 0,0 13 1 16,-5 9-4-16,-5 13-3 16,1 11-6-16,0 5 0 15,2 7 0-15,8-2 0 16,7-2 0-16,5-5 0 0,7-6 0 16,10-3 0-16,8-10 0 15,5-8 0-15,7-4 0 16,6-7 0-16,1-9 0 15,1-6 0-15,-3-1 0 0,-5 3-68 16,-2-15-23-16</inkml:trace>
  <inkml:trace contextRef="#ctx0" brushRef="#br0" timeOffset="181905.3382">15079 15257 417 0,'0'0'3'15,"0"0"2"-15,0 0 1 16,0 0 1-16,0 0 0 0,0 0 1 15,-7 2-1-15,0 11 0 16,-3 2-2-16,2 6-2 16,-1 5-1-16,-1 1-1 15,0 3 0-15,1-1-1 0,3-4 1 16,1 0-1-16,2-8 1 16,3-4-1-16,-2-3 1 15,2-10 1-15,-4 14 1 0,4-14 0 16,0 0 1-16,-1-4 0 15,-2-9-1-15,3-4 0 16,0-5 0-16,0-8-1 16,0 0 0-16,0-2-2 15,0 2 0-15,4 0 0 0,0 8 0 16,-2 4 0-16,4 4 0 16,-6 14 0-16,8-7 0 15,5 7 0-15,0 7 0 16,1 7 0-16,6 6 0 0,4 3 0 15,0 4 0-15,3 3 0 16,-4 0 0-16,2-3 0 16,-3-2 0-16,-2-3 0 15,-5-7 0-15,-4-3 0 0,3-3 0 16,-8-3 0-16,-6-6 0 16,13 0 0-16,-8-7 0 15,-1-8 0-15,-2-5 0 16,0-7 0-16,1-3 0 0,-2-7 0 15,-1 2 0-15,4-2 0 16,-2 5 0-16,0 2 0 16,-2 8 0-16,0 4 0 15,0 6 0-15,0 12 0 16,0-10 0-16,0 10 0 16,0 0 0-16,12 18-15 0,-8-6-47 15,2 8-28-15,2 2-1 16</inkml:trace>
  <inkml:trace contextRef="#ctx0" brushRef="#br0" timeOffset="182131.7383">15664 15373 417 0,'0'0'5'15,"0"0"2"-15,0 0 3 16,0 0 1-16,0 0 0 15,0 0 1-15,10 0 0 0,-10 0 0 16,19-2-4-16,2-3-2 16,1 0-6-16,8 3 0 15,0-6-3-15,5 8-12 16,-5 3-52-16,-1-3-19 16</inkml:trace>
  <inkml:trace contextRef="#ctx0" brushRef="#br0" timeOffset="182385.7687">16159 15237 451 0,'0'0'4'16,"0"0"1"-16,0 0 0 0,0 0 1 15,0 0 2-15,-2 15 0 16,-1 0 1-16,3 5-1 15,0 5-1-15,0 4-7 16,0 3 0-16,0 1 0 0,3-1 0 16,1 0 0-16,1-5 0 15,0-2 0-15,2 0-16 16,-7 7-48-16,8-17-23 16,-3-2-3-16</inkml:trace>
  <inkml:trace contextRef="#ctx0" brushRef="#br0" timeOffset="182650.9567">16457 15383 415 0,'0'0'3'0,"0"0"2"0,0 0 2 16,0 0 3-16,0 0 2 15,5 3 0-15,7-1 1 16,1-2 1-16,7 3-3 16,5-3-2-16,4 0-9 0,4-3 0 15,4 1 0-15,-3-4 0 16,4 2 0-16,-8-1 0 16,-8-5-33-16,1 6-52 15,-6-2-5-15</inkml:trace>
  <inkml:trace contextRef="#ctx0" brushRef="#br0" timeOffset="182943.5611">17046 15133 406 0,'0'0'3'0,"0"0"1"16,0 0 4-16,0 0 1 16,0 0 1-16,0 0 0 15,0 0 2-15,0 0 0 16,7 0-1-16,4 0-3 0,11 0-2 16,3 0-1-16,1-1-2 15,7-5 1-15,2 4-4 16,0-6 0-16,-3 5-8 15,-9-4-13-15,-6 5-63 16,-1-4-3-16</inkml:trace>
  <inkml:trace contextRef="#ctx0" brushRef="#br0" timeOffset="183255.6393">17216 15113 395 0,'0'0'3'0,"0"0"4"16,0 0 2-16,-6 16 1 15,3-4 2-15,3 2 0 0,-2 6 1 16,2 5 0-16,0 3-3 16,0 1-3-16,5 2-2 15,3 3 0-15,-1-5-2 16,5-1-1-16,-1-1 0 16,-4-3 1-16,0-4-3 0,-2-2 0 15,-2-3 0-15,-3-1 0 16,-3-1 0-16,-4-3 0 15,-7 0 0-15,-9 0 0 16,-2-3 0-16,-3 0 0 0,-5 1 0 16,0-3 0-16,0-5 0 15,3 0-2-15,-2-5-15 16,14-5-33-16,4-5-37 0,1-2-1 16</inkml:trace>
  <inkml:trace contextRef="#ctx0" brushRef="#br0" timeOffset="183554.8381">17499 14786 433 0,'0'0'5'0,"0"0"-1"0,9-4 4 16,2 4 1-16,1 0 2 15,8 10 2-15,2 7 0 0,8 10 2 16,0 9-15-1,4 12 0-15,2 4 0 0,-1 10 0 16,-6 2 0-16,-4 1 0 16,-10 5 0-16,-5-7 0 15,-10 2 0-15,-8-3 0 0,-9-2 0 16,-10-6 0-16,-8 0 0 16,-8-1 0-16,2-6 0 15,-6-3 0-15,4-2 0 0,0-4 0 16,1-14 0-16,-5 2-89 15,20-12-4-15</inkml:trace>
  <inkml:trace contextRef="#ctx0" brushRef="#br0" timeOffset="184065.6904">18451 15063 456 0,'0'0'4'0,"0"0"0"16,0 0 2-16,0 0 0 15,0 0 1-15,0 13 1 0,0 2 0 16,-3 6 1-16,-3 5-6 16,5 4-3-16,-1 4 0 15,-1 4 0-15,0 1 0 16,6-2 0-16,0-7-22 0,0 3-63 15,6-12-3-15</inkml:trace>
  <inkml:trace contextRef="#ctx0" brushRef="#br0" timeOffset="184255.1824">18239 15247 428 0,'0'0'4'16,"0"0"0"-16,0 0 2 15,0 0 1-15,13-5 1 16,4 0 1-16,8 1 0 0,10-1 1 16,8-5-3-16,6 2-3 15,8-2-4-15,7 5-10 16,-9 10-65-16,11-10-9 0</inkml:trace>
  <inkml:trace contextRef="#ctx0" brushRef="#br0" timeOffset="184883.5023">19572 14712 455 0,'0'0'1'16,"0"0"2"-16,0 0 0 0,0 0 2 15,0 8 2-15,0 4-1 16,-7 3 2-16,2 2 0 16,-9 8 0-16,-2 0-1 0,-8 4-7 15,-2 0 0-15,-4 3 0 16,-5-6 0-16,-2 1 0 16,3-8 0-16,-1 2 0 15,5-6 0-15,5 0 0 0,2-8 0 16,11 3 0-16,12-10 0 15,-8 13 0-15,8-13 0 16,15 9 0-16,13-4 0 0,4 0 0 16,10-2 0-16,6 1 0 15,2-1 0-15,9-1 0 16,-9 4 0-16,-6-5 0 16,-6 2 0-16,-11-1 0 15,-7 4 0-15,-7 1 0 16,-11 1 0-16,-4 3 0 15,-11 1 0-15,-9 2 0 0,-3 3 0 16,-10 3 0-16,-5 3 0 16,-7-1 0-16,2 3 0 0,-2-6 0 15,4 4 0-15,6-4 0 16,5 1 0-16,6-3 0 16,10-1 0-16,2-2 0 15,14-1 0-15,6 1 0 0,14-5 0 16,8-2 0-16,9-5 0 15,8 4 0-15,4-5 0 16,7 2 0-16,5-3 0 0,-4 0 0 16,-4 0 0-16,-6 0 0 15,-14 0 0 1,-4 0 0-16,-12-3-15 0,-3-6-69 16,-14 9-5-16</inkml:trace>
  <inkml:trace contextRef="#ctx0" brushRef="#br0" timeOffset="185364.8587">20433 14839 384 0,'0'0'4'15,"0"0"2"-15,7-13 4 16,-7 13 2-16,5-17 1 0,-3 3 1 16,-2 5 0-16,0-6 1 15,-5 3-4-15,-4 0-3 16,-7 2-2-16,-2 5-4 15,-3-2 0-15,-2 4-1 16,-2 3 0-16,0 0 0 0,3 5-1 16,0 7 1-16,0 3 0 15,9 5 0-15,2 6 0 0,4 7 2 16,5 4-3-16,2 6 0 16,9 3 0-16,2 3 0 15,6 4 0-15,3-1 0 16,0 0 0-16,-4-7 0 15,3 0 0-15,0-4 0 0,-3-3 0 16,-4-3 0-16,-4-9 0 16,-1-1 0-16,-7-7-7 15,0-1-45-15,-2-2-35 16,-11-10-4-16</inkml:trace>
  <inkml:trace contextRef="#ctx0" brushRef="#br0" timeOffset="185505.4823">20183 15240 425 0,'0'0'2'0,"0"0"1"16,3-10 0-16,-3 10 2 16,17-12-3-16,-5 2 2 15,9 0-1-15,1-4-6 16,10 8-19-16,8-4-55 0,-3 3-3 16</inkml:trace>
  <inkml:trace contextRef="#ctx0" brushRef="#br0" timeOffset="185652.0928">20644 15151 410 0,'0'0'5'16,"0"0"2"-16,2 17 2 0,-2-2 1 16,0 2 0-16,0 3 0 15,0 5 1-15,0 2-1 16,0 0-4-16,0-1-4 16,0-5-6-16,0-4-12 15,0-7-65-15,0 3-3 0</inkml:trace>
  <inkml:trace contextRef="#ctx0" brushRef="#br0" timeOffset="185817.9781">20676 14757 483 0,'0'0'4'16,"0"0"0"-16,0 0 0 15,0 0-1-15,0 0 1 16,0 0-1-16,10 0-2 0,-5 14-12 15,-5-2-72-15,2 6-4 16</inkml:trace>
  <inkml:trace contextRef="#ctx0" brushRef="#br0" timeOffset="186540.4357">13089 16540 403 0,'0'0'4'0,"0"0"0"15,0 0 2-15,0 0 0 16,0 0-1-16,0 0 1 0,7 0-1 16,5-3 0-16,1 3-9 15,12 0-16-15,5 0-57 16,-1 0-4-16</inkml:trace>
  <inkml:trace contextRef="#ctx0" brushRef="#br0" timeOffset="186703.8761">13116 16706 346 0,'0'0'6'0,"0"0"3"0,0 0 3 15,0 0 0-15,-3 10 1 16,3-10 0-16,8 10 0 15,4-10 1-15,11 3-10 0,3-3-11 16,14-6-70-16,6 2-1 16</inkml:trace>
  <inkml:trace contextRef="#ctx0" brushRef="#br0" timeOffset="187255.2137">13981 16365 417 0,'0'0'4'0,"0"0"2"16,0 0 3-16,0-10-1 0,0 10 1 16,-12 0 1-16,-2 10 0 15,-2 7 0-15,-6 7-3 0,-1 8-2 16,0 11-3-16,-1 4 2 15,1 5 1-15,6-3-2 16,7 1-1-16,7-3-2 16,6-8 0-16,7-3 0 0,7-12 0 15,9-4 0-15,4-8 0 16,-1-4 0-16,7-8 0 16,-2-3 0-16,-4-10 0 15,-4-6 0-15,-6 0 0 16,-4-6 0-16,-9 2 0 15,-7-4 0-15,-7 7 0 0,-11 1 0 16,-4 6 0-16,-5 5 0 16,-2 6 0-16,-2 2 0 15,1 5 0-15,5 3-5 16,5 4-20-16,-2 3-61 0,12-6-4 16</inkml:trace>
  <inkml:trace contextRef="#ctx0" brushRef="#br0" timeOffset="187737.7391">14625 16139 415 0,'0'0'5'0,"0"0"2"15,0-10 4-15,0 10-1 16,0 0 1-16,0 0 1 16,-10 0 0-16,-2 12 1 15,-4 18-4-15,-1 7-3 16,-6 12-6-16,2 11 0 16,-2 10 0-16,0 6 0 0,4 1 0 15,9-2 0 1,10 0 0-16,5-7 0 15,10 1 0-15,7-9 0 0,11-6 0 16,1-7 0-16,6-2 0 16,5-10 0-16,5-3 0 0,-8-7 0 15,2-8-87-15,9-2-4 16</inkml:trace>
  <inkml:trace contextRef="#ctx0" brushRef="#br0" timeOffset="189649.6257">14847 16453 397 0,'0'0'5'0,"0"0"3"15,0 0 0-15,0 0 0 16,0 0 2-16,0 0 0 0,0 10 1 15,0 6 0-15,0 6-4 16,0 0-4-16,-4 7-1 16,2 5 1-16,-1-3 0 15,1-4-1-15,0 1-1 16,-1-3-2-16,3-6-3 0,-5-4-11 16,5-5-41-16,0 2-29 15,0-12-3-15</inkml:trace>
  <inkml:trace contextRef="#ctx0" brushRef="#br0" timeOffset="190016.0309">15182 16479 385 0,'0'0'3'0,"0"0"2"0,0 0 3 15,0 7 2-15,0 2 0 16,-2 4 1-16,-4 4 0 15,-6 3 1-15,-3 3-5 16,-2 2 1-16,-4-3-4 0,2 0 0 16,-3 0-1-16,1-7-1 15,2-2 0-15,4-1-1 16,3-7 2-16,4 2-2 16,8-7-2-16,-10 5 1 0,10-5 0 15,0 0 1-15,18 0-1 16,-4-2 0-16,10-3 0 15,5 2 0-15,2-1 1 16,5-1 0-16,-2-1-1 16,-2 5 0-16,-3 1 1 0,-3 0-3 15,-8 0 0-15,-2 0-5 16,-4 0-9-16,-12 0-41 16,8 0-28-16,-8 0-4 0</inkml:trace>
  <inkml:trace contextRef="#ctx0" brushRef="#br0" timeOffset="190265.8041">15230 16494 401 0,'0'0'5'0,"0"0"3"16,0 0-1-16,0 0 2 16,0 7 1-16,4 3 1 15,1 4 1-15,-2 9-2 16,2 4-3-16,0 0-1 0,-1 8 0 15,4 0-2-15,0-1-1 16,-3-2-1-16,-2-2 0 16,6-3 2-16,-5-4-4 15,1-4 0-15,-1-4-4 0,0-2-5 16,-4-4-11-16,0-9-52 16,0 0-16-16</inkml:trace>
  <inkml:trace contextRef="#ctx0" brushRef="#br0" timeOffset="191208.4624">15681 16672 406 0,'0'0'5'0,"0"0"4"16,0 0 1-16,0 0 0 15,0 0 1-15,0 0 1 16,0 0 2-16,10 10 0 15,5-10-4-15,6 0-3 0,0 0-4 16,9 0-3-16,4 0 0 16,7 0 0-16,-4-3 0 15,0 0 0-15,-7 1 0 16,-5 0 0-16,-7 2 0 16,-6 0 0-16,-12 0 0 0,12-2 0 15,-12 2 0-15,0 0 0 16,0 0 0-16,0 0 0 15,-7 0 0-15,7 0 0 0,-17 2-15 16,9-8-70-16,-2 6-9 16</inkml:trace>
  <inkml:trace contextRef="#ctx0" brushRef="#br0" timeOffset="191547.3031">16293 16433 426 0,'0'0'4'16,"0"0"4"-16,0 0-1 15,0 0 3-15,0 11 1 16,0 1 1-16,0 8 1 16,0 2 1-16,1 8-8 15,-1 4-6-15,4 3 0 0,-4 4 0 16,2-5 0-16,4-1 0 15,-4-5 0-15,3-1 0 16,-4-8 0-16,3-1 0 16,-2-4 0-16,1-6 0 15,-3-10 0-15,4 15 0 0,-4-15 0 16,0 0 0-16,0 0 0 16,0 0 0-16,0 0-6 0,0 0-21 15,0 0-38-15,0-12-25 16,0 5-2-16</inkml:trace>
  <inkml:trace contextRef="#ctx0" brushRef="#br0" timeOffset="192231.1078">16646 16607 387 0,'0'0'5'0,"0"0"0"0,0 0 2 16,0 0 1-16,0 0 1 15,0 0 2-15,7 0 2 0,3 3 1 16,3-1-3-16,6-2-1 15,6 3 0-15,8-1 0 16,7-2-1-16,3 0-7 16,8 0-2-16,-6 0 0 0,0 0 0 15,-6-2 0-15,-4-1 0 16,-7 3 0-16,-11-2 0 16,0 2 0-16,-17 0 0 15,13 0 0-15,-13 0 0 16,0 0 0-16,0 0 0 15,0 0 0-15,0 0 0 16,0 0 0-16,0 0 0 0,0 0 0 16,0 0-15-16,-13 0-75 15,13 0-2-15</inkml:trace>
  <inkml:trace contextRef="#ctx0" brushRef="#br0" timeOffset="193527.3106">17280 16453 406 0,'0'0'4'0,"0"0"2"0,0 0 2 16,0 0 0-16,0 0 1 15,0 0 2-15,7 12-1 16,-2 2 2-16,2 1-4 15,-1 4-3-15,1 5-1 16,1 5-2-16,-1 0 2 16,1 0-2-16,-3 3 0 0,0-4 0 15,-3-1-1-15,3-5 0 16,-5 1-2-16,2-5-3 16,-2-6-6-16,0 0-17 0,0 3-57 15,0-15-3-15</inkml:trace>
  <inkml:trace contextRef="#ctx0" brushRef="#br0" timeOffset="194064.7476">17725 16456 407 0,'0'0'5'0,"0"0"2"0,0 0 1 15,-3-11 0-15,3 11 1 16,-12-4 0-16,2 1 0 0,-5 3 0 16,-5 3-4-16,-2 1-2 15,0 7-2-15,-1 2 1 16,0 1-1-16,4 4 0 0,1-3 0 16,9 5-1-16,1-4 1 15,8 2 0-15,0 2-1 16,12-3 1-16,0 0 1 0,9 0 0 15,4 1 0-15,0-3 0 16,2 1-1-16,-3-4 1 16,4 0 0-16,-6 0-1 0,1-2 0 15,-9 2-1-15,-1-2 1 16,-5 0-1-16,-6 2 2 16,-2-1-1-16,-10-1 0 15,-3-3 2-15,-6 3-3 16,-6-5 0-16,-2-3 0 15,-1 0 0-15,1-2 0 0,4-7 0 16,2-2 0-16,3-7 0 16,6-3 0-16,12-1 0 15,0-5 0-15,7-2 0 16,7-1 0-16,4-4 0 0,5 5 0 16,-4 3 0-16,5-1 0 15,-3 2 0-15,-1 6-2 0,-5 2-4 16,0 5-7-16,-7 1-12 15,-1-6-57-15,-7 15-8 16</inkml:trace>
  <inkml:trace contextRef="#ctx0" brushRef="#br0" timeOffset="194432.9981">17926 16053 434 0,'0'0'1'15,"0"0"2"-15,0 0 1 16,7 2 3-16,4 10 1 0,4 8 2 16,7 6 0-16,6 11 1 15,4 7 0-15,5 7-1 16,2 6-8-16,-1 8-2 15,2-1 0-15,-8 3 0 0,-12-3 0 16,-8-2 0-16,-7 4 0 16,-7-8 0-16,-10 5 0 15,-11-6 0-15,-9-6 0 16,-3-4 0-16,3-5 0 16,-4-5 0-16,2-9 0 0,6-3 0 15,2-8 0-15,8-5 0 16,0-9-13-16,1-3-75 15,17 0-3-15</inkml:trace>
  <inkml:trace contextRef="#ctx0" brushRef="#br0" timeOffset="195039.2235">18839 16332 432 0,'0'0'6'16,"0"0"0"-16,0 0 4 0,0 0 0 15,4-10 0 1,-4 10 0-16,0 0 1 0,8 15 1 16,-5 0-8-16,-1 10-4 15,1 4 0-15,2 3 0 0,-1 9 0 16,4 0 0-16,0-1 0 16,-1-2 0-16,-5-9 0 15,6 5-15-15,-8 4-56 0,0-16-18 16</inkml:trace>
  <inkml:trace contextRef="#ctx0" brushRef="#br0" timeOffset="195302.4582">18633 16495 426 0,'0'0'3'0,"0"0"2"16,0 0 2-16,0 0 2 0,10 0 1 15,6 0 1-15,10 0 1 16,12 0 0-16,11-1-2 16,6 1-4-16,4-3-6 15,3 1 0-15,0-1 0 16,-10 0 0-16,-7 3 0 0,-13 0 0 16,-7 0 0-16,-10 3-3 15,-4 0-7-15,-11-3-7 16,0 0-22-16,14 14-49 15,-14-14 0-15</inkml:trace>
  <inkml:trace contextRef="#ctx0" brushRef="#br0" timeOffset="195913.5815">19647 16268 428 0,'0'0'4'15,"0"0"2"-15,-3-11 1 16,3 11 0-16,-2-14 1 15,2 7 0-15,2-4 0 16,6-1 0-16,4 0-3 0,6 5-3 16,1-1-1-16,6 3-1 15,-4 3 0-15,5 2-1 16,-3 0 1-16,-4 5-2 16,-3 2 1-16,-4 3-1 0,-5 2 1 15,-5 3-1-15,-2 0 1 16,-4 3 0-16,-4-1-1 15,-1 0 1-15,-5-2 0 16,0 2 0-16,5-4-1 0,1-1 1 16,3 1 0-16,0-3 0 15,5 0 1-15,2 2 0 16,6-3 0-16,7 1 2 16,-1 0-1-16,4 2-1 0,-1 1 1 15,1-2-1-15,0-4 1 16,-9 3-1-16,1-3 1 15,-5 2 0-15,-5-1 0 16,-8 2 0-16,-4 0 0 0,-10 0 1 16,-6 2-1-16,-4-2 0 15,-8 1-1-15,3-7 0 16,-3 1-1-16,5 0-2 0,1-5-4 16,14 0-9-16,0-7-20 15,-2-4-47-15,24-3-4 16</inkml:trace>
  <inkml:trace contextRef="#ctx0" brushRef="#br0" timeOffset="196264.5064">20102 16085 438 0,'0'0'4'0,"0"0"2"16,0 0 0-16,0 0 2 15,7 9 1-15,-7 9 1 0,-2 6 0 16,-11 6 1-16,5 12-4 15,-6 4-5-15,3 8-2 16,-1-1 0-16,8 0 0 16,4-4 0-16,7-6 0 0,8-4 0 15,7-4 0-15,3-10 0 16,7-13 0-16,0 0 0 16,1-7 0-16,-1-5 0 15,-6-5 0-15,0-7 0 16,-8-3 0-16,-6-7 0 0,-7 2 0 15,-7-3 0-15,-10 2 0 16,-9 3 0-16,-6 3 0 16,-8 8 0-16,1 5 0 15,-3 2 0-15,1 9 0 0,4 6 0 16,5-2-43-16,9 4-47 16,14 0-2-16</inkml:trace>
  <inkml:trace contextRef="#ctx0" brushRef="#br0" timeOffset="202382.0133">14160 17256 313 0,'0'0'9'0,"0"0"4"16,0 0 1-16,0 0 2 16,-5 0 2-16,5 0-3 15,0 0 0-15,-10 13 1 16,5-1-7-16,-2 0-5 0,0 6-1 16,-1 2 0-16,-2 2 1 15,0 2-1-15,3 10 2 16,-1-3-2-16,0 4 0 15,4 0 0-15,1-1-1 16,-2 1 0-16,5-3 0 0,0 0-1 16,8-5 1-16,-1-5 0 15,3-1 0-15,5-7 0 16,0-3-1-16,0-7 1 16,0-4-1-16,-3-2 0 15,3-8-1-15,-5-5 0 0,0-3 0 16,-5 4-1-16,-3-4 0 15,-2 1 0-15,-6 3 0 16,0 3 0-16,-9-1-2 0,0 4 1 16,-3-2-2-16,2 5-3 15,-2 3-7-15,3 2-8 16,0 0-29-16,5 5-31 16,10-5-3-16</inkml:trace>
  <inkml:trace contextRef="#ctx0" brushRef="#br0" timeOffset="203077.611">15033 17204 356 0,'0'0'9'0,"0"0"2"0,5-7 5 0,-5 7 0 15,0 0 0-15,1-11 1 16,-1 11-1-16,0 0 1 15,-8 9-6-15,2 0-6 16,-4 6-2-16,3 7 0 16,-3 3 1-16,0 2-1 0,-2 6 1 15,1 3 0-15,-1 7-4 16,5-1 0-16,0 0 0 16,3 3 0-16,4 2 0 15,0-3 0-15,8 1-4 0,2 0-2 16,5-1-3-16,2-2-4 15,-17-42-12-15,24 32-58 16,2 1-3-16</inkml:trace>
  <inkml:trace contextRef="#ctx0" brushRef="#br0" timeOffset="203346.8877">15280 17588 385 0,'0'0'5'16,"0"0"3"-16,0 0 3 0,0 0 0 15,0 0 0-15,0 0 0 16,0 0 1-16,10-2 0 15,-2-1-5-15,4 3-5 16,1 0-4-16,3 0-7 0,-2-2-28 16,6 2-44-16,3-6-1 15</inkml:trace>
  <inkml:trace contextRef="#ctx0" brushRef="#br0" timeOffset="203763.3334">15845 17447 402 0,'0'0'7'0,"0"0"1"16,0 0 2-16,0 0 1 0,0 0 0 16,0 0 0-16,-5-5-1 15,5 5 0-15,-9 0-5 16,9 0-3-16,-10 2-2 0,10-2 0 15,-13 8-1-15,13-8 2 16,-12 12-1-16,12-12 1 16,-11 13-1-16,11-4 1 15,0 2 0-15,0 1 0 0,0-2 1 16,6 2-1-16,1 1-1 16,3-3 1-16,3-1 0 15,-2 1 0-15,2 0-1 0,0 0 1 16,1-1-1-16,0 2 1 15,-5-4 1-15,-2 4-1 16,2-2 1-16,-9-9-1 16,0 18 0-16,0-9 0 15,-11 3-3-15,1-1-4 16,-2-2-7-16,-5-2-22 0,7 2-50 16,-9-4 1-16</inkml:trace>
  <inkml:trace contextRef="#ctx0" brushRef="#br0" timeOffset="203947.3818">15838 17392 387 0,'0'0'6'0,"0"0"4"16,0 0 0-16,0 0 2 16,4-10 1-16,-4 10-3 15,14-5 3-15,-5 2-2 16,4 2-7-16,-3-2-9 15,4 3-28-15,4-3-49 16,-3-2-2-16</inkml:trace>
  <inkml:trace contextRef="#ctx0" brushRef="#br0" timeOffset="204256.6576">16092 17166 428 0,'0'0'6'15,"0"0"3"-15,0 0 1 16,0 0 0-16,0 0 1 0,7 0 1 16,3 13 1-16,3 0-1 15,-6-3-12-15,0 3 0 16,5 3 0-16,1 7 0 16,-1 1 0-16,1 2 0 15,-1 6 0-15,-2-1 0 0,-2 5 0 16,0 5 0-16,-4-1 0 15,1 3 0-15,-5-4 0 16,0 3 0-16,0 0 0 16,-5-2 0-16,5-40 0 15,-7 39 0-15,-4-2 0 16,2-5-30-16,-3-1-58 16,5-7-3-16</inkml:trace>
  <inkml:trace contextRef="#ctx0" brushRef="#br0" timeOffset="205238.0904">16703 17350 341 0,'0'0'7'0,"0"0"5"16,0 0 4-16,0 0 2 0,-2-7-1 16,2 7 1-16,0 0 1 15,-2 5 0-15,-2 5-6 16,4 2-6-16,-2 0-2 15,2 3-2-15,0 6-1 0,0 1 0 16,0-3-4 0,0 1-5-16,0 5-6 0,0 0-26 15,6 2-45-15,-4-2-1 16</inkml:trace>
  <inkml:trace contextRef="#ctx0" brushRef="#br0" timeOffset="205432.5725">16544 17529 351 0,'0'0'8'15,"0"0"3"-15,0 0 0 0,0 0 2 16,0 0 1-16,8-2-1 16,-1 2 1-16,3-6 1 15,5 4-8-15,0-1-5 0,7-1-5 16,1 4-19-16,11-3-58 15,-4 1-1-15</inkml:trace>
  <inkml:trace contextRef="#ctx0" brushRef="#br0" timeOffset="205930.419">17039 17420 400 0,'0'0'7'0,"0"0"2"0,0 0 2 16,0 0 0-16,-11-5 1 15,11 5-1-15,0 0 1 16,0-12 0-16,0 12-7 0,13-12-3 16,-5 6-1-16,7 1-1 15,0-1 0-15,-2 5-1 16,2-2 1-16,4-2-2 15,-8 5 0-15,10 0 1 16,-6 0-1-16,3 5 0 16,-4 2 1-16,-1-2-1 0,-3 7 1 15,-1 0-1-15,-4 2 1 16,-1 1 1-16,-4-1-1 16,0 1 0-16,0-2 2 0,0 1-1 15,0 2 1-15,0-2 0 16,2-1 1-16,3 1 0 15,2-1-1-15,3-1 0 0,0 1 0 16,2 0 0-16,1-4 0 16,-1 2-1-16,-1 1 1 15,-1-3 1-15,-3 1-1 16,-5-2 0-16,-2 4 0 0,-2-3-1 16,-8 2-2-16,-5-2-2 15,-3-2-3-15,-1 2-8 16,-2-4-22-16,-8-2-45 15,6-3-3-15</inkml:trace>
  <inkml:trace contextRef="#ctx0" brushRef="#br0" timeOffset="206295.6896">17655 17165 425 0,'0'0'6'0,"0"0"3"0,0 0 2 15,0 0 0-15,-12 4 1 16,-2 10 1-16,8-5 0 16,-4 3-2-16,0 6-11 0,-2 1 0 15,0 6 0-15,1-1 0 16,1 6 0-16,1 0 0 16,1 5 0-16,5 3 0 15,3-4 0-15,0 0 0 16,5 2 0-16,6-7 0 0,-2 1 0 15,9-3 0-15,-1-4 0 16,1-9 0-16,3-4 0 16,0-3 0-16,-1-7 0 15,-6 0 0-15,-3-7 0 16,-11 7 0-16,12-15 0 0,-12 3 0 16,0 2 0-16,-12 0 0 15,1 2-5-15,-3 4-48 16,-2-2-35-16,2 6-3 0</inkml:trace>
  <inkml:trace contextRef="#ctx0" brushRef="#br0" timeOffset="207080.2174">13154 17415 311 0,'0'0'8'0,"0"0"3"0,0 0 1 16,0 0 0-16,0 0 0 15,7-4 2-15,-7 4 0 16,18-6-1-16,-6 6-8 15,0-2-7-15,5 2-12 0,4 0-30 16,-4-3-29-16,5 3-6 16</inkml:trace>
  <inkml:trace contextRef="#ctx0" brushRef="#br0" timeOffset="207244.8899">13232 17590 319 0,'0'0'9'0,"0"0"3"16,0 0 1-16,0 0 3 15,0 0 2-15,0 0-1 0,0 0 1 16,10 0 0-16,8-2-8 16,4-3-11-16,8 3-34 15,3-6-42-15,6 3-3 16</inkml:trace>
  <inkml:trace contextRef="#ctx0" brushRef="#br0" timeOffset="209161.858">19850 17365 337 0,'0'0'7'0,"0"0"4"16,0 0 4-16,0 0 2 15,-10-3-1-15,10 3 1 16,0 0 1-16,0 0-1 0,0 0-5 16,8-9-5-16,14 1-1 15,-4 6-4-15,4-3 0 16,0 3-2-16,8-1-5 16,0-2-7-16,0 5-23 15,5 0-48-15,-3 0-2 0</inkml:trace>
  <inkml:trace contextRef="#ctx0" brushRef="#br0" timeOffset="209460.1023">19833 17519 341 0,'0'0'8'16,"0"0"4"-16,0 0 2 16,0 0 1-16,0 0 1 15,0 0 0-15,7-3 3 16,5-1 0-16,9 1-8 15,1-2-2-15,6-1-1 0,4 3-2 16,5-3-1-16,-2 1-1 16,7 2-1-16,-4-1-1 15,1 1-1-15,1-2-1 0,-2 0 2 16,1 3-2-16,-3-1 0 16,-3 1 0-16,-3 2 0 15,-10 0 0-15,1 0-2 16,-12 0-2-16,-9 0-3 0,10 0-4 15,-10 0-6-15,0 0-18 16,-10 5-51-16,10-5 0 16</inkml:trace>
  <inkml:trace contextRef="#ctx0" brushRef="#br0" timeOffset="210125.5944">21389 16907 384 0,'0'0'4'16,"0"0"3"-16,0 0 1 0,-5-12 2 15,-5 9 1-15,-7 3 3 16,-7 6-1-16,-9 8 3 16,-5 11-3-16,-3 10-1 15,-7 9-2-15,28-17-1 0,-5 3-9 16,5 8 0-16,-2 0 0 15,7 2 0-15,2 0 0 16,4 0 0-16,3-1 0 16,6 1 0-16,6-3 0 15,6 1 0-15,6-4 0 16,2-7 0-16,4 1 0 0,3-9 0 16,1 4 0-16,2-11 0 15,-1-8 0-15,-4-4 0 16,-3 0 0-16,-4-9 0 0,-6-6 0 15,-6 3 0-15,-6-3 0 16,-3 0 0-16,-7-3 0 16,-5 6 0-16,-7-3 0 0,-1 8 0 15,-1-1-23-15,-3 4-65 16,4-1-3-16</inkml:trace>
  <inkml:trace contextRef="#ctx0" brushRef="#br0" timeOffset="212932.4938">10093 9305 408 0,'0'0'4'0,"0"-11"2"16,0 11 3-16,0-16 2 16,-3 2 0-16,-3 5 1 0,-5-6 0 15,-2 3 1-15,-9 4-4 16,-5 8-3-16,-8 8-3 16,1 8-1-16,-6 7 0 0,7 4-2 15,2 5 1-15,8 6-1 16,5-1 0-16,13-2 2 15,5-3-2-15,12-5 0 16,12-4 0-16,7-11 0 16,4-7 0-16,5-5 0 0,2-13 0 15,1-6 0 1,-2-12 0-16,-3-8 0 16,-8-9 0-16,-3-5 0 0,-9-7 0 15,-8-11 0-15,-10-4 0 16,-3-10 0-16,-12 4 0 0,-4-1 0 15,-9 10 0-15,3 8 0 16,0 12 0-16,-2 12 0 16,6 18 0-16,2 22 0 0,4 12 0 15,5 23 0-15,3 14 0 16,7 12 0-16,2 11 0 16,10 6 0-16,9 1 0 15,5 1 0-15,10-11-4 0,6-2-15 16,3-12-31-16,-1-16-37 15,4-10-1-15</inkml:trace>
  <inkml:trace contextRef="#ctx0" brushRef="#br0" timeOffset="213248.3206">10426 9193 362 0,'0'0'4'0,"-7"0"3"15,-4 2 1-15,2 4 2 16,-6 3-1-16,5 1 1 0,0 5 0 15,-4-1 0-15,13 1-2 16,1 0-2-16,8-2-2 16,6-3 0-16,6-5-1 15,8-2 1-15,2-3-1 0,2-5 0 16,-1-6 0-16,-1 2 0 16,-6-4 0-16,-2-4 0 15,-9-1-1-15,-12 1 0 16,-1 3 0-16,-14-2-1 0,-6 3-2 15,-6 4-1-15,2 4-3 16,-1 2-4-16,0 3-4 16,4 0-9-16,5 8-14 15,6-1-26-15,10-7-21 16,0 0-3-16</inkml:trace>
  <inkml:trace contextRef="#ctx0" brushRef="#br0" timeOffset="213460.944">10677 8797 392 0,'0'0'7'0,"0"-11"3"0,0 11 2 16,-5-9 0-16,5 9 1 16,-10 0 0-16,0 9 2 15,5 11 0-15,-2 13-7 16,5 6-2-16,2 11-2 0,9 9 0 16,4 1-4-16,7 2 0 15,5-3 0-15,0 1 0 16,7-3 0-16,-5-8 0 15,1-1-6-15,-9-7-8 16,4-2-19-16,-6 5-50 0,-7-18-4 16</inkml:trace>
  <inkml:trace contextRef="#ctx0" brushRef="#br0" timeOffset="213627.0139">10598 9292 344 0,'0'0'6'0,"0"-11"2"15,0 11 3-15,4-17-1 16,4 2 2-16,2 1-1 0,8-8 1 16,6-1 0-16,9 4-9 15,4-12-15-15,0 9-62 16,16 1-2-16</inkml:trace>
  <inkml:trace contextRef="#ctx0" brushRef="#br0" timeOffset="213800.0622">11023 9051 400 0,'0'0'8'0,"0"0"3"0,-10 5 2 15,10-5 1-15,0 0 0 16,-10 5 0-16,10-5 0 16,0 0 0-16,18 0-9 15,1-10-7-15,13 6-13 0,3-4-42 16,2-2-28-16,6-2-1 15</inkml:trace>
  <inkml:trace contextRef="#ctx0" brushRef="#br0" timeOffset="213962.2128">11113 9126 375 0,'0'0'4'0,"0"0"4"16,-16 10 2-16,16-10 1 16,-7 12 1-16,7-12 2 15,-6 9 0-15,6-9 1 0,16 6-3 16,8-6-3-16,6-10-6 15,8-3-4-15,5-3-14 16,6-9-63-16,2 8-6 16</inkml:trace>
  <inkml:trace contextRef="#ctx0" brushRef="#br0" timeOffset="214398.2036">11801 8385 447 0,'0'0'5'0,"0"0"3"16,0 0 1-16,0 0 1 15,0 0 0-15,0 0 1 16,-15 15 0-16,2 7-11 0,4 9 0 15,-1 8 0-15,-3 9 0 16,8 8 0-16,0 3 0 16,5 1 0-1,10-3 0-15,8-8 0 0,5-4 0 0,6-10 0 16,1-11 0-16,6-5 0 16,2-8 0-16,-3-6 0 15,-3-5 0-15,-2-11 0 16,-2-3 0-16,-11-6 0 15,-2-5 0-15,-10 1 0 0,-8-3 0 16,-14 4 0-16,0-1 0 16,-11 9 0-16,-7 5 0 15,3 5 0-15,0 5 0 0,0 3 0 16,7 6 0-16,4 3 0 16,7 3 0-16,14-15-82 15,2 15-8-15</inkml:trace>
  <inkml:trace contextRef="#ctx0" brushRef="#br0" timeOffset="215082.9322">9981 9993 332 0,'0'0'6'0,"-14"3"4"16,-2-2 2-16,-1 8 4 15,-5-4 1-15,1-1 0 16,2 1 1-16,-1 1 1 0,20-6-4 16,0 0-3-16,37-18-3 15,30-15 0-15,33-11-1 16,39-13 0-16,35-13-5 15,37-6-3-15,28-11 0 16,19 0 0-16,0 1 0 0,7 7 0 16,-9 2 0-16,-20 12 0 15,-20 7 0-15,-27 5 0 16,-22 6 0-16,-28 7 0 16,-27 8 0-16,-26 8 0 15,-25 6 0-15,-27 3 0 0,-24 10 0 16,-20 5 0-16,-24 5 0 15,-24 8 0-15,-9 4 0 16,-22 0-40-16,-14 10-51 0,-6 6-1 16</inkml:trace>
  <inkml:trace contextRef="#ctx0" brushRef="#br0" timeOffset="215496.9331">9521 8836 353 0,'0'0'5'0,"-9"-5"3"16,9 5 1-16,0 0 2 15,-11 0 0-15,6 14 4 16,0 17 2-16,3 16 0 16,2 15-4-16,0 14-2 0,12 16 0 15,3 15-1-15,3 1-2 16,5 1-4-16,7-2-1 15,1-10-2-15,7-6 0 16,-8-12-2-16,2-8-2 0,-8-15-2 16,-1-6-3-16,-3-16-2 15,-8-7-6-15,-1-12-30 16,-11-15-40-16,0 0-2 16</inkml:trace>
  <inkml:trace contextRef="#ctx0" brushRef="#br0" timeOffset="216037.8917">9392 8705 318 0,'0'0'7'16,"0"0"2"-16,-7-10 3 16,7 10 1-16,-2-10 3 0,2 10 1 15,9-20 1-15,16 5 1 16,17-4-3-16,20-6-3 15,25-7-1-15,23-8-1 16,24-9-1-16,27-9-2 0,21-1-1 16,17-6-2-16,9-2-5 15,16 3 0-15,1 2 0 16,-2 3 0-16,-4 4 0 16,-13 6 0-16,-12 4 0 15,-20 6 0-15,-20 9 0 0,-30 0 0 16,-25 8 0-16,-24 7 0 15,-20 5 0-15,-20 3 0 16,-16-1 0-16,-19 8 0 0,0 0 0 16,-5 0 0-16,-8 0 0 15,-3 5 0-15,1 5 0 16,0 7 0-16,0 8 0 16,2 13 0-16,1 23 0 15,7 19 0-15,3 14 0 16,4 17 0-16,6 8 0 15,5 7 0-15,-1 5 0 16,8 1 0-16,-6-21 0 16,4-6 0-16,-1-17 0 15,-2-11 0-15,-2-12 0 0,0-8 0 16,-5-15 0-16,0-5 0 16,-3-10 0-16,-5-9 0 15,5 1-6-15,-4-9-84 0,-1-10-2 16</inkml:trace>
  <inkml:trace contextRef="#ctx0" brushRef="#br0" timeOffset="219826.0232">8562 10281 243 0,'0'0'8'0,"0"0"4"16,0 0 3-16,0 0 0 16,0 0 2-16,-3 6 1 0,3-6-1 15,0 0 1-15,0 0-7 16,0 0-7-16,0 0-8 15,0 0-13-15,0 0-52 0,0 0-6 16</inkml:trace>
  <inkml:trace contextRef="#ctx0" brushRef="#br0" timeOffset="230424.3617">3344 2739 7 0,'0'16'18'15,"3"15"2"-15,-3 19 5 16,2 30 2-16,0 21 2 16,3 41-1-16,-2 28-6 15,4 31-10-15,3 22-2 0,2 17-4 16,2 2-5-16,0-6-2 15,0-11-2-15,2-17 0 16,-7-17 1-16,2-32-1 16,-1-21-1-16,-3-23-4 15,0-24-1-15,-1-16-4 0,-1-19-2 16,2-15-1-16,-2-15-1 16,-5-11 1-16,1-5 2 0,-1-10 4 15,0 0 4-15,0 0 4 16,0 0 4-16,0 0 1 15,0 0-1-15,0 0-1 0,-4-2 1 16,4 2-1-16,0 0-1 16,0 0 0-16,0 0-1 15,-7 5-1-15,7-5 0 16,0 0 1-16,0 12 0 16,0-12 1-16,5 13-2 15,4-6 2-15,7-4 2 0,6 1 1 16,5-1 1-16,18-3 0 15,3 0 3-15,21-10 2 16,16-3 4-16,12-9 2 16,12 0 1-16,18-5 2 15,17-6-2-15,10-2-1 0,8 4-1 16,5-7-5-16,6 3-5 0,9 4-7 16,9-1-6-16,-2 2-6 15,-6 0-7-15,2 0-8 16,9 0-7-16,-13 1-7 15</inkml:trace>
  <inkml:trace contextRef="#ctx0" brushRef="#br0" timeOffset="230594.0579">7704 5222 170 0,'0'0'7'0,"6"5"3"16,-1 7 3-16,-3-2 0 15,-2 7 2-15,0 1-1 0,0 6 1 16,0 4-1-1,-7-6-7-15,1 0-7 0,-1-5-10 16,-3 3-14-16,10-20-16 16,-8 18-20-16,8-18-9 15</inkml:trace>
  <inkml:trace contextRef="#ctx0" brushRef="#br0" timeOffset="231593.9076">4307 3425 55 0,'0'28'1'0,"7"44"0"0,0 21 1 15,7 31 0-15,-3 18 0 16,0 16-1-16,2 7 3 15,0 12 1-15,-3-18-1 16,-1-40-1-16,-3-15-3 0,-3-32-9 16,-1-15-6-16,-2-15 0 15</inkml:trace>
  <inkml:trace contextRef="#ctx0" brushRef="#br0" timeOffset="231847.361">4420 4928 0 0,'7'-15'7'15,"-2"4"3"-15,1-1 0 16,4 2 2-16,4-5 5 15,4 5-3-15,7-2 4 16,0 2 1-16,19-5-2 0,4 1 2 16,14-10 0-16,7 7 0 15,8-5 0-15,18 2 0 16,12 4-6-16,7 0 0 16,8 3 0-16,9 5 0 0,14 7-2 15,-1-4-4-15,8 0-4 16,2-5-2-16,0-2-1 15,0-6-4-15,-5-1-4 16,0-9-7-16,-4 3-11 16,-11-9-14-16,-3 9-18 0,-19-2-9 15</inkml:trace>
  <inkml:trace contextRef="#ctx0" brushRef="#br0" timeOffset="231984.0079">7478 4461 236 0,'0'0'4'15,"0"0"0"-15,-13 13 2 16,7-4-1-16,6-9 0 16,-6 21-5-16,-1-14-17 15,7-7-38-15,-3 17-7 0</inkml:trace>
  <inkml:trace contextRef="#ctx0" brushRef="#br0" timeOffset="232113.6484">7520 4580 370 0,'0'0'-12'15,"0"0"-32"-15,0 0-27 0,-10 5-6 16</inkml:trace>
  <inkml:trace contextRef="#ctx0" brushRef="#br0" timeOffset="235462.7367">6210 5430 205 0,'0'0'7'16,"0"12"3"-16,2 0 2 0,-2 6 3 15,2-1 0-15,-2 1 1 16,6 2 2-16,-6-2 2 16,0-4-2-16,0-14-2 15,2 10-2-15,-2-10 1 0,8-20 0 16,-3-2 0-16,0-16-3 16,2-6-1-16,1-13-3 15,2-13 0-15,-3-9 0 0,3-12-2 16,-4-11-1-1,-2-7-2-15,-1-12 0 0,-3-11 0 16,0-7 0-16,-3-4-1 16,-5-1-1-16,-1-2 0 15,-1 5 2-15,-3 7 0 0,1 3-1 16,2 5 1-16,0 9-1 16,-2 10 0-16,2 9 0 15,-1 3 0-15,4 13-1 16,2 7 0-16,3 17 0 0,0 6-1 15,2 15 1-15,0 3-1 16,0 10 1-16,2 12-2 16,3 4 0-16,-5 8 0 15,9-4 1-15,-9 4-1 0,11 2 0 16,-11-2 0-16,10 10 0 16,-10-10 1-16,6 12 0 15,-6-12 0-15,8 11 0 16,-8-11 1-16,0 0-1 15,0 0 1-15,0 0 0 16,0 0 0-16,0 0-1 0,0 0 1 16,0 0-1-16,0 0-1 15,0 0 0-15,0 0 0 0,0 10 0 16,0 7-1-16,-5 7 0 16,-2 6 0-16,0 7 1 15,-1 6-1-15,-4 1 1 0,0 6 1 16,-5 1-1-16,4 2 1 15,-5-4 1-15,1 1-1 16,-1-6 0-16,4-2 1 16,-4-7-1-16,6-3 0 0,4-13 1 15,-2 2-1-15,10-21 1 16,0 0-1-16,0 0 1 16,0-12 0-16,3-14-1 15,4-5 1-15,3-11 0 16,2-11-1-16,4-1 1 15,-4-8-1-15,0 0 1 0,1 0 0 16,0 0 0-16,1 5 0 16,-4 7-1-16,0 11 1 15,-3 7 0-15,1 5 0 0,-3 14-1 16,-5 13-1-16,17-2 1 16,-9 14 1-16,6 15-2 15,2 8 0-15,3 10 1 16,4 9 0-16,6 10-1 0,1 1 0 15,7 10-3-15,1-9-6 16,4 11-16-16,2-3-57 16,2 1-2-16</inkml:trace>
  <inkml:trace contextRef="#ctx0" brushRef="#br0" timeOffset="235991.8514">6046 5095 374 0,'0'0'1'0,"0"0"2"0,0 0 4 16,0 8-1-16,3 1 1 15,9 12 0-15,1-1 1 16,4 6 1-16,8 9-1 15,2 8-3-15,3 3 0 16,7 1-1-16,-5 6 1 16,3-3-1-16,-3-2 0 0,-2 0 0 15,-5-1 0-15,-5-8 0 16,-5-6-1-16,-2-6 0 0,-6-7 0 16,-2-6 0-16,-5-14-1 15,0 0 1-15,0 0-1 16,0-22 0-16,0-5-1 15,0-15 0-15,9-8-1 0,7-10-1 16,4-6-1-16,4-6-2 16,6 5-3-16,0-2-3 15,4 11-12-15,0 19-54 16,-2-3-10-16</inkml:trace>
  <inkml:trace contextRef="#ctx0" brushRef="#br0" timeOffset="237389.7639">6138 4367 216 0,'0'0'3'0,"0"0"1"16,10 4 4-16,2 4 3 15,8 2 3-15,10 3 2 0,15 2 2 16,12 2 0-16,13 3 0 15,6 0-3-15,9 2-3 16,5 0-3-16,4 5 0 0,3 0-2 16,-5 3 1-16,6 3-2 15,1-1 2-15,0 1 0 16,2 1 0-16,9-2 1 16,0 0-2-16,-4-2 0 15,6-1-2-15,-5 1 0 0,-4-3-3 16,-4-1 0-16,-10-7 0 15,-12 6-2-15,-7-5 1 16,-10 0-1-16,-16-6 0 16,-7-6 0-16,-9 2-1 15,-11-3-1-15,-6-2-2 0,-11-5-4 16,0 0-8-16,0 0-26 16,-6-2-39-16,-3-1-2 15</inkml:trace>
  <inkml:trace contextRef="#ctx0" brushRef="#br0" timeOffset="237955.291">8082 5167 330 0,'0'0'5'0,"0"0"2"16,0 0 1-16,0 0 2 16,0 0 2-16,10-5 2 15,0 5 0-15,12 0 1 0,6 0-4 16,6 0-2-16,9 3-1 16,4 2-1-16,3 0-1 15,5-1-2-15,-4 1 0 16,4 3 0-16,-2-1-2 0,-4-2 1 15,-6 0-1-15,-6 0-1 16,-5-3 1-16,-7 1 0 16,-6 0 2-16,-6-3-1 15,-13 0 0-15,0-9 0 16,-7-2 0-16,-11-2 0 0,-7-6 1 16,-5-3-2-16,-2-8-1 15,-10 0 0-15,5-5 0 16,-3 3-1-16,5-3-2 0,5 6-4 15,0-3-10-15,13-11-60 16,2 21-10-16</inkml:trace>
  <inkml:trace contextRef="#ctx0" brushRef="#br0" timeOffset="238991.3081">6148 4417 213 0,'0'0'6'16,"-13"-8"3"-16,-1 4 2 16,-9-1 1-16,-7-6 2 0,-12 4 2 15,-15-5 2-15,-12-1 0 16,-14 1-2-16,-4-1-3 15,-12 1-2-15,-5 0 2 16,-6 0 0-16,-2-4-1 0,1 2-1 16,1-4-2-16,6-2 0 15,3 1-2-15,5-1 0 16,2 0-2-16,9-6-2 0,3 7-1 16,8 0 0-16,7-1-1 15,5 2 0-15,7 1 0 16,9 2 0-16,12 3-1 15,6-1 1-15,9 2-1 16,4 5 0-16,15 6-1 0,-10-9 1 16,10 9-1-16,0 0 0 15,0 0 0-15,0 0 0 16,7 4 1-16,-7-4-1 0,0 0 1 16,11 11 0-16,-11-11 0 15,0 0 0-15,0 0 0 16,10 7 0-16,-10-7 0 15,0 0 0-15,0 0-1 16,0 0 1-16,4 14-1 0,-2-2 0 16,6 8 0-16,3 3 0 15,3 9 1-15,4 4-1 16,3 8 1-16,4 0 0 0,1 0-1 16,1 1 1-16,-2-1 0 15,-6-8-1-15,-2-2 1 16,-1-7 0-16,-6-2 0 15,-6-7 1-15,2-9 0 16,-6-9 0-16,0 0 0 0,-10-2 0 16,0-13 0-16,-6-10 0 15,-4-7 0-15,2-7 0 16,-5-6 0-16,-7-5-1 0,5 0 1 16,2-1 0-16,-1 3 0 15,2 6-1-15,4 5 0 16,8 7 0-16,6 13 0 15,4 7-1-15,4 8 1 0,19 4 0 16,12 13 0-16,19 7 0 16,23-2 0-16,26 3-1 15,28-11-5-15,37-7-71 0,29-2-3 16</inkml:trace>
  <inkml:trace contextRef="#ctx0" brushRef="#br0" timeOffset="239886.9866">6093 4555 179 0,'0'0'5'0,"0"0"0"16,0 0 6-16,0 0 2 15,13-5 5-15,2-7 2 0,12-5 2 16,12-11 2-16,21-9-5 16,18-10 1-16,18-7-5 15,19-16-1-15,15-2-5 16,21-9-2-16,8-4 0 16,8-1-1-16,1 0-1 15,1 2 1-15,0-4-1 0,-7 3 1 16,-11 6 0-16,-6 6-1 15,-8 1-1-15,-16 4-1 16,-12 12 1-16,-16 8-3 16,-16 9 0-16,-18 10-1 0,-17 9 0 15,-14 7-4-15,-13 8-6 16,-15 5-16-16,-15 9-50 16,0 7-3-16</inkml:trace>
  <inkml:trace contextRef="#ctx0" brushRef="#br0" timeOffset="240188.9147">8375 3159 279 0,'0'0'5'0,"0"0"3"15,6 3 2-15,6-2 2 16,6-1 4-16,1 0 0 15,13 0 1-15,5-1 3 16,8-7-7-16,2-2-1 16,3-4-4-16,-2 2-2 15,-4 3-2-15,-9 1-2 0,-10 8 0 16,-13 8-1-16,-12 13 0 16,-12 15-1-16,-18 11 0 15,-12 10-4-15,-13 7-7 16,-2 8-10-16,-5-3-29 0,7 2-27 15,0-5-6-15</inkml:trace>
  <inkml:trace contextRef="#ctx0" brushRef="#br0" timeOffset="240757.456">5957 4516 305 0,'0'0'3'16,"5"-7"0"-16,-5 7 1 16,14-16 2-16,-1 9-2 15,-3-4 2-15,-1 2 0 16,2 2 0-16,-1 2-2 15,-10 5 0-15,2 7-1 16,-7 10 0-16,-9 9 0 0,-11 8-1 16,-10 10 1-16,-14 14 0 15,-5 7-2-15,-15 5 1 16,-9 8 0-16,-5 3-1 0,-9 2 2 16,-11 0-2-16,-3 1 1 15,-6 6 2-15,-8-3-1 16,-4-1 0-16,-2 4 0 0,-7-4 0 15,2-2-1-15,-1 1 1 16,-1-6-2-16,7-3-1 16,9-9-3-16,6-4-2 15,13-12-5-15,10-5-11 0,13-12-23 16,20-2-30 0,6-12-5-16</inkml:trace>
  <inkml:trace contextRef="#ctx0" brushRef="#br0" timeOffset="241107.236">3642 5946 307 0,'0'0'0'15,"0"0"0"-15,0 9 2 0,0 2 1 16,0 8 0-16,-3 5 0 16,-2 8 2-16,-4 6 0 15,-4 1 2-15,-2 9 0 16,-5-4 0-16,1 4 0 0,-1-7 0 16,-1-4 1-16,5-3-2 15,5-8 1-15,9-4 0 16,4-7 0-16,18-10-1 15,14-5 0-15,24-13 0 16,22-11 0-16,23-15 0 16,27-14-3-16,32-7-30 0,13-6-47 15,13-8-4-15</inkml:trace>
  <inkml:trace contextRef="#ctx0" brushRef="#br0" timeOffset="241938.3818">7389 3050 285 0,'0'0'7'0,"0"0"2"16,-10-6 3-16,10 6 2 16,-11-10 2-16,11 10 0 0,-4-13 2 15,4 1 0-15,4-3-4 16,14 1-3-16,10-3-1 15,13 0-1-15,17-1-1 16,11 0 0-16,13 4-1 0,10 6 1 16,12 8-4-16,1 8-1 15,-1 12-1-15,-4 4-1 16,-3 11 0-16,-5 10 0 16,-6 12 0-16,-7 10 0 0,-11 6 1 15,-2 7 0-15,-12 4 0 16,-12 8 1-16,-12 5 0 15,-18 0 1 1,-14 1-1-16,-16-1 1 0,-19-6 0 16,-12-2-4-16,-11-4 0 0,-2-5 0 15,-6-12 0-15,1-8 0 16,5-13 0-16,11-8 0 16,-2-6 0-16,16-9 0 15,0-9 0-15,11-10 0 0,4 1 0 16,5-6-13-16,7 0-22 15,10 0-53-15,0-8-1 16</inkml:trace>
  <inkml:trace contextRef="#ctx0" brushRef="#br0" timeOffset="242239.2315">8390 4183 431 0,'0'0'1'16,"0"0"0"-16,0 0 1 0,0 0 1 16,3 6 0-16,-3 4 1 15,0 2 1-15,-7 5 0 16,-4 3 0-16,1 5 1 0,1 0-1 16,-9 5-1-16,3-3 1 15,2-5-2-15,1 1 0 16,5-6-1-16,5 0 0 0,2-8 0 15,12-1-1-15,10-8 1 16,13-5-1-16,9-5-1 16,9-6-4-16,6-2-7 15,-1 4-35-15,6-4-38 0,-1 3-2 16</inkml:trace>
  <inkml:trace contextRef="#ctx0" brushRef="#br0" timeOffset="243072.5352">7980 6000 213 0,'0'0'9'15,"0"0"8"-15,0 0 4 16,0 0 6-16,0 0 2 0,0 0 2 16,-10 12 2-16,1-12 2 15,-2 5-8-15,-6-5-6 16,-3-5-5-16,-3-10-4 16,-3-2-2-16,-8-10-2 0,2-10-6 15,-5-10-2-15,3-13 0 16,-4-8 0-16,9-12 0 15,1-10 0-15,13-11 0 0,12-8 0 16,12 2 0 0,17-5 0-16,14 8 0 0,18 0 0 15,11 6 0-15,11 8 0 16,12 8 0-16,5 14 0 16,2 8 0-16,6 12 0 0,-1 9 0 15,-5 17 0-15,0 9 0 16,-6 13 0-16,-13 13 0 15,-1 11 0-15,-7 8 0 0,-10 6 0 16,-7 4 0-16,-12-3 0 16,-4 8 0-16,-9-7 0 15,-5 0 0-15,-11-6 0 16,-2-4 0-16,-3-2 0 0,-5-6 0 16,1-2 0-16,-5-6 0 15,0-1 0-15,0-13 0 16,0 18 0-16,0-18-13 15,0 0-47-15,-12 0-29 16,12 0-1-16</inkml:trace>
  <inkml:trace contextRef="#ctx0" brushRef="#br0" timeOffset="243406.7789">9044 4947 418 0,'0'0'3'0,"0"0"0"16,0 0 1-16,0 0 0 15,0 5 2-15,0-5 0 16,15 15 0-16,-5-3 1 16,5 0-3-16,4 3 0 0,-1 0 0 15,2 0-1-15,2-5-1 16,-4 2 1-16,-4-2-2 15,2-3 2-15,-7-2-1 16,-9-5 2-16,0 0-1 16,0 0 0-16,3-7 1 0,-3-8-1 15,-5-2 1-15,5-6-2 16,0-7 0-16,10 1-2 16,5-8-4-16,5 2-6 15,2-2-31-15,3 5-46 0,2 0 0 16</inkml:trace>
  <inkml:trace contextRef="#ctx0" brushRef="#br0" timeOffset="244123.0721">5417 3545 298 0,'0'0'7'16,"0"-15"2"-16,-2 7 5 0,2-4 1 15,-3 0 1-15,3 5 1 16,0 7 0-16,0-13 1 16,0 20-6-16,5 18-2 15,7 11-2-15,6 13-2 16,9 5-1-16,8 13 0 0,7 0 0 16,8-1-2-16,10-6 0 15,4-8-1-15,8-10-1 16,3-15 1-16,7-15-1 0,8-12 2 15,4-12-1-15,3-15 1 16,0-15 1-16,2-1 0 16,-1-11-1-16,-6-5 1 0,-13-1 1 15,-10-4-1-15,-14 0 1 16,-10 2-5-16,-17-1 0 16,-9 4 0-16,-11 2 0 15,-8 5 0-15,0 8 0 16,-8 4 0-16,-4 7 0 0,-1 9 0 15,3 4 0-15,1 5 0 16,9 15 0-16,-16-10 0 16,16 10 0-16,-14 10 0 15,14 10-13-15,-5-3-39 0,5 3-37 16,2 3 1-16</inkml:trace>
  <inkml:trace contextRef="#ctx0" brushRef="#br0" timeOffset="244523.5099">6864 3110 365 0,'0'0'5'0,"0"0"2"16,0 0 3-16,-8-6-1 16,8 6 1-16,-10 0 2 15,1 12 0-15,-4 2 1 0,1 12-5 16,-1 3-1-16,-4 6-2 15,-1 5-1-15,-1-3 0 16,4 0-1-16,-2-4-1 16,0-6-1-16,8-5 1 15,-2-5 0-15,5-8 1 16,6-9 0-16,0 0-1 0,-7-4 1 16,9-13 0-16,8-10 0 15,0-8-1-15,7-5-1 16,3-7 0-16,3-3 0 0,-2 3 0 15,5 6 0-15,-4 1 1 16,1 8-1-16,-1 9 0 16,0 10 1-16,1 7-2 15,4 10 0-15,0 6 0 0,6 13 0 16,4 4 0-16,13 2 0 16,2-4-21-16,15 5-63 15,15-7-3-15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32:44.0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10903 9714 360 0,'0'0'6'0,"0"0"5"0,0 0 2 16,0 0 0-16,0 0 0 15,-5 0 0-15,5 0 1 16,0 17 0-16,0-3-4 16,0 6-4-16,8 7-1 15,-3 6-1-15,7 3 0 0,-2 7 0 16,5 2-2-16,3-6 1 15,-4 4-2-15,2-5 0 16,-2-3 0-16,2-4-1 0,-4-5 0 16,-5-1 0-16,1-7 1 15,-3-3 0-15,-5-8 2 16,0-7-1-16,0 0 1 0,0 0 0 16,-5-12-3-16,-5-9 0 15,0-6 0-15,-6-9 0 16,2-9 0-16,-4-9 0 15,4-2 0-15,1 3 0 0,1-5 0 16,2 4 0-16,5 4 0 16,2 8 0-16,3 5 0 15,0 5 0-15,8 5 0 16,4 4 0-16,6 5 0 16,1 3 0-16,6 10 0 0,5 4 0 15,0 1 0-15,2 12 0 16,-7 0 0-16,2 8 0 15,-7 5 0-15,-5-1 0 16,-7 6 0-16,-8 1 0 0,-10-2 0 16,-8 0 0-16,-7 0 0 15,-5 0 0-15,-1-5 0 16,1-2 0-16,0-5 0 0,5 1 0 16,7-3 0-16,6 0-52 15,12-15-36-15,12 5-2 16</inkml:trace>
  <inkml:trace contextRef="#ctx0" brushRef="#br0" timeOffset="9449.2983">10449 7227 378 0,'0'0'8'0,"0"0"2"15,0 0 2-15,0 0 2 16,0 0 0-16,7 0 0 0,-7 0 0 16,0 0 1-16,5 11-4 15,0 7-4-15,-3 4-2 0,6 7-1 16,4 6 1-16,3 8-5 16,3-1 0-16,2 2 0 15,2-4 0-15,3-3 0 0,-1-7 0 16,2-6 0-16,1-3 0 15,0-12 0-15,1-6 0 16,2-3 0-16,0-15 0 16,-4-10 0-16,4-5 0 0,-5-11 0 15,2-12 0-15,-9-3 0 16,-6-5 0-16,-4 0 0 16,-6 2 0-16,-2 3 0 15,-7 7 0-15,-3 9 0 16,-3 5 0-16,1 9 0 15,2 6 0-15,0 8 0 16,3 4 0-16,7 8 0 0,-10-7 0 16,10 7 0-16,0 7 0 15,10 8-76-15,3 2-17 0</inkml:trace>
  <inkml:trace contextRef="#ctx0" brushRef="#br0" timeOffset="23697.6642">13367 14175 400 0,'0'0'5'0,"0"0"5"16,-2-16 3-16,2 16 2 16,-8-12 2-16,8 12 1 15,-8-15 0-15,8 15-3 16,-9-2-15-16,4 9 0 0,3 13 0 16,-1 3 0-16,3 4 0 15,0 7 0-15,5 6 0 16,2-1 0-16,11-4 0 15,-1-2 0-15,8-6 0 0,2-5 0 16,3-9 0-16,0-6 0 16,2-7 0-16,3-3 0 15,0-9 0-15,-3-8 0 0,-2-5 0 16,2-10 0-16,-7-4 0 16,-2-8 0-16,-9-5 0 15,-1-3 0-15,-10-4 0 16,-3 8 0-16,-3 0 0 15,-7 7 0-15,0 6 0 0,-6 12 0 16,6 6 0-16,0 5 0 16,10 15 0-16,-17-14 0 15,17 14-67-15,6 0-28 16</inkml:trace>
  <inkml:trace contextRef="#ctx0" brushRef="#br0" timeOffset="47553.4162">6941 13679 399 0,'0'0'7'0,"0"0"3"0,0-9 4 16,0 9 1-16,0 0-1 16,0-8 2-16,0 8 1 15,2 5 0-15,2 10-15 16,3 2-2-16,-3 7 0 0,4 3 0 16,2 3 0-16,0 3 0 15,2-4 0-15,-5 1 0 16,6-2 0-16,-5-6 0 15,-1-3 0-15,0-3 0 16,-1-2 0-16,-6-14-2 0,12 11-87 16,-12-11-3-16</inkml:trace>
  <inkml:trace contextRef="#ctx0" brushRef="#br0" timeOffset="48527.3435">6936 13444 349 0,'0'0'6'16,"0"0"4"-16,-12-18 1 16,-3 13 3-16,-3-2-1 0,-4 2 2 15,-8 2 0-15,-2 6 2 16,-3 17-6-16,2 13-3 15,3 10 1-15,6 12-2 16,4 14-1-16,10 1 0 16,10 10 0-16,3-5-1 0,15-3-2 15,12-2-3-15,9-11 0 16,8-6 0-16,7-14 0 16,6-6 0-16,5-11 0 0,4-10 0 15,-3-10 0-15,-3-4 0 16,0-15 0-16,-8-8 0 15,-8-10 0-15,-8-4 0 16,-7-16 0-16,-9-4 0 16,-11-13 0-16,-12-10 0 0,-12-2 0 15,-18-5 0-15,-12 7 0 16,-13 8 0-16,-7 11 0 16,-9 22 0-16,-9 19 0 15,-5 22 0-15,6 19 0 16,-3 29 0-16,6 23-26 15,10 16-61-15,4 14-3 0</inkml:trace>
  <inkml:trace contextRef="#ctx0" brushRef="#br0" timeOffset="50547.1585">6695 7521 388 0,'0'0'6'0,"0"0"3"16,-5-13 2-16,0 6 2 16,3-6 1-16,-1 0 1 15,3-4 1-15,0-2 0 16,7 1-5-16,6-4-2 0,4 2-6 15,2 3-3-15,7 5 0 16,1 2 0-16,1 5 0 16,-3 5 0-16,-3 0 0 15,-5 10 0-15,-1 7 0 16,-9 3 0-16,-5 7 0 0,-2 3 0 16,-7-1 0-16,-5 2 0 15,-1-2 0-15,-5 1 0 16,4-9 0-16,-4-1 0 15,8-4 0-15,3-8 0 0,7-8 0 16,0 0 0-16,10 0 0 16,5-8 0-16,4-5 0 15,4-2 0-15,4 0 0 16,3-1 0-16,0-1 0 16,-3-1 0-16,-1 5 0 15,-7-2 0-15,1 8 0 0,-8-1 0 16,-5 5 0-16,-7 3 0 15,0 0 0-15,0 0-9 0,0 11-27 16,0-11-52-16,-2 9-2 16</inkml:trace>
  <inkml:trace contextRef="#ctx0" brushRef="#br0" timeOffset="50977.5562">6762 7062 366 0,'0'0'8'0,"-15"-5"2"0,0 1 1 15,0 1 2-15,-7 3 1 0,-8 3 0 16,-2 6 2 0,-5 14 1-16,0 12-5 0,1 8-2 15,6 15-2-15,6 8 0 16,6 7-4-16,11 6-4 15,7-5 0-15,11 0 0 16,18-7 0-16,3-7 0 16,13-13 0-16,9-8 0 0,7-15 0 15,10-12 0-15,3-12 0 16,2-18 0-16,-5-7 0 0,1-12 0 16,-6-8 0-16,-10-6 0 15,-11-10 0-15,-15-2 0 16,-16-7 0-16,-14-5 0 15,-14-5 0-15,-18 3 0 0,-16 4 0 16,-14 15 0-16,-10 5 0 16,-10 23 0-16,0 18 0 15,-8 19 0-15,11 32 0 0,-6 17 0 16,14 21 0 0,-5 21-69-16,17 8-23 15</inkml:trace>
  <inkml:trace contextRef="#ctx0" brushRef="#br0" timeOffset="55108.1769">11311 12201 388 0,'0'0'6'0,"0"0"3"15,0 0 3-15,-12-6 2 16,12 6 0-16,-8-10 1 0,8 10 0 16,-5-17 1-16,5 7-6 15,8-5-3-15,4 3-2 16,5-3-5-16,1 0 0 15,6 2 0-15,2 4 0 0,-3-2 0 16,3 7 0-16,-3 4 0 16,-5 0 0-16,-4 0 0 15,-1 10 0-15,-8 2 0 16,-3 3 0-16,-2 2 0 16,-2 1 0-16,-6 4 0 0,0-2 0 15,1 0 0-15,0 0 0 16,2-5 0-16,5-1 0 15,0-4 0-15,3 0 0 0,6-2 0 16,9-4 0-16,-1 1 0 16,3-5 0-16,3 3 0 15,1-3 0-15,-2 0 0 16,0 0 0-16,-4 0 0 0,-6 2 0 16,1 2 0-1,-13-4 0-15,7 12 0 16,-7-3 0-16,-10 3 0 0,-4 3 0 15,-4 0 0-15,-4 2 0 16,-6 3 0-16,-2-2 0 0,1 0 0 16,-1-6 0-16,3 0 0 15,2-7-2-15,3 2-5 16,1-7-5-16,14 0-13 0,7 0-44 16,-10 0-18-16</inkml:trace>
  <inkml:trace contextRef="#ctx0" brushRef="#br0" timeOffset="55922.6359">11455 11871 348 0,'0'0'7'0,"-7"-8"4"16,-3 0 2-16,-3 1 1 16,-2-1 0-16,-2 1 1 0,-8 5 1 15,-8 2 1-15,2 17-6 16,-9 13-3-16,5 13 0 15,-5 11-1-15,8 10 0 0,2 11-2 16,8 0 0-16,7 3 0 16,9-1-5-16,10-7 0 15,13-9 0-15,5-6 0 16,13-11 0-16,2-7 0 16,13-11 0-16,10-14 0 15,-1-10 0-15,8-7 0 0,0-12 0 16,1-13 0-16,-2-5 0 15,-3-4 0-15,-6-9 0 16,-12 0 0-16,-11-8 0 16,-9-3 0-16,-14-5 0 0,-14-3 0 15,-19-2 0-15,-13-1 0 16,-10 2 0-16,-15 10 0 16,-7 8 0-16,-2 13 0 0,-1 12 0 15,1 13 0-15,6 12 0 16,9 7 0-16,4 11 0 15,17 6 0-15,7-1-17 0,13 7-69 16,13-5-5-16</inkml:trace>
  <inkml:trace contextRef="#ctx0" brushRef="#br0" timeOffset="56672.2926">9663 9210 352 0,'0'0'7'0,"0"-9"3"0,0 9 2 16,7-11 1 0,-7 11 1-16,10-9 1 0,-10 9 2 15,8 0 0-15,-3 9-5 16,-5 9-3-16,0 6-2 16,-5 8 0-16,-3 3-2 15,-4 2-1-15,-6 3-1 0,-1-2-1 16,-1-4 0-1,0-5-1-15,-3-3 1 0,8-10-2 16,3 0 0-16,5-7 0 16,7-9 0-16,0 0 0 0,0 0 0 15,10-14 0-15,14-1 0 16,6-7 0-16,5 1 0 16,2-3 0-16,5-1 0 0,1 3 0 15,-6 3 0-15,-4 5 0 16,-6 5 0-16,-7 1 0 15,-5 6 0-15,-15 2-13 16,12 2-18-16,-12 8-55 0,-5 0-2 16</inkml:trace>
  <inkml:trace contextRef="#ctx0" brushRef="#br0" timeOffset="56898.6966">9683 9305 373 0,'0'0'7'0,"0"0"4"15,0 0 2-15,0 0 2 0,0 0-1 16,0 0 1-16,0 0 0 16,0 0 2-16,0 9-7 15,3 9-4-15,4 3-2 0,5 8-2 16,1 3 0-16,-1 2 0 16,4-2-1-16,-2 3-1 15,-2-6-3-15,3-1-4 0,-5-8-7 16,2-1-11-16,-4-1-38 15,2-11-24-15</inkml:trace>
  <inkml:trace contextRef="#ctx0" brushRef="#br0" timeOffset="57320.1365">9633 9024 399 0,'0'0'4'0,"-10"-2"1"16,0 2 2-16,-5 0 0 0,-7 5 1 15,-6 9 1-15,1 12 1 16,-7 6 1-16,1 9-3 16,6 14-2-16,4 5 0 15,14 4 0-15,4 6-2 0,7-3 0 16,18-4-1-16,7-1-1 16,5-7 0-16,13-10-1 0,3-8 0 15,6-12 0 1,6-11 1-16,4-11-1 0,-4-6 0 15,4-14 2-15,-4-8-3 16,-5-12 0-16,-6-5 0 16,-6-7 0-16,-18-8 0 15,-10-8 0-15,-10-9 0 0,-15-3 0 16,-14-2 0 0,-17 1 0-16,-8 7 0 0,-11 9 0 15,-8 13 0-15,-1 14 0 16,-5 20 0-16,4 15 0 15,-2 18 0-15,12 14 0 0,8 10 0 16,10 8 0-16,14-1 0 16,16 12-21-16,22-3-65 15,5-3-4-15</inkml:trace>
  <inkml:trace contextRef="#ctx0" brushRef="#br0" timeOffset="58239.4226">7046 11231 346 0,'0'0'7'0,"0"0"5"0,-6-12 2 16,6 12 3-16,-10-12 0 16,10 12 2-1,-12-13 0-15,12 13-1 0,-13-7-6 16,4 7-3-16,9 0-4 15,-19 13-1-15,13 1-2 0,-2 3-1 16,1 3 0-16,1 1 0 16,3-1 0-16,3 1 0 15,0-4 0-15,14-1 1 0,-2-4 0 16,6-2-2-16,5-2 0 16,-2-4 0-16,4-1 0 15,5 2 0-15,-5-5 0 16,-6 0 0-16,4 0 0 0,-8 0 0 15,-3 2 0-15,-2 4 0 16,-10-6 0-16,3 16 0 16,-6-3 0-16,-7-2 0 0,-2 4 0 15,-5 3 0-15,0-2 0 16,-6-4 0-16,8 0 0 16,-5-10-29-16,-7-2-57 15,16-2-4-15</inkml:trace>
  <inkml:trace contextRef="#ctx0" brushRef="#br0" timeOffset="58424.0736">7033 11239 389 0,'0'0'6'0,"0"0"3"0,0-13 2 16,0 13 1-16,7-17 0 15,-1 2 0-15,3 1 1 16,3-3-1-16,4 1-6 0,1-1-8 15,1 5-11-15,-2-3-31 16,2 2-40-16,-1 1-2 16</inkml:trace>
  <inkml:trace contextRef="#ctx0" brushRef="#br0" timeOffset="58838.096">7035 10835 353 0,'0'0'5'0,"-12"0"2"16,-1 5 3-16,-4 8 2 16,-5 11 1-16,-3 6 1 0,-5 12 3 15,-2 10 1-15,-1 15-2 16,8 7-3-16,6 7-1 16,8 2-1-16,7 4-1 0,4-8-10 15,13-8 0-15,8-6 0 16,12-9 0-16,7-15 0 15,2-11 0-15,8-17 0 0,5-10 0 16,1-10 0-16,0-12 0 16,4-13 0-16,-6-9 0 15,-2-10 0-15,-10-7 0 16,-5-5 0-16,-12-10 0 0,-13-6 0 16,-12-3 0-16,-14 1 0 15,-16 4 0-15,-10 10 0 16,-12 7 0-16,-5 16 0 15,-8 14 0-15,-2 15 0 16,0 15 0-16,3 8 0 0,4 11 0 16,8 8 0-16,9-1 0 15,13 6-12-15,11-5-11 16,11 0-63-16,13-1-3 16</inkml:trace>
  <inkml:trace contextRef="#ctx0" brushRef="#br0" timeOffset="59623.1996">7118 8915 398 0,'0'0'5'16,"0"0"3"-16,-8-9 2 0,8 9 2 15,0 0 0-15,-10-10 1 16,10 10 0-16,-10 0 0 16,3 12-4-16,2 5-2 0,3 7-3 15,-2 8-1-15,2 1-1 16,2 6 0-16,0 2-2 15,0-2 0-15,8-4 0 0,2-8 0 16,-1-4 0-16,7-6 0 16,1-8 0-16,0-4 0 15,5-5 0-15,-4-5 0 16,2-4 0-16,0-4 0 0,-5-3 0 16,-3-1 0-1,-4-7 0-15,-8 4 0 0,0 1 0 16,-8-1 0-16,-4 8 0 15,-8 0 0-15,-3 7 0 16,1 5 0-16,0 5 0 16,-1 7 0-16,4 3 0 0,1 2 0 15,3 2 0-15,5-4 0 16,7 2 0-16,1-5-16 16,4-3-10-16,-2-9-35 0,21 3-25 15,-7-6-4-15</inkml:trace>
  <inkml:trace contextRef="#ctx0" brushRef="#br0" timeOffset="60054.918">7132 8682 379 0,'0'0'5'0,"-12"-1"2"15,0 1 2 1,-4 0 1-16,-6 1 2 15,-2 7 1-15,-4 7 0 0,-4 4 2 16,-4 11-4-16,10 8-2 16,-1 6 0-16,6 9-3 0,9 5 0 15,4 2-2-15,8 2-1 16,11-3-3-16,8-4 0 16,8-6 0-16,7-9 0 15,10-7 0-15,3-14 0 0,5-7 0 16,1-12 0-16,3-2 0 15,2-13 0-15,-6-7 0 16,-2-8 0-16,-6-5 0 0,-7-2 0 16,-12-7 0-16,-7-6 0 15,-13-2 0-15,-8-4 0 16,-17-2 0-16,-10 1 0 16,-12 7 0-16,-8 8 0 15,-6 10 0-15,-7 14 0 16,1 18 0-16,-3 8 0 0,6 22 0 15,7 7 0-15,12 5 0 16,7 1-16-16,17 5-70 16,16 5-5-16</inkml:trace>
  <inkml:trace contextRef="#ctx0" brushRef="#br0" timeOffset="61226.6324">3110 12326 314 0,'0'0'8'15,"0"0"3"-15,0 0 3 16,0 0 0-16,0 0 4 0,0 0 1 16,0 0 1-16,0 0 2 15,5 0-5-15,10 0-4 16,0 0-1-16,10-4-1 16,0-6-2-16,5-3-2 0,-3-5-5 15,3 4-2-15,-3-6 0 16,-5 6 0-16,-2-1 0 15,-8 7 0-15,-3 3 0 16,-9 5 0-16,0 0 0 0,4 16 0 16,-6 5 0-16,0 4 0 15,-7 10 0-15,2 2 0 16,0 4 0-16,0 2 0 16,3-1 0-16,2-7 0 0,2-2 0 15,0-6 0-15,2-6 0 16,7-3 0-16,-3-6 0 15,-6-12 0-15,13 12 0 16,-13-12 0-16,13 6 0 0,-13-6 0 16,7 0 0-16,-7 0 0 15,5-12 0-15,-3 4 0 16,-2 8-20-16,3-13-44 16,-3 1-26-16,0-3-3 0</inkml:trace>
  <inkml:trace contextRef="#ctx0" brushRef="#br0" timeOffset="62078.8008">3280 12076 354 0,'0'0'4'0,"-13"-8"3"15,1 4 2-15,-6-4 1 0,1 3 2 16,-8 2 0-16,-7 3 2 15,-4 11 0-15,1 10-2 16,3 13-2-16,2 10-1 16,2 8-2-16,10 13 0 0,2 6-2 15,10 1 0-15,10 5-1 16,9 0-1-16,8-5 0 16,7-5 0-16,6-10 0 0,9-7 1 15,2-11-4-15,5-12 0 16,5-10 0-16,-1-14 0 15,0-6 0-15,4-17 0 16,-3-7 0-16,-5-9 0 16,-2-7 0-16,-4-4 0 0,-10-8 0 15,-6-1 0-15,-11-9 0 16,-13 0 0-16,-6-1 0 16,-22-1 0-16,-9 2 0 15,-12 6 0-15,-8 7 0 0,-8 10 0 16,-4 12 0-16,-2 12 0 15,5 10 0-15,3 8 0 16,9 11 0-16,8 9 0 16,9 0 0-16,16 9-17 0,2 1-38 15,15-5-34-15,9-3-2 16</inkml:trace>
  <inkml:trace contextRef="#ctx0" brushRef="#br0" timeOffset="62857.3601">4598 9416 412 0,'0'0'4'0,"-1"-10"2"0,1 10 2 16,-8-15 1-16,-3 6 0 15,1-2 1-15,-3 4 1 16,-5 2-1-16,-1 5-2 16,-1 2-3-16,-3 8-2 15,0 4 0-15,7 7-1 0,-2 4-1 16,11 0 0-16,2 2 0 16,5-3 0-16,7-1 0 15,10-4 0-15,8-2 0 0,5-2 0 16,3-6 0-16,6-2 1 15,-2-5-2-15,1 1 0 16,-4-1 0-16,-4 1 0 16,-3 1 0-16,-9 2 0 0,-3 3 0 15,-13 6 0-15,-2-3 0 16,-7 8 0-16,-11 1 0 16,-4-4 0-16,-3 3 0 15,-2-4 0-15,0-6 0 0,-1 1 0 16,2-10 0-16,8-2 0 15,0-10 0-15,8-6 0 16,6-9 0-16,4-7 0 16,0-4 0-16,12-5 0 0,3-3 0 15,4 6 0-15,-1-4 0 16,4 8-17-16,-8 4-26 16,5 5-43-16,-5 7-4 0</inkml:trace>
  <inkml:trace contextRef="#ctx0" brushRef="#br0" timeOffset="63275.5676">4577 9201 381 0,'0'0'5'0,"-12"0"1"16,-5 0 1-16,-3 5 2 15,-6 7 2-15,-8 5 1 0,-4 8 1 16,-2 5 1-1,1 9-4-15,-2 8 0 0,13 5-2 16,2 8-1-16,9 1-1 16,9 4-2-16,11-3 0 15,11-5 0-15,14-5-4 0,3-10 0 16,18-8 0-16,3-11 0 16,8-11 0-16,2-12 0 0,2-7 0 15,3-16 0-15,-2-6 0 16,-2-7 0-16,-7-5 0 15,-8-4 0-15,-11-9 0 16,-7 0 0-16,-18-9 0 0,-10-1 0 16,-14-2 0-16,-15-4 0 15,-18 4 0-15,-7 6 0 16,-10 16 0-16,-13 8 0 16,1 22 0-16,-6 14 0 15,6 21 0-15,-2 17 0 16,14 19 0-16,4 8 0 0,15 15-85 15,13 10-5-15</inkml:trace>
  <inkml:trace contextRef="#ctx0" brushRef="#br1" timeOffset="72672.4912">9250 7424 282 0,'0'0'5'0,"-2"-13"4"0,-9 4 0 15,-1-4 1-15,-7-2 2 16,-11 3 0-16,-7 0 0 16,-13 4 2-16,-13 8-5 15,-5 18-2-15,-15 13 0 0,-9 14-2 16,-7 9-1-16,-8 19 1 16,-3 7 0-16,-1 9 3 15,1 7 0-15,8 5 1 0,6 3 1 16,13-1 1-16,16-3-1 15,22-4 0-15,20-4-1 16,25-12-2-16,30-8-1 16,25-17-2-16,27-11-1 0,22-17 0 15,23-14-1-15,15-13 0 16,9-22 0-16,14-16-2 16,1-11 0-16,4-12 0 0,-4-14 0 15,-6-7 0-15,1-3 0 16,-15-7 0-16,-14 3 0 15,-21-5 0-15,-18 0 0 16,-26 3-2-16,-25 0 1 16,-32-1 1-16,-25-1 0 0,-30 9 1 15,-24 12 1-15,-23 8-2 16,-16 17 0-16,-15 20 0 16,-12 17 0-16,-7 17 0 15,-6 26 0-15,-1 14-2 0,2 14 0 16,12 11 0-16,16 5-2 15,22 3-3-15,25-6-9 16,34-5-46-16,26 5-23 16,30-3-3-16</inkml:trace>
  <inkml:trace contextRef="#ctx0" brushRef="#br1" timeOffset="73421.2942">10100 9982 372 0,'0'0'5'0,"-4"-9"5"15,-2 1 0-15,-6-1 2 0,0-1 0 16,-9 0 1-16,-4 5 1 15,-6 5 0-15,-9 5-4 16,-5 22-2-16,-5 16-2 0,4 13-1 16,-4 17 1-16,4 6 0 15,9 9-1-15,10 4-2 16,10-3-3-16,14-4 0 16,13-10 0-16,15-15 0 0,15-12 0 15,12-13 0-15,12-21 0 16,11-14 0-16,7-12 0 15,10-23 0-15,0-9 0 16,0-13 0-16,-5-10 0 16,-7-8 0-16,-15-3 0 15,-21-7 0-15,-17 1 0 0,-22-3 0 16,-17 5 0-16,-25 8 0 16,-25 12 0-16,-16 15 0 15,-11 17 0-15,-15 23 0 16,-1 19 0-16,3 26 0 0,6 19 0 15,8 17 0-15,13 7-9 16,24 11-79-16,21 0-4 0</inkml:trace>
  <inkml:trace contextRef="#ctx0" brushRef="#br1" timeOffset="76769.2833">13192 13097 317 0,'0'0'10'16,"0"0"3"-16,3-10 4 15,-3 10 3-15,0 0 3 0,13-7 0 16,-13 7 1-1,0 0 2-15,0 0-9 0,8-8-3 16,-8 8-7 0,0 0-7-16,0 0 0 0,2 8 0 15,-2-8 0-15,2 17 0 16,3-2 0-16,-5 5 0 0,5 5 0 16,0 4 0-16,-2 3 0 15,1 5 0-15,2 1 0 0,-4-3 0 16,3 4 0-16,-2-5 0 15,-3-2 0-15,2-1 0 16,0-9 0-16,1-3 0 16,-3-3 0-16,3-9 0 15,-3-7 0-15,0 9 0 0,0-9 0 16,0 0 0-16,0 0 0 16,0 0 0-16,0 0 0 15,0-9 0-15,0 9 0 0,0-23-22 16,0 9-69-16,0 4-4 15</inkml:trace>
  <inkml:trace contextRef="#ctx0" brushRef="#br1" timeOffset="78119.894">11021 10481 307 0,'0'0'6'16,"0"0"4"-16,0 0 4 15,0 0 2-15,0 0 3 0,-11-7 3 16,11 7 0-16,0 0 2 16,-12-10-4-16,12 10-4 15,-7-10-2-15,7 10-3 0,0-19-1 16,5 5-10-16,4-1 0 15,1 3 0-15,8 0 0 16,-4-1 0-16,4 4 0 16,1 4 0-16,4 5 0 15,-6 5 0-15,-2 4 0 16,0 7 0-16,-5-2 0 0,-5 8 0 16,-1 1 0-16,-4 4 0 15,-9 0 0-15,-3 0 0 16,-3 1 0-16,0-3 0 0,0-4 0 15,1-1 0-15,4-4 0 16,-1-2 0-16,7-6 0 16,4-8 0-16,0 0 0 15,9 7 0-15,7-9 0 0,4-8 0 16,4-5 0-16,6 3 0 16,4-6 0-16,4 1 0 15,-3-1 0-15,0 4 0 16,-9-1 0-16,0 3 0 0,-9 3 0 15,0 2 0-15,-9 5 0 16,-8 2 0-16,10-3 0 16,-10 3 0-16,0 0 0 15,0 0 0-15,0 0 0 16,0 0 0-16,0 0 0 0,0 0 0 16,-8 0 0-16,8 0-64 15,0 0-27-15,-2-2-2 16</inkml:trace>
  <inkml:trace contextRef="#ctx0" brushRef="#br1" timeOffset="79212.0849">9765 6783 400 0,'0'0'5'0,"0"0"3"16,0 0 1-16,-10-15 2 0,10 15 0 16,-7-8 1-16,7 8-1 15,0-20 1-15,5 8-5 0,4-1-2 16,14 1-2-16,1-3-2 15,1-3 0-15,7 6 0 16,-4 3 0-16,2-2-1 16,-8 7 0-16,-1 1 0 0,-9 3 0 15,-2 0-1-15,-5 10 1 16,-5-1 1-16,0 5-1 16,-2 1 1-16,-4 5 0 15,1-6-1-15,0 6 0 0,3-3 1 16,-1-5-1-16,3 4 0 15,0-4 1-15,10-2 0 16,3-3 0-16,4-2 0 16,2-2 0-16,7 2 0 15,2-5 0-15,-4 2 0 0,5-2 1 16,-4 0-2-16,-2 0-2 16,-3 0 2-16,-3 3-1 15,-10 1 2-15,-7-4-1 16,4 20 0-16,-10-5 0 0,-11 5 2 15,-8 3-2-15,0 1 0 16,-7 1 0-16,0 0 0 16,-4 0 0-16,6-6-5 0,4-2-4 15,3-5-8-15,11 1-67 16,5-3-3-16</inkml:trace>
  <inkml:trace contextRef="#ctx0" brushRef="#br1" timeOffset="80785.7995">8276 12396 350 0,'0'0'6'0,"0"0"1"0,0 0 2 0,0 0 2 15,5 5-1-15,-5 3 2 16,1 1-1-16,-1 6 2 16,0 0-4-16,0 5-4 15,-1 1 0-15,-4 3-1 0,-2 0-1 16,-1 1 0-16,-2-3 0 15,3-2-2-15,-4-2 1 16,4-1-1-16,0-7 0 16,2-1 0-16,5-9 0 0,0 0 1 15,0 0 1-15,7 0-1 16,5-12 0-16,7 0 1 16,5-5 0-16,1 1-1 0,0-4 0 15,5 3-2-15,-5 5-2 16,-6 5-5-16,-1-3-5 15,-6 8-24-15,11-1-46 16,-23 3-2-16</inkml:trace>
  <inkml:trace contextRef="#ctx0" brushRef="#br1" timeOffset="80984.6612">8331 12470 409 0,'0'0'6'16,"0"0"1"-16,0 0 1 0,0 0 0 15,0 0 2-15,0 0 1 16,0 7-1-16,7 5 1 16,6 6-5-16,-1 2-3 0,0 7-1 15,3 0-3-15,0 5-4 16,-2-4-9-16,-1-1-31 16,1 2-39-16,-6-5-3 15</inkml:trace>
  <inkml:trace contextRef="#ctx0" brushRef="#br1" timeOffset="81736.9099">7664 9733 351 0,'0'0'6'0,"0"0"2"0,0 0 3 15,-9-5 2-15,9 5-1 16,-18 0 1 0,8 3 0-16,-3 6 0 0,1 4-5 15,5-1-3-15,-4 8-1 16,7-4-1-16,4 5-1 0,0-1 0 16,4-3 0-16,10 0 0 15,0-4 0-15,4 0 1 16,2-4-1-16,4-1 0 0,-1-3 0 15,-3 2-1-15,2-4 0 16,-10-1 0-16,1 3-1 16,-13-5 1-16,10 10 0 15,-10 0-2-15,-4-1-1 0,-5 6-4 16,-3 0-5-16,-3 3-10 16,-9 7-47-16,6-15-17 15</inkml:trace>
  <inkml:trace contextRef="#ctx0" brushRef="#br1" timeOffset="81883.6734">7660 9681 347 0,'0'0'4'0,"0"0"2"16,0 0 0-16,9-11 3 16,-9 11-2-16,18-17 1 0,-5 8-4 15,8-11-17-15,-12 0-56 16,15 3-5-16</inkml:trace>
  <inkml:trace contextRef="#ctx0" brushRef="#br1" timeOffset="82648.1818">7515 6104 434 0,'0'0'5'0,"0"0"2"16,-7-10 2-16,7 10 0 16,0 0 1-16,0 0 0 15,-13 2 1-15,7 15-1 16,2 13-4-16,2 5-6 0,2 9 0 16,0 1 0-16,5 5 0 15,7-5 0-15,6-6 0 16,4-7 0-16,8-9 0 0,0-9 0 15,2-6 0 1,-2-8 0-16,0-6 0 0,-3-6 0 16,1-3 0-16,-14-2 0 15,-5-2 0-15,-5-1 0 16,-8 2 0-16,-12 3 0 16,-4 8 0-16,-10 4 0 0,-2 3 0 15,-3 10 0-15,3 8 0 16,2 2-5-16,7 7-82 15,9 0-1-15</inkml:trace>
  <inkml:trace contextRef="#ctx0" brushRef="#br1" timeOffset="83784.2212">818 14861 297 0,'0'0'6'16,"0"0"3"-16,0 0 5 0,-5-10 2 15,5 10 2-15,0 0 2 16,-5-10 0-16,5 10-1 16,0 0-5-16,0 0-3 15,0-12-2-15,10 7-2 16,5-3-1-16,5-4-1 0,4 0 0 15,4-4 0-15,-1 2 0 16,3 1-1-16,-8 1-1 16,-1 4 0-16,-7 8-1 15,-4 3 0-15,-4 12 1 0,-4 9-1 16,-2 6 1-16,3 2 0 16,-1 3-3-16,3 2 0 15,-3 1 0-15,8-5 0 0,1 0 0 16,1-5-5-16,3-8-9 15,4-6-33-15,4-2-40 16,-1-9-2-16</inkml:trace>
  <inkml:trace contextRef="#ctx0" brushRef="#br1" timeOffset="84739.368">3115 10240 324 0,'0'0'5'0,"-5"-14"3"0,0 2 2 16,-5-4 1-16,-3 1 4 16,-4 1 0-16,-2 2 1 0,-6 2 0 15,0 7-3-15,-5 8-4 16,0 12 0-16,5 6-3 16,1 2-1-16,4 4-2 15,10 1 1-15,4-3-2 0,6 1 0 16,11-6 2-16,6-3-1 15,15-2 0-15,4-4 1 16,5-1-1-16,1-2 1 16,4 1-1-16,-2-1-1 15,-1-1-1-15,-6 4 0 16,-10 1 0-16,-4 1-1 16,-11 2 0-16,-12 4 1 0,-3 3-1 15,-14 1 0-15,-5 0 0 16,-8-1 0-16,0 2 0 15,-5-9 0-15,2-5 1 0,1-4-1 16,7-8 0-16,2-13 1 16,7-9-1-16,6-10 1 15,8-11-1-15,2-8-1 0,12-6-2 16,8-11-2-16,7 2-7 16,3-6-13-16,-8 5-61 15,21 1-1-15</inkml:trace>
  <inkml:trace contextRef="#ctx0" brushRef="#br1" timeOffset="85585.6393">4218 7089 384 0,'0'0'5'0,"-7"-10"3"0,7 10 1 16,-19-17 1-16,1 9 1 16,-2 4 0-16,-4 1 1 15,-6 3 0-15,-6 10-4 16,4 10-3-16,0 10-1 0,2 7 0 16,8 0-1-16,5 6 0 15,5-2-1-15,6-3-1 16,6-6 1-16,13-7 0 15,4-11 0-15,8-6-1 0,2-8 1 16,4-11 0-16,5-8-1 16,-4-8 1-16,-2-5 0 15,-2-8 1-15,-6-2-3 0,-4 0 0 16,-6 0 0-16,-12 4 0 16,0 6 0-16,0 7 0 15,-5 13 0-15,5 12 0 16,-13 18 0-16,13 16 0 0,0 16 0 15,11 15 0-15,3 11 0 16,4 13 0-16,1 8 0 16,9-1 0-16,-1-6 0 15,5-1-78-15,3-6-13 16</inkml:trace>
  <inkml:trace contextRef="#ctx0" brushRef="#br1" timeOffset="89388.8257">16007 5207 343 0,'0'0'7'0,"0"0"4"16,0-11 4-16,0 11 3 15,0-9-1-15,0 9 2 0,0 0 0 16,0 0 1-16,0 0-7 15,-7 20-3-15,-1 10-3 16,3 4-3-16,-2 6 1 16,0 5-2-16,-2 3-3 0,5 1 0 15,-1-6 0-15,2-2 0 16,1-7 0-16,2-7 0 16,-2-5 0-16,-1-4 0 15,3-3 0-15,0-15 0 0,0 0 0 16,0 0 0-16,-10-4 0 15,7-17 0-15,3-9 0 16,0-9 0-16,0-4 0 16,0-8 0-16,0 1 0 0,3 1 0 15,2 1 0-15,-2 9 0 16,-1 6 0-16,1 12 0 16,-3 5 0-16,0 16 0 15,9-7 0-15,4 12 0 0,4 13 0 16,1 3 0-16,7 7 0 15,1 6 0-15,7 1 0 16,0 5 0-16,-1-6 0 0,-2 3 0 16,0-4 0-16,-6-7 0 15,-1-5 0-15,-1-1 0 16,-7-8 0-16,0-4 0 16,-5-6 0-16,0-2 0 15,-2-10 0-15,-5-5 0 0,1-8 0 16,-2-9 0-16,1-4 0 15,-3-12 0-15,0-1 0 16,0-6 0-16,0 4 0 0,1 1 0 16,-1 5 0-16,0 11 0 15,3 4 0-15,-3 10 0 16,0 5 0-16,0 15 0 16,0 0 0-16,0 0 0 15,13 3 0-15,-3 14 0 0,-3-2-18 16,-10 10-72-16,14 2-2 15</inkml:trace>
  <inkml:trace contextRef="#ctx0" brushRef="#br1" timeOffset="89621.2762">16718 5204 420 0,'0'0'6'15,"0"0"3"-15,0 0 1 16,0 0 2-16,0 0 0 16,0 0 0-16,0 0 0 0,7 0 1 15,1 0-8-15,7 0-5 16,3-5 0-16,3 2-3 16,2-1-14-16,3-11-56 15,0 15-14-15</inkml:trace>
  <inkml:trace contextRef="#ctx0" brushRef="#br1" timeOffset="89820.7472">16690 5435 407 0,'0'0'7'0,"0"0"4"16,0 0 2-16,9 6 2 15,3-6 1-15,2 0 0 16,9-6 1-16,7 1-8 0,-2-2-9 15,11-4 0-15,1 3 0 16,-3 1 0-16,-2 2 0 16,-3 3 0-16,-7 0-24 15,-5 2-66-15,-8 4 1 0</inkml:trace>
  <inkml:trace contextRef="#ctx0" brushRef="#br1" timeOffset="90668.9012">15801 6570 369 0,'0'0'6'0,"0"0"5"0,0 0 2 16,-12-13 2-16,12 13-1 16,0 0 3-16,0-11 1 15,13 5 1-15,7 0-5 16,16-1-3-16,6 0-7 0,13-3-4 16,9 0 0-1,0-4 0-15,5 0 0 0,-2 2 0 16,-8-3 0-16,-7 8 0 15,-9-1 0-15,-9 3 0 16,-11 1-5-16,-9-14-79 0,-14 18-5 16</inkml:trace>
  <inkml:trace contextRef="#ctx0" brushRef="#br1" timeOffset="91013.1965">16089 6552 384 0,'0'0'6'16,"0"0"3"-16,-3 14 3 15,3 2 2-15,0-1 0 0,6 2 2 16,1 7 1-16,7 2 0 16,5 6-5-16,6-5-2 15,4 4-10-15,9 0 0 16,-4 4 0-16,6-1 0 0,-5-1 0 16,-6 4 0-16,-4 0 0 15,-7 1 0-15,-11 1 0 16,-7-3 0-16,-7 0 0 15,-14-2 0-15,-6-4 0 16,-7-5 0-16,-6-5 0 0,-5-5 0 16,-2-9 0-16,-5-3 0 15,8-3 0-15,1-5 0 16,8-5 0-16,5-7 0 0,7-1 0 16,9-6 0-16,12 1-13 15,2-6-30-15,7 4-46 16,11-8 1-16</inkml:trace>
  <inkml:trace contextRef="#ctx0" brushRef="#br1" timeOffset="91232.1519">16806 6592 462 0,'0'0'4'0,"0"0"3"15,0 0 2-15,0 0 1 16,14 0 0-16,-14 0-1 0,16-2-9 16,-2-4 0-16,1 4 0 15,5-1 0-15,1-4 0 16,9 5 0-16,-4-7-12 0,-9 9-75 16,6 0-3-16</inkml:trace>
  <inkml:trace contextRef="#ctx0" brushRef="#br1" timeOffset="91388.8332">16815 6735 407 0,'0'0'6'0,"0"0"3"0,0 0 3 15,0 0 1-15,10 10 1 16,1-10 0-16,8 0 1 16,0 0-1-16,13-3-7 15,9-4-7-15,3-5 0 16,11 4-21-16,16 1-63 0,-18-5-3 15</inkml:trace>
  <inkml:trace contextRef="#ctx0" brushRef="#br1" timeOffset="91869.5613">17733 6466 469 0,'0'0'4'0,"0"-13"2"0,0 1 2 16,0-1 0-16,0-2 1 0,-8-2-2 16,-4 0-7-16,-1 2 0 15,-9 7 0-15,-8 4 0 16,0 8 0-16,-4 10 0 0,-1 5 0 15,3 8 0-15,2-1 0 16,7 7 0-16,5-3 0 16,13-3 0-16,5-2 0 0,13-8 0 15,11-4 0-15,6-8 0 16,7-5 0-16,6-5 0 16,-3-8 0-16,-1-1 0 15,-3-1 0-15,-9-1 0 0,-5 7 0 16,-7 2 0-16,-5 7 0 15,-5 9 0-15,-3 11 0 16,-2 4 0-16,0 12 0 16,-2 5 0-16,-1 4 0 15,-1 5 0-15,-1-3 0 0,0 0 0 16,0-2 0 0,2-6 0-16,3-5 0 0,-8 7-34 15,6-19-58-15,0-7-3 16</inkml:trace>
  <inkml:trace contextRef="#ctx0" brushRef="#br1" timeOffset="97895.7261">17508 4996 390 0,'0'0'5'0,"3"-17"2"16,-1 5 2-16,-2-6 2 0,0 1 0 15,0-2 2-15,-5-7-1 16,-2 6 1-16,-11 6-4 16,-1 4-3-16,-6 10-1 15,-2 0-2-15,2 12-1 16,-4 3-1-16,11 5-1 0,0 3 0 16,8 1 0-16,6 0 0 15,4 3 1-15,12 3-1 16,8-2 1-16,7 1 0 15,10-1 0-15,0 5 0 0,3-9 0 16,0 3 0-16,0-1-1 16,-5-2 1-16,-6-2-1 15,-6 0 1-15,-6-3-1 16,-15 1 1-16,-2-2 0 0,-8 2-1 16,-11-3 3-16,-3-7-3 15,-8 0 0-15,-7-2 0 16,-1-8 0-16,1 0 0 15,2-6 0-15,6-6 0 0,4-5 0 16,2-5 0-16,13-11 0 16,10-4 0-16,4-2 0 15,22-14 0-15,2 5 0 16,8-5 0-16,10 2 0 16,-2 0 0-16,4 10 0 0,-6 1 0 15,-3 7-7-15,-3 7-27 16,-4 9-52-16,-7 6-5 15</inkml:trace>
  <inkml:trace contextRef="#ctx0" brushRef="#br1" timeOffset="100617.9399">13593 8197 287 0,'0'0'9'0,"0"0"3"0,5-15 6 16,-5 15 1-16,10-17 4 15,-5 9 1-15,2-1 1 16,-2-1-1-16,-5 10-6 16,5-8-6-16,-5 8-2 0,0 6-3 15,-5 8-2-15,-7 4-1 16,-8 1-1-16,-7 8 0 16,-3 4 0-16,-10 0 0 0,-4 4-1 15,-6-2-2-15,-5-1 0 16,3-3 0-16,7-7 0 15,0 1 0-15,10-5 0 16,6-4 0-16,12-4 0 16,17-10 0-16,0 12 0 15,22-9 0-15,14-3 0 0,7 1 0 16,12-1 0-16,2 0 0 16,8 3 0-16,-1-3 0 0,-1 5 0 15,-9 0 0-15,-7 0 0 16,-6 3 0-16,-12-2 0 15,-5 5 0-15,-11 2 0 16,-8-1 0-16,-13 5 0 16,-14 1 0-16,-5 2 0 0,-12 1 0 15,-6 2 0-15,-10 2 0 16,-2-1 0-16,-3-1 0 16,-2 0 0-16,7-4 0 15,1-2 0-15,8 1 0 0,7-6 0 16,7-3 0-1,12 3 0-15,5-3 0 0,15-9 0 16,-3 10 0-16,13-8 0 16,13 1 0-16,9-1 0 15,8-2 0-15,12 0 0 0,8-2 0 16,4-3 0-16,5 3 0 16,4-3 0-16,-4-1 0 0,-1 3 0 15,-3 3 0-15,-8 0 0 16,-10 0 0-16,-8 0 0 15,-5 0 0-15,-10 6 0 16,-8-6 0-16,-3 3 0 16,-13-3 0-16,0 0 0 0,0 9 0 15,0-9 0-15,-14 8 0 16,1-4 0-16,-1 2 0 16,2-1-5-16,-9-3-33 15,6 1-47-15,3-1-5 16</inkml:trace>
  <inkml:trace contextRef="#ctx0" brushRef="#br1" timeOffset="101223.7103">14467 8204 325 0,'0'0'7'0,"0"0"4"16,0 0 3-16,0 0 4 15,0 0-1-15,0-9 1 0,0 9 0 16,-11-3 0-16,-4 0-6 16,-8 3-5-16,-7 0-2 15,-7 3-2-15,-5 2 0 0,-3 2 0 16,-3-3-1-16,4 2 1 15,2-1-1-15,5 0 1 16,7-3-1-16,2 1 0 16,8 0 0-16,6-1-1 15,6 0 0-15,8-2 0 0,-5 16 0 16,8-4 1-16,7 5 0 16,4 3 0-16,2 5 1 15,3 2 0-15,2 5-3 16,4 3 0-16,-3-1 0 15,0 1 0-15,-2 0 0 0,-2-1 0 16,-1-1 0-16,-4-1 0 16,-5-3 0-16,1 1 0 15,-5-5 0-15,-1 0 0 0,-3-3-10 16,-3-2-26-16,6-2-50 16,-9-6-1-16</inkml:trace>
  <inkml:trace contextRef="#ctx0" brushRef="#br1" timeOffset="101574.0948">14029 8631 369 0,'0'0'6'0,"0"0"4"16,0 0 1 0,12-8 1-16,0 3 0 0,6 2 1 15,4-1 0-15,8-1 0 16,5 2-8-16,2-2-7 15,2 5-10-15,3-5-11 16,3 3-17-16,-8 0-11 0,6-3 0 16,-1-1 4-16,-10 2 14 15,0 2 20-15,-9-4 16 16,2 4 14-16,-13-1 23 0,4 3 10 16,-16 0 0-16,4 8-1 15,-4 4-16-15,0 3-12 0,0 2-7 16,0 5-2-1,0 1-4-15,0 1-2 0,0-1-4 16,3-4-2-16,-1 4-6 16,1-8-7-16,2 0-30 15,-2-3-41-15,-3-12 0 0</inkml:trace>
  <inkml:trace contextRef="#ctx0" brushRef="#br1" timeOffset="101767.562">14530 8318 436 0,'0'0'3'16,"0"0"1"-16,0 0 1 0,0-10-1 16,0 10 0-16,0 0-1 15,13-2-6-15,-13 2-35 16,17 2-39-16,-4 5-5 15</inkml:trace>
  <inkml:trace contextRef="#ctx0" brushRef="#br1" timeOffset="101971.0192">15015 8444 480 0,'0'0'2'16,"0"0"0"-16,0 0 0 0,0 0 0 15,13-9-1-15,-2 6-5 16,-1-5-10-16,6 6-65 16,3 2-3-16</inkml:trace>
  <inkml:trace contextRef="#ctx0" brushRef="#br1" timeOffset="102119.1623">15008 8628 390 0,'0'0'7'0,"0"0"4"0,0 0 2 15,0 0 2-15,7 3 1 16,6-3 0-16,2 0 0 16,5 0-1-16,7 0-12 15,0 24-71-15,11-24-15 0</inkml:trace>
  <inkml:trace contextRef="#ctx0" brushRef="#br1" timeOffset="104386.4005">15551 8344 402 0,'0'0'6'15,"0"0"3"-15,-9-12 2 16,9 12 3-16,-11-9 0 0,11 9 0 16,-6-17 1-16,4 4 0 15,4 1-6-15,10 0-7 16,8-3-2-16,4 3 0 0,7-1 0 15,1 3 0-15,5 2 0 16,-4 5 0-16,1 3 0 16,-6 0 0-16,-6 11 0 15,-5 2 0-15,-6 1 0 0,-9 9 0 16,-2-3 0-16,-7 2 0 16,-12 3 0-16,6-3 0 15,-7 1 0-15,2-7 0 16,3 2 0-16,0-3 0 15,8-1 0-15,4-4 0 0,3 1 0 16,12-2 0-16,6-1 0 16,5 2 0-16,4-1 0 15,4-2 0-15,5 1 0 16,-2 0 0-16,-1 2 0 0,-6-4 0 16,-1 2 0-16,-7-2 0 15,-6 1 0-15,-6 4 0 16,-7-5 0-16,-7 7 0 15,-9-3 0-15,-8 2 0 0,-3-2 0 16,-8-1 0-16,-5 2 0 16,-2-2 0-16,-1-3 0 15,8-1 0-15,1-3 0 0,6-2 0 16,6 0 0-16,7 0 0 16,6 0 0-16,9 0 0 15,0 0 0-15,-9 10-58 16,18-10-30-16,2 0-4 15</inkml:trace>
  <inkml:trace contextRef="#ctx0" brushRef="#br1" timeOffset="105700.9506">16499 7981 301 0,'0'0'7'0,"0"0"6"0,0-14 1 15,3 4 4-15,-3-2 3 16,0-1 1-16,0 0 0 15,0 1 2-15,-3 2-8 0,3 10-4 16,0 0-2-16,-17 7-2 16,-3 17-1-16,2 12-1 15,-1 8 0-15,-6 16-2 0,3 4-4 16,-3 12 0-16,5 7 0 16,7-6 0-16,7-1 0 15,5-4 0-15,1-2 0 16,1-11 0-16,9-2 0 15,2-5 0-15,5-9 0 0,0-4 0 16,3-4 0-16,4-8 0 16,2-2 0-16,1-8 0 15,1-5 0-15,-3-4 0 0,-4-4 0 16,2-1 0-16,-3-3 0 16,-5 0 0-16,-2 0 0 15,-13 0 0-15,9-3 0 16,-9 3 0-16,0 0 0 15,0 0 0-15,0 0 0 16,0 0 0-16,4-12 0 0,-4 12 0 16,0 0 0-16,0 0-9 15,10-5-81-15,-10 5-1 16</inkml:trace>
  <inkml:trace contextRef="#ctx0" brushRef="#br1" timeOffset="106448.2305">16745 8395 393 0,'0'0'7'0,"0"0"2"16,0 0 3-16,0-10 1 0,0 10 1 15,0-17 0-15,3 7 0 16,4-2 2-16,4-3-7 0,5-1-3 16,2 4-2-16,7 0-4 15,0 2 0-15,-5 5 0 16,5 3 0-16,-8 2 0 16,3 5 0-16,-10 7 0 0,0 3 0 15,-8 5 0-15,-2 4 0 16,-5 2 0-16,-8 1 0 0,-1 2 0 15,-4 1 0-15,-3 0 0 16,-2-6 0-16,-1 0 0 16,5-3 0-16,2-1 0 15,2-8 0-15,5-2 0 16,10-10 0-16,-2 10 0 16,2-10 0-16,18 0 0 0,6 0 0 15,1-5 0-15,5-2 0 16,4-1 0-16,-2 1 0 15,4-3 0-15,-9 3 0 16,-5 2 0-16,-4-1 0 0,-6 2 0 16,-12 4 0-16,15-3 0 15,-15 3-84-15,0 0-4 16</inkml:trace>
  <inkml:trace contextRef="#ctx0" brushRef="#br1" timeOffset="106831.4045">17177 7964 448 0,'0'0'4'0,"0"0"1"0,0 0 1 0,0 0 1 15,0 0 1-15,0 0 1 16,21 10 2-16,-7 10 2 15,11 9-13-15,0 9 0 16,3 8 0-16,2 9 0 0,-3 5 0 16,-4 4 0-16,-5 3 0 15,-4 2 0-15,-8 1 0 16,-6-4 0-16,-4-1 0 16,-9-3 0-16,-8-5 0 0,-2-7 0 15,-4-9 0-15,-1-3 0 16,1-8 0-16,4-6 0 15,2-6 0-15,0-6 0 16,9-4 0-16,1-4 0 0,11-4 0 16,-10 0 0-16,10 0 0 15,0 0-58-15,0 0-34 16</inkml:trace>
  <inkml:trace contextRef="#ctx0" brushRef="#br1" timeOffset="107429.9518">18088 8138 398 0,'0'0'6'0,"0"0"3"0,0 0 3 15,0-10 2-15,0 10 2 16,2-8 0-16,-2 8 0 0,0 0 1 16,0-10-10-16,0 10-7 15,0 12 0-15,0 6 0 16,-2 10 0-16,2 1 0 0,0 8 0 16,0 5 0-16,0 2 0 15,0 0 0-15,2-3 0 16,4-4 0-16,-1-5 0 15,2-5 0-15,-2-7 0 16,-1-1 0-16,-4-2-43 16,0-17-47-16,3 9-1 0</inkml:trace>
  <inkml:trace contextRef="#ctx0" brushRef="#br1" timeOffset="107765.8995">17963 8246 406 0,'0'0'7'16,"0"0"3"-16,0 0 1 0,0 0 3 15,0 0-1-15,0 0 3 16,0 0 0-16,11-1 2 16,11-2-18-16,7-3 0 15,14 2 0-15,4-2 0 16,5 2 0-16,3-2 0 0,0-2 0 15,-8 4 0-15,-10 2 0 16,-6-1 0-16,-7 1 0 16,-9 0 0-16,-7 2 0 15,-8 0 0-15,0 0 0 0,0 0 0 16,0 0 0-16,0 0 0 16,0 0 0-16,0 0 0 15,0 7 0-15,0-7 0 0,-3 20-45 16,3-20-45-16,-3 14-1 15</inkml:trace>
  <inkml:trace contextRef="#ctx0" brushRef="#br1" timeOffset="109380.1658">18861 8049 343 0,'0'0'7'0,"0"0"3"16,0 0 3-16,-2-8 3 0,2 8 1 16,0 0 1-16,-3-13 1 15,3 13 0-15,0-10-5 16,0 10-3-16,8-19-3 16,8 6-1-16,7-1-2 15,2-4-1-15,10 4-4 0,4-4 0 16,4 6 0-16,-3-1 0 15,-3 6 0-15,-8 4 0 16,-1 1 0-16,-8 2 0 16,-8 5 0-16,-8 4 0 15,0 3 0-15,-4 5 0 16,-5-3 0-16,-7 4 0 16,0-4 0-16,-4 6 0 15,2-3 0-15,-2-2 0 0,4-3 0 16,2-1 0-16,2 1 0 15,6-2 0-15,2 0 0 16,5-3 0-16,8 3 0 16,1-1 0-16,4-1 0 15,4 2 0-15,5-3 0 0,-4 1 0 16,2-3 0-16,-5 3 0 16,-3-4 0-16,-2 4 0 0,-3-1 0 15,-12-7 0-15,8 15 0 16,-11-5 0-16,-9 1 0 15,-6 0 0-15,-5 2 0 16,-7 0 0-16,-4-1 0 0,-3 0 0 16,-2-2 0-16,2-3 0 15,1 0 0-15,9-1 0 16,2-4 0-16,8 0 0 16,5-2 0-16,12 0 0 15,-11 0-30-15,11 0-56 16,11-10-4-16</inkml:trace>
  <inkml:trace contextRef="#ctx0" brushRef="#br1" timeOffset="109741.8744">19723 7565 391 0,'0'0'6'15,"0"0"3"-15,0 0 0 16,0 0 1-16,0 0 1 16,-7 7 1-16,-2 6 1 0,-7 12 0 15,-4 5-4-15,-2 9-3 16,0 11 0-16,-3 9 2 16,-1 9 0-16,5 4-8 15,6 0 0-15,0 6 0 0,4-6 0 16,7 0 0-1,4-5 0-15,0-3 0 0,4-7 0 16,7-2 0-16,1-12 0 16,8-3 0-16,-1-7 0 0,7-6 0 15,1-7 0-15,0-10 0 16,1-3 0-16,-1-7 0 16,-4-2 0-16,-1-9-77 15,-5-3-14-15</inkml:trace>
  <inkml:trace contextRef="#ctx0" brushRef="#br1" timeOffset="110018.6989">19813 7964 456 0,'0'0'2'0,"0"0"3"16,0 0 0-16,0 8 3 0,0 3 0 16,0 5 1-16,2 3 0 15,0 7 0-15,1 1-9 16,1 2 0-16,0 3 0 0,1-2 0 16,0-3 0-16,-3-5 0 15,1-1 0-15,2-1 0 0,-5-8-23 16,4-4-63-16,-4-8-3 15</inkml:trace>
  <inkml:trace contextRef="#ctx0" brushRef="#br1" timeOffset="110350.5457">20109 7575 479 0,'0'0'3'0,"0"0"0"0,0 0 1 16,0 0 1-16,17 15 1 16,-7 5 0-16,5 10-1 15,3 4-5-15,-1 13 0 16,10 18 0 0,-2 9 0-16,0-2 0 15,-8 2 0-15,-2-2 0 0,-3-2 0 16,-6-2 0-16,-6-3 0 15,-10-20 0-15,-7-3 0 16,-4-5 0-16,-5 0 0 16,2-7 0-16,3-5 0 0,1-3 0 15,2-7 0-15,3-1 0 16,-3 7-27-16,18-21-65 16,0 0-2-16</inkml:trace>
  <inkml:trace contextRef="#ctx0" brushRef="#br1" timeOffset="111113.0198">20982 7818 410 0,'0'0'6'0,"0"0"3"16,0 0 2-16,2-12 2 16,-2 12 1-16,0 0 0 15,0 0 2-15,0 0 0 0,0 0-14 16,3 22-2-16,-3 3 0 15,4 9 0 1,4 3 0-16,-1 8 0 16,0-3 0-16,1-2 0 0,0-3 0 15,-1-3 0-15,-1-6 0 16,-6-8 0-16,0-1 0 16,0-9 0-16,-18-1-86 15,15 2-6-15</inkml:trace>
  <inkml:trace contextRef="#ctx0" brushRef="#br1" timeOffset="111433.1691">20832 8000 465 0,'0'0'5'15,"0"0"1"-15,0 0 2 16,0 0 0-16,0 0 2 15,0 0-1-15,13-6-9 0,9 3 0 16,13 1 0-16,4-4 0 16,9 4 0-16,2 0 0 15,2 0 0-15,0-3 0 0,-4 5 0 16,-9-3 0 0,-7 3 0-16,-6 0 0 0,-11 0 0 15,2 0 0-15,-8 0 0 16,-9 0 0-16,0 0 0 15,0 0 0-15,0 0 0 16,0 0-3-16,0 0-47 0,0 0-39 16,0 5-1-16</inkml:trace>
  <inkml:trace contextRef="#ctx0" brushRef="#br1" timeOffset="112585.0635">21722 7790 398 0,'0'0'6'0,"0"0"2"15,-12-7 4-15,12 7 2 16,-13-8-1-16,13 8 2 16,-12-7 1-16,12 7 0 15,-2-12-5-15,2 12-9 0,19-15-2 16,1 7 0-16,8 2 0 16,4-1 0-16,3 1 0 15,2 3 0-15,-6 3 0 16,3 3 0-16,-10 3 0 15,-4 3 0-15,-8 1 0 0,-1 0 0 16,-9 5 0-16,-2-4 0 16,-2 4 0-16,-9 2 0 15,2 0 0-15,-6-1 0 0,2 0 0 16,1-4 0-16,2 2 0 16,3-1 0-1,2-4 0-15,5 4 0 16,2-2 0-16,11-2 0 15,2 1 0-15,2-3 0 16,7 0 0-16,-3 1 0 0,4-3 0 16,-3 2 0-16,-5-5 0 15,-1 4 0-15,-7-1 0 16,1 0 0-16,-10-5 0 0,0 12 0 16,-5-2 0-16,-9 2 0 15,-7-1 0-15,-6 3 0 16,-5 1 0-16,-5 0 0 0,-6 1 0 15,-2 0 0-15,6-6 0 16,2 0 0-16,6-5 0 16,9 3 0-16,2-8 0 15,11 0-4-15,9 0-53 0,-3-8-32 16,8-1-2-16</inkml:trace>
  <inkml:trace contextRef="#ctx0" brushRef="#br1" timeOffset="113062.086">22492 7362 365 0,'0'0'9'0,"4"-10"3"15,-4 10 4-15,5-14 1 0,-3 4 2 16,-2 10 0-16,3-13 1 16,-3 13 1-16,0 8-8 15,-10 11-13-15,-1 16 0 16,-3 12 0-16,-2 7 0 15,2 16 0-15,-4 5 0 0,1 1 0 16,4 3 0-16,6 0 0 16,2-4 0-16,5-7 0 15,0 0 0-15,7-8 0 16,11-9 0-16,6-4 0 16,1-7 0-16,8-7 0 0,5-9 0 15,4 2 0-15,-2-17 0 16,7 1 0-16,-5-8 0 0,-8-2 0 15,1-5 0-15,-10-4 0 16,-2 2 0-16,-14-14 0 16,-2 4-89-16,-7-1-5 15</inkml:trace>
  <inkml:trace contextRef="#ctx0" brushRef="#br1" timeOffset="113496.6862">22836 7778 468 0,'0'0'4'0,"0"0"1"15,0-10 2-15,0 10 2 16,0-16-1-16,0 3 2 15,3-2-10-15,6 0 0 16,1-3 0-16,8 6 0 0,4-3 0 16,3 5 0-16,-5 5 0 15,7 3 0-15,-4 2 0 16,-3 7 0-16,-6 10 0 0,-9 1 0 16,-2 8 0-16,-6 5 0 15,-9 1 0-15,-3 0 0 16,-7 3 0-16,-3-5 0 15,0-1 0 1,2-4 0-16,7-5 0 0,3-2 0 16,5-6 0-16,8-2 0 15,10-5 0-15,7-5 0 16,9-3 0-16,1 1 0 16,8-6 0-16,0-1 0 0,2-2 0 15,0-3 0-15,-4 7 0 16</inkml:trace>
  <inkml:trace contextRef="#ctx0" brushRef="#br1" timeOffset="113818.8571">23316 7317 511 0,'0'0'0'0,"6"14"0"0,3 0 0 16,3 11 0-16,6 7 0 15,-1 8 0-15,5 11 0 0,0 9 0 16,1 4 0-16,-8 2 0 16,-3 4 0-16,-7 1 0 15,-5-3 0-15,-5 1 0 16,-12-4 0-16,-6-3 0 0,-3-8 0 15,-10 1 0-15,9-7 0 16,-6-10 0-16,6-3 0 16,3-4 0-16,1-16 0 15,-7-3-58-15,28-3-37 0</inkml:trace>
  <inkml:trace contextRef="#ctx0" brushRef="#br1" timeOffset="114794.3543">15373 10002 347 0,'0'0'5'0,"0"0"3"15,0 0 2-15,0 0 0 16,0 0 4-16,0 0 0 16,0 0 2-16,15-6-1 0,7 6-4 15,3 0-2-15,10-3-2 16,5 0-4-16,7 3-13 15,-5 0-34-15,6-2-36 0,-6 2-3 16</inkml:trace>
  <inkml:trace contextRef="#ctx0" brushRef="#br1" timeOffset="114960.9072">15483 10132 333 0,'0'0'5'0,"0"0"3"0,0 0 4 16,-6 10 2-16,6-10 1 15,0 12 1-15,0-12 0 16,23 15 1-16,0-10-5 16,4-3-3-16,8-2-7 15,4 0-17-15,6-7-63 0,4-1-2 16</inkml:trace>
  <inkml:trace contextRef="#ctx0" brushRef="#br1" timeOffset="115365.5844">16422 9624 448 0,'0'0'4'16,"0"0"1"-16,0 0 1 15,0 0 1-15,0 0 0 16,-8 10 1-16,-1 7 0 15,-9 10 2-15,1 3-4 16,0 12-4-16,-3 8-2 0,0 1 0 16,5 9 0-16,5-6 0 15,8-1 0-15,2-4 0 16,7-4 0-16,8-10 0 0,7-6 0 16,2-9 0-16,6-8 0 15,0-4 0-15,0-8 0 0,0-8 0 16,-5-7 0-16,0-4 0 15,-14-6 0-15,-5-2 0 16,-6-1 0-16,-6 1 0 16,-9 3 0-16,-6 4 0 0,-6 5 0 15,-1 7 0-15,-4 5 0 16,7 6 0-16,-2 5-20 16,8 4-22-16,16 3-46 15,-2-3-1-15</inkml:trace>
  <inkml:trace contextRef="#ctx0" brushRef="#br1" timeOffset="115678.8999">17066 9772 445 0,'0'0'5'0,"0"0"3"16,0 0 2-16,3-15 2 15,-3 15 1-15,0 0-1 0,2-7-6 16,-2 7-6-16,0 5 0 16,3 14 0-16,2 1 0 15,-3 11 0-15,3 1 0 16,3 7 0-16,-3-1 0 15,3 1 0-15,-2-4 0 0,1-3-15 16,-3 10-69 0,-2-20-5-16</inkml:trace>
  <inkml:trace contextRef="#ctx0" brushRef="#br1" timeOffset="115862.8264">16912 9941 416 0,'0'0'5'0,"0"0"3"15,0 0 1-15,0 0 0 16,5-7 0-16,4 4 1 16,10-4 0-16,8 2 1 15,3-3-5-15,12 3-3 0,1-3-2 16,7 6-4-16,6-5-17 16,-21 2-62-16,20 2-3 15</inkml:trace>
  <inkml:trace contextRef="#ctx0" brushRef="#br1" timeOffset="116631.6887">17740 9728 471 0,'0'0'4'16,"0"0"2"-16,0-13 1 15,-2 4 1-15,2-1 1 0,0-3-3 16,4-2-6-16,8-2 0 16,6 5 0-16,7-1 0 15,5 4 0-15,2 3 0 16,3 2 0-16,-3 4 0 16,1 0 0-16,-8 7 0 0,-5 5 0 15,-6 1 0-15,-7 1 0 16,-7 6 0-16,0 1 0 15,-9-1 0-15,-3-1 0 16,-4 1 0-16,2-1 0 0,-1-2 0 16,3-2 0-1,1 0 0-15,4-2 0 0,4-3 0 16,3-1 0-16,7 1 0 16,7-2 0-16,-1-1 0 0,8 1 0 15,-2-3 0-15,6 2 0 16,0-1 0-16,-4-2 0 15,-2 1 0-15,-4 0 0 0,-3 3 0 16,-1-3 0-16,-11-5 0 16,5 14 0-16,-5-14 0 15,-18 18 0-15,4-11 0 16,-11 6 0-16,-1-4 0 0,-6 1 0 16,2 1-10-16,-4-4-7 15,4 3-20-15,10-5-50 16,-5-3 0-16</inkml:trace>
  <inkml:trace contextRef="#ctx0" brushRef="#br1" timeOffset="116897.4381">18572 9584 469 0,'0'0'4'16,"0"0"0"-16,0 0 0 0,0 8 2 16,0 2 1-16,0 7 0 15,0 8 0-15,0 1-4 16,0 7-3-16,0 4 0 0,0 5 0 16,0 1 0-16,-2-7 0 15,2 5-2-15,0-9-32 16,0-3-52-16,0-4-3 15</inkml:trace>
  <inkml:trace contextRef="#ctx0" brushRef="#br1" timeOffset="117083.9408">18362 9818 424 0,'0'0'4'0,"0"0"2"0,0 0 1 16,10-6 2-16,-3 4 1 15,6-1-1-15,11 0 2 16,2-1-1-16,10-2-3 16,7 4-3-16,1-5-3 15,9 7-7-15,-12-3-16 0,-7 1-61 16,12-1-2-16</inkml:trace>
  <inkml:trace contextRef="#ctx0" brushRef="#br1" timeOffset="117517.7801">19311 9488 469 0,'0'0'3'15,"0"0"1"-15,0 0 1 16,0 0 0-16,-10 0 0 16,0 7 2-16,-2 13 0 15,-3 5-1-15,-4 7-6 0,3 7 0 16,1 6 0-16,3 2 0 16,2 0 0-16,8-3 0 15,2-3 0-15,12-10 0 16,5-4 0-16,5-6 0 15,10-4 0-15,-2-9 0 16,8-6 0-16,-6-2 0 0,3-7 0 16,-7-5 0-16,-8-6 0 15,-6-5 0-15,-11 1 0 16,-11 0 0-16,-9 4 0 0,-11 3 0 16,-7 5 0-16,1 5 0 15,-6 5 0-15,4 5 0 16,0 5-19-16,12 8-69 0,8-3-3 15</inkml:trace>
  <inkml:trace contextRef="#ctx0" brushRef="#br1" timeOffset="118630.3423">20119 9646 400 0,'0'0'4'0,"0"0"4"16,0 0 2-16,0 0 1 16,0 0 1-16,0 0 1 15,0 0-1-15,0 0 1 0,10 3-3 16,-10-3-5-16,19 2-2 16,-3 3-3-16,3-5-5 15,11 5-18-15,7-2-59 16,-1-3-3-16</inkml:trace>
  <inkml:trace contextRef="#ctx0" brushRef="#br1" timeOffset="118806.9739">20102 9812 369 0,'0'0'6'16,"0"0"5"-16,0 0 1 0,0 0 2 15,0 0 1-15,9 10 2 16,3-7-1-16,4-3 1 15,9 0-6-15,5-7-5 16,9 4-7-16,3-8-17 0,3 1-63 16,4 3-4-16</inkml:trace>
  <inkml:trace contextRef="#ctx0" brushRef="#br1" timeOffset="119198.2323">21086 9423 423 0,'0'0'6'16,"0"0"3"-16,-5-9 3 15,5 9-1-15,0 0 1 16,0 0 1-16,-8 0 0 16,4 9-1-16,1 11-12 15,3 5 0-15,-4 5 0 0,3 2 0 16,-2 4 0-16,3 2 0 15,0-6 0-15,0 0 0 16,0-3 0-16,0-3 0 16,0-2-19-16,3-3-67 15,-2-4-3-15</inkml:trace>
  <inkml:trace contextRef="#ctx0" brushRef="#br1" timeOffset="119590.0865">21469 9489 424 0,'0'0'6'16,"0"0"3"-16,2-14 1 0,-2 14 2 15,0-15 0-15,0 15 0 16,-7-15 1-16,-3 10 0 16,-2 3-13-16,-4 2 0 15,2 7 0-15,1 5 0 0,1 3 0 16,-1 2 0-16,5 7 0 15,8-5 0-15,3 3 0 16,7 0 0-16,3 1 0 16,4 0 0-16,3-4 0 15,5-2 0-15,0 3 0 0,0-2 0 16,2-6 0-16,-3 3 0 16,-5-5 0-16,2 0 0 15,-6-3 0-15,-4 0 0 16,-11-7 0-16,4 12 0 0,-8-7 0 15,-12 3 0-15,-4-3 0 16,-4 2 0-16,-3-3 0 16,-3-1 0-16,0 0-2 0,2 0-17 15,1-3-24-15,7-3-45 16,5-1 0-16</inkml:trace>
  <inkml:trace contextRef="#ctx0" brushRef="#br1" timeOffset="119929.9335">21568 9365 442 0,'0'0'5'0,"0"0"2"0,0 0 2 15,-5-12 1-15,5 12 2 16,0-12 0-16,0 12 0 0,17-12-10 15,1 5-2-15,2-1 0 16,2 4 0-16,5-1 0 16,6 2 0-16,-1 0 0 15,4 1 0-15,-4 2 0 0,-2 0 0 16,-6 0 0-16,-4 0 0 16,-2 0 0-16,-9 0 0 15,-9 0 0-15,10 0 0 16,-10 0 0-16,0 0 0 0,-7 2 0 15,7-2 0-15,-19 8 0 16,13 4 0-16,6 1-73 16,-13-4-20-16</inkml:trace>
  <inkml:trace contextRef="#ctx0" brushRef="#br1" timeOffset="123625.9174">13854 11584 358 0,'0'0'7'16,"0"0"3"-16,0-12 1 15,0 12 2-15,-7-18 0 16,-3 7 0-16,-3 2 1 0,-7 1 0 15,-5 3-6-15,-7 5-2 16,-11 5-2-16,5 9 0 16,-10 4-2-16,6 8-1 15,2 1 0-15,5 0 0 0,7 5 0 16,12-5-1-16,9 1 0 16,7-5 0-16,7-4 0 15,12-7 1-15,6-6 0 16,12-6 1-16,4 0 0 0,5-17-1 15,2-4 2-15,-4-11-1 16,3-3 0-16,-4-15-1 16,-5-2 0-16,-6-12 0 0,-8-6 0 15,-4-4-1-15,-4-3 0 16,-8-2-1-16,-8 4-1 16,-1 9 2-16,-6 8 0 15,-6 12 0-15,1 12 0 16,1 10-1-16,-1 23 1 15,3 13 1-15,0 18 2 0,4 19 0 16,3 14-1-16,0 10 1 16,2 12 1-16,2 4-4 15,5-3 0-15,6-3 0 0,4-12 0 16,6-7 0-16,-2-11-8 16,13-11-16-16,-8-5-32 15,3-16-31-15,2-4-2 16</inkml:trace>
  <inkml:trace contextRef="#ctx0" brushRef="#br1" timeOffset="123928.9163">14196 11566 372 0,'0'0'4'0,"0"0"1"16,-13 2 4-16,2 6 0 16,-1 0 1-16,0 9-1 0,-1-3 1 15,4 6 0-15,1 0-3 16,5 3-1-16,6-5-2 15,7-6 0-15,7-1-2 0,5-5 2 16,7-6-1-16,1 0 1 16,6-6-1-16,-6-5 1 15,-1-4 0-15,-4-2 0 16,-4-7 0-16,-12 5-1 0,-4-6 0 16,-10 3-1-16,-7 2 0 15,-6 2-2-15,-7 4 0 16,-2 3-3-16,-1 5-2 15,5 6-6-15,-4 0-9 16,13 6-12-16,7 2-28 16,7-8-24-16,1 9-4 0</inkml:trace>
  <inkml:trace contextRef="#ctx0" brushRef="#br1" timeOffset="124134.9089">14543 11313 365 0,'0'0'9'0,"3"-9"4"0,-3 9 2 16,5-12 2-16,-5 12 0 15,2-13 0-15,-2 13 1 16,-2 5 0-16,-6 12-7 0,-2 12-4 16,3 11-3-16,-2 7-4 15,6 13 0-15,-1-1 0 16,4 6 0-16,6-6 0 16,4 0 0-16,-1-2 0 0,2-10-2 15,3 2-23-15,-7-5-58 16,6-8-4-16</inkml:trace>
  <inkml:trace contextRef="#ctx0" brushRef="#br1" timeOffset="124314.5842">14443 11727 401 0,'0'0'5'15,"0"0"2"-15,3-15 2 16,2 8 0-16,7-5 1 0,5-1 1 15,6-5 0-15,4 0-1 16,10 4-15-16,4 2-47 16,3-2-27-16,4-1-3 0</inkml:trace>
  <inkml:trace contextRef="#ctx0" brushRef="#br1" timeOffset="124482.1346">14928 11546 429 0,'0'0'6'0,"0"0"2"0,0 0 2 16,0 0-1-16,0 0 1 15,5 0-1-15,5-3 1 16,2 0-4-16,4-3-15 16,8 3-30-16,3-2-45 0,0 0 0 15</inkml:trace>
  <inkml:trace contextRef="#ctx0" brushRef="#br1" timeOffset="124645.6981">14943 11678 333 0,'0'0'7'15,"0"0"4"-15,0 0 3 0,0 0 4 16,0 0-1-16,12 0 0 16,1 0 1-16,8-6 0 15,3-4-7-15,10 6-14 16,6-4-47-16,8-4-28 15,2-1-3-15</inkml:trace>
  <inkml:trace contextRef="#ctx0" brushRef="#br1" timeOffset="125378.8764">15878 11223 440 0,'0'0'4'0,"0"0"3"15,0-9 0-15,0 9 2 16,-10-7 0-16,-5 7 1 15,-3 4 1-15,-7 14 0 0,-7 4-8 16,2 13-3 0,-4 7 0-16,6 3 0 0,3 7 0 15,11-3 0-15,7-2 0 16,7-4 0-16,9-9 0 16,9-7 0-16,8-5 0 15,4-5 0-15,4-5 0 0,3-8 0 16,-3-4 0-16,-1-2 0 15,-2-4 0-15,-8-6 0 0,-8-4 0 16,-10 0 0-16,-5 1 0 16,-8 0 0-16,-11 1 0 15,-6 6 0-15,-5 0 0 16,-1 4 0-16,3 4 0 0,0 0 0 16,-2 2 0-16,15 8-38 15,15-10-48-15,-10 13-4 16</inkml:trace>
  <inkml:trace contextRef="#ctx0" brushRef="#br1" timeOffset="125678.7715">16541 11014 435 0,'0'0'4'15,"0"0"1"-15,-6-15 2 16,6 15 1-16,-11-13 1 0,-2 13 0 16,-6 10 3-16,-6 9 1 15,-2 15-4-15,-3 10-9 16,-2 14 0-16,4 13 0 16,-2 8 0-16,10 3 0 0,10-1 0 15,8 3 0-15,4-7 0 16,14-2 0-16,5-8 0 15,9-11 0-15,11-3 0 16,1-13 0-16,8-1 0 0,-5-10-59 16,11-11-33-16</inkml:trace>
  <inkml:trace contextRef="#ctx0" brushRef="#br1" timeOffset="128088.8112">16975 11313 349 0,'0'0'7'0,"0"-9"3"16,4 1 4-16,-4-7 2 16,3 3-1-16,-3-3 2 15,0 0-1-15,-5-1 1 16,-6 2-7-16,-6 9-3 0,-3 5-3 15,-5 0-1-15,-3 10 0 16,5 7-2-16,-5 1 1 16,6 2-1-16,4 4 1 0,8 4-1 15,10-3 1-15,0-3 0 16,16 3 0-16,3-3 0 16,7-2 1-16,4-1-1 15,3 1 1-15,2-2-3 16,-3-3 0-16,-2-1 0 0,-5-1 0 15,0-1 0-15,-9-3 0 16,-4 4 0-16,-7-3 0 16,-5-2 0-16,-3 2 0 15,-9-2 0-15,-6 1 0 0,-2-1 0 16,-2-4 0-16,-3-1 0 16,0-1 0-16,-3-2 0 15,8-2 0-15,4-8 0 16,-2 0 0-16,6-5 0 0,5-5 0 15,7-2 0-15,0-6 0 16,7 2 0-16,7-7 0 16,7 4 0-16,1-3 0 15,3-1 0-15,2 6 0 16,-5-1 0-16,3 6 0 16,-4 5 0-16,-5 2 0 0,-5 5 0 15,-11 10 0-15,15-12 0 16,-15 12 0-16,0 0 0 0,0 0 0 15,0 0 0-15,0 0 0 16,4 4 0-16,-4-4 0 16,0 17 0-16,0-17 0 0,0 16-22 15,0-3-29-15,0-4-36 16,0 1 0-16</inkml:trace>
  <inkml:trace contextRef="#ctx0" brushRef="#br1" timeOffset="128541.1384">17471 11427 445 0,'0'0'5'16,"0"0"3"-16,0 0 1 15,0 0 0-15,0-8 2 0,0 8 1 16,7-4 0-16,7 1-12 15,2-2 0-15,7 3 0 16,4-6 0-16,6 1 0 16,1 0 0-16,3 0 0 15,-2-1 0-15,-5 0 0 16,0 3 0-16,-8 0 0 16,-6 1 0-16,-4 1 0 15,-12 3 0-15,12-3 0 0,-12 3 0 16,0 0 0-16,0 0 0 15,0 13-48-15,0-13-42 0,-10 12-2 16</inkml:trace>
  <inkml:trace contextRef="#ctx0" brushRef="#br1" timeOffset="128830.5122">18155 11145 456 0,'0'0'6'0,"0"0"1"0,0 0 1 16,0 0 1-16,5 5 2 16,-5 8 0-16,0-1-8 15,0 10-3-15,0 3 0 16,-2 4 0-16,-1 4 0 16,-1 6 0-16,3-4 0 15,1-3 0-15,0-3 0 0,0-1 0 16,1-3 0-16,3-8 0 15,1-2 0-15,-5-2 0 16,3-7 0-16,-3-6 0 0,2 13 0 16,-2-13 0-16,0 0 0 15,0 0-15-15,0 0-73 16,0 0-3-16</inkml:trace>
  <inkml:trace contextRef="#ctx0" brushRef="#br1" timeOffset="129491.2535">18563 11376 414 0,'0'0'6'0,"0"0"3"15,0 0 1-15,-7-6 3 16,7 6 0-16,0 0 1 16,0 0 0-16,0 0 2 15,0 0-14-15,0 0-2 16,0 0 0-16,7-6 0 0,11 2 0 15,3 2 0-15,9-3 0 16,5-1 0-16,2 2 0 0,6-1 0 16,-7-3 0-16,8 4 0 15,-12 1 0-15,-2 1 0 16,-9-1 0-16,-5 3 0 16,-4-3 0-16,-2 3 0 0,-10 0 0 15,0 0 0-15,8 0 0 16,-8 0 0-16,0 0 0 15,0 0 0-15,0 0 0 0,0 0 0 16,0 0 0-16,0 0 0 16,0 0 0-16,0 0 0 15,0 0 0-15,0 0 0 16,-3 11 0-16,3-11 0 16,0 0-26-16,-8 12-66 15,8-12-2-15</inkml:trace>
  <inkml:trace contextRef="#ctx0" brushRef="#br1" timeOffset="130224.328">19415 11142 371 0,'0'0'8'16,"0"0"4"-16,8-10 2 15,-8 10 2-15,3-17 1 0,-3 5 0 16,0-1 1-16,0-4 1 15,-6 0-10-15,-8 2-3 16,-4 4-2-16,-5 2-4 16,-7 2 0-16,4 1 0 0,-4 6 0 15,0 6 0-15,0 3 0 16,5 6 0-16,5-2 0 16,6 7 0-16,5-3 0 15,9 2 0-15,4-4 0 0,15 0 0 16,6-5 0-16,2-6 0 15,12-4 0-15,-1 0 0 16,5-6 0-16,-6-4 0 0,0-6 0 16,-5 4 0-16,-4-2 0 15,-8 1 0-15,-6 4 0 16,-3 2 0-16,-11 7 0 16,10 0 0-16,-10 4 0 15,0 11 0-15,0 5 0 0,-3 4 0 16,-2 4 0-16,3 6 0 15,0-1 0-15,-2-1 0 16,4 0 0-16,0-5 0 0,0-2 0 16,8-5 0-16,-3-2 0 15,3-4 0-15,-8-14 0 16,15 17 0-16,-5-14-85 16,-1-3-7-16</inkml:trace>
  <inkml:trace contextRef="#ctx0" brushRef="#br1" timeOffset="130559.0218">19723 10617 458 0,'0'0'4'16,"0"0"0"-16,0 0 1 0,0 8 1 15,4 4 2-15,0 13 2 16,9 7 0-16,0 10-4 15,3 12-6-15,5 9 0 16,2 8 0-16,3 1 0 16,-1 3 0-16,-3-1 0 15,-2-2 0-15,-7 0 0 16,-6-3 0-16,-5-2 0 16,-4-3 0-16,-8-5 0 0,-5-3 0 15,-2-8 0-15,-6-4 0 16,1-11 0-16,3-6 0 15,1-7 0-15,2-2 0 0,9-8 0 16,-3-5 0-16,10-5 0 16,0 0-71-16,0 0-23 0</inkml:trace>
  <inkml:trace contextRef="#ctx0" brushRef="#br1" timeOffset="131595.4304">20614 11038 302 0,'0'0'9'0,"0"-12"4"0,0 12 2 15,5-18 4-15,0 9 2 16,-5-4 3-16,4 2 0 16,-1 0 1-16,-1 2-7 0,-2 9-3 15,3-11-3-15,-3 11-3 16,0 0-4-16,0 0-5 16,0 17 0-16,0 1 0 15,0 9 0-15,-3 0 0 0,3 5 0 16,0 6 0-16,0-2 0 15,0-3 0-15,3 2 0 16,1-8 0-16,0-1 0 16,-2-5 0-16,1-1 0 0,-3-6 0 15,2 1-3-15,-2 2-62 16,0-17-25-16,-7 13-1 16</inkml:trace>
  <inkml:trace contextRef="#ctx0" brushRef="#br1" timeOffset="131907.8178">20435 11155 384 0,'0'0'7'0,"0"0"4"0,-11-8 2 16,11 8 2-16,0 0 0 0,0 0 1 16,0 0 1-16,0-10 2 15,18 10-7-15,10-5-10 16,11 0-2-16,11 0 0 15,5 1 0-15,7-4 0 16,0 1 0-16,0 0 0 0,-4 1 0 16,-14-1 0-16,-9 2 0 15,-8 3 0-15,-9 2 0 0,-6-3 0 16,-12 3 0-16,8 0 0 16,-8 0 0-16,0 0 0 15,0 0 0-15,0 0 0 16,-1 5 0-16,1-5 0 0,-7 15-30 15,7-5-58-15,0-10-3 16</inkml:trace>
  <inkml:trace contextRef="#ctx0" brushRef="#br1" timeOffset="132948.6962">21805 10825 410 0,'0'0'5'0,"0"0"4"16,0 0 1-16,1-10 2 16,-1 10 1-16,0 0-1 15,0 0 2-15,0 0 0 16,0 16-4-16,-1 1-8 0,-2 7-2 16,-4 1 0-16,4 7 0 15,3 0 0-15,-3-1 0 16,3 0 0-16,0-8 0 0,3 2 0 15,-1-6 0-15,-1-2 0 16,4-5 0-16,-3 1 0 16,-2-3 0-16,3-1-25 15,9 0-62-15,-12-9-4 0</inkml:trace>
  <inkml:trace contextRef="#ctx0" brushRef="#br1" timeOffset="133380.2115">22244 10818 393 0,'0'0'7'0,"0"0"3"15,7-15 4-15,-7 15 1 16,9-13 0-16,-9 13 1 0,2-7 0 16,-2 7 1-16,-5 0-9 15,-6 5-8-15,-3 7 0 16,1 3 0-16,-1 3 0 15,-2 0 0-15,2 3 0 0,4-1 0 16,2 2 0-16,8 1 0 16,0 0 0-16,6-2 0 15,6-1 0-15,2 2 0 16,6-4 0-16,1 0 0 16,-2-4 0-16,6 3 0 0,-5-7 0 15,0 2 0-15,-5 1 0 16,3-6 0-16,-9 3 0 15,-9-10 0-15,11 18 0 16,-11-18 0-16,-1 12 0 0,-7-2 0 16,-13-3 0-16,2 1 0 15,-2-1 0-15,-9 3 0 0,0-2 0 16,-2-4 0-16,2 1 0 16,0 0 0-16,5-5 0 15,8 0-19-15,2 0-69 16,3-7-3-16</inkml:trace>
  <inkml:trace contextRef="#ctx0" brushRef="#br1" timeOffset="133722.8579">22311 10840 420 0,'0'0'6'16,"0"0"3"-16,0 0 2 0,-2-7 3 15,2 7 1-15,0 0 0 16,0-15 1-16,0 15-11 16,5-11-5-16,3 4 0 0,7 3 0 15,9-4 0-15,1 6 0 16,7-6 0-16,1 4 0 0,4-2 0 16,-3 5 0-16,2-2 0 15,-10 3 0-15,-2-3 0 16,-3 3 0-16,-6 0 0 15,-4-2 0-15,-11 2 0 16,9 0 0-16,-9 0 0 0,0 0 0 16,0 0 0-16,0 8 0 15,0-8 0-15,0 0-43 16,-2 16-49-16,-3-9-1 16</inkml:trace>
  <inkml:trace contextRef="#ctx0" brushRef="#br1" timeOffset="134982.2715">15330 13132 388 0,'0'0'4'0,"0"0"2"15,0 0 2-15,0 0 2 16,0 0 0-16,0 0 2 16,6 0-2-16,-6 0 3 0,20 0-5 15,-3-2-1-15,6-2-3 16,4 4-9-16,3-5-28 16,7 5-49-16,-4-2-1 15</inkml:trace>
  <inkml:trace contextRef="#ctx0" brushRef="#br1" timeOffset="135156.806">15390 13314 325 0,'0'0'6'0,"0"0"4"16,0 0 2-16,0 11 4 16,0-11 1-16,13 7-1 15,2-7 1-15,7 0 0 16,9 0-8-16,3-4-10 0,11-4-36 15,4-3-41-15,-4 2-5 16</inkml:trace>
  <inkml:trace contextRef="#ctx0" brushRef="#br1" timeOffset="135569.127">16265 12768 451 0,'0'0'3'15,"0"0"-1"-15,0 0 2 0,-7 4 1 16,-5 6 0-16,-3 12 2 16,-2 6 0-16,-3 6 1 15,-3 9-2-15,4 3-1 16,0 4-1-16,8 0 0 15,5-1-4-15,6-6 0 0,13-4 0 16,6-4 0-16,2-8 0 16,8-4 0-16,1-7 0 15,3-6 0-15,-4-5 0 16,-1-5 0-16,-3-5 0 16,-3-7 0-16,-9-5 0 15,-7-5 0-15,-6-1 0 0,-4 1 0 16,-8-3 0-16,-12 6 0 15,0 6 0-15,-6 6 0 16,1 3-2-16,-4 4-9 0,11 6-9 16,-6 5-14-16,7 1-53 15,10-3-1-15</inkml:trace>
  <inkml:trace contextRef="#ctx0" brushRef="#br1" timeOffset="136440.3477">16850 12542 373 0,'0'0'6'15,"0"0"5"-15,0-15 2 16,0 15 1-16,0-9 0 0,0 9 1 15,-15 0 1-15,0 19 2 16,-7 13-6-16,-1 16-4 16,1 15-1-16,-2 12-3 15,3 4-4-15,3 10 0 0,6-3 0 16,10-1 0-16,7-5 0 16,9-14 0-16,9-1 0 15,4-12 0-15,6-7 0 16,4-14 0-16,6 0 0 15,1-11 0-15,-1-7 0 0,-1-7 0 16,-5-4 0-16,3 2-15 16,9-5-75-16,-25-8-2 15</inkml:trace>
  <inkml:trace contextRef="#ctx0" brushRef="#br1" timeOffset="138476.9957">16954 13020 379 0,'0'0'7'16,"0"0"1"-16,0 0 2 0,0 0 1 16,0 0-1-16,0 0 1 15,0 0 2-15,0 0 1 16,15 6-4-16,0-6-3 0,5 0-1 15,10 0 1-15,2-6-1 16,6 3 0-16,-1-5-2 16,5 1-2-16,-7 2-2 15,-3 1 0-15,-7 1-6 0,-5 3-9 16,-7 0-24-16,-4 0-47 16,-9 0-1-16</inkml:trace>
  <inkml:trace contextRef="#ctx0" brushRef="#br1" timeOffset="138935.1535">17541 12943 438 0,'0'0'5'15,"0"0"2"-15,-5-14 2 16,5 14 2-16,-10-18 0 15,8 8 1-15,-1-5 0 0,3 3-6 16,3 0-6-16,6 2 0 16,9 0 0-16,4 0 0 15,4 3 0-15,3 3 0 16,-2 2 0-16,1 2 0 16,-6 8 0-16,-2 2 0 15,-5 7 0-15,-13 1 0 0,-2 6 0 16,0-1 0-16,-12 4 0 15,-5-2 0-15,-4 4 0 16,2-6 0-16,-5-3 0 0,4-1 0 16,4-1 0-16,6-9 0 15,3 2 0-15,7-11 0 0,0 9 0 16,9-9 0-16,9 0 0 16,2 0 0-16,7-5 0 15,0 1 0-15,6-4 0 16,-6 0 0-16,3 1 0 15,-5-3 0-15,-3 5 0 0,-4-2 0 16,-1 2-16-16,-7-2-26 16,0 2-46-16,-10 5 0 15</inkml:trace>
  <inkml:trace contextRef="#ctx0" brushRef="#br1" timeOffset="139309.6662">17906 12334 442 0,'0'0'5'0,"0"0"2"16,0 0 0-16,-7-12 0 0,7 12 2 16,0 0 0-16,1 12 2 15,7 8 0-15,10 9-8 16,7 6-3-16,10 12 0 15,7 9 0-15,3 2 0 0,10 12 0 16,-8-4 0 0,-2 3 0-16,-8 4 0 0,-12-1 0 15,-15-1 0-15,-10 4 0 16,-15-6 0-16,-15-5 0 16,-6 1 0-16,-4-9 0 0,4-8 0 15,-3-7 0-15,7-8 0 16,2-10 0-16,9-8 0 15,6-6 0-15,15-9 0 16,-14 3 0-16,14-3-15 0,12 0-75 16,-4-12-2-16</inkml:trace>
  <inkml:trace contextRef="#ctx0" brushRef="#br1" timeOffset="140025.8552">18821 12743 399 0,'0'0'6'15,"0"0"3"-15,0 0 3 16,-5-10 0-16,5 10 0 0,0 0 1 16,0 0 1-16,-2 15 1 15,2 5-7-15,0 4-2 16,4 5-1-16,7 4-5 16,-4 6 0-16,0-7 0 15,4 4 0-15,-1-7-2 16,-1 1-12-16,-9-4-37 0,7-7-37 15,-3-2 0-15</inkml:trace>
  <inkml:trace contextRef="#ctx0" brushRef="#br1" timeOffset="140210.7559">18672 12898 403 0,'0'0'5'15,"0"0"2"-15,0 0 1 0,0 0 1 16,0 0 2-16,15-12 2 15,8 5-1-15,9-3 2 16,9 0-5-16,12 1-3 16,0-2 0-16,9 2-3 0,2-3-6 15,-2 9-13-15,-4 0-67 16,-9 3-4-16</inkml:trace>
  <inkml:trace contextRef="#ctx0" brushRef="#br1" timeOffset="140442.7563">19445 12671 461 0,'0'0'3'16,"0"0"0"-16,0 0 1 16,0 7 0-16,3 3 2 15,-3 5-1-15,4 5 0 16,-1 5 1-16,3-1-3 0,-2 5 0 15,1 4-1-15,1-3-5 16,0-1-5-16,2 1-17 16,-3-7-58-16,2-1-4 15</inkml:trace>
  <inkml:trace contextRef="#ctx0" brushRef="#br1" timeOffset="140808.9297">19902 12668 451 0,'0'0'4'0,"0"0"1"0,-4-10 2 15,4 10 0-15,-8-9 0 16,8 9 0-16,-15-5 0 0,5 5 0 16,1 5-3-16,-4 4-2 15,3 4-1-15,1 1 1 16,0 4-2-16,2 2 0 0,2 3 0 15,5-1 0-15,0-3 0 16,10 6 0-16,5-5 0 16,2 2 0-16,3 0 0 15,3-5 0-15,1 1 0 0,1-4 0 16,0 2 0-16,-5-3 0 16,-4-1 0-16,-2-5 0 15,-7 3 0-15,-4 0 0 16,-3-10 0-16,-15 15 0 15,0-11 0-15,-9 4 0 0,0 0 0 16,-4-7-7-16,2 5-18 16,-1-6-60-16,2-6-4 15</inkml:trace>
  <inkml:trace contextRef="#ctx0" brushRef="#br1" timeOffset="141090.1769">19877 12579 425 0,'0'0'5'0,"9"-3"4"16,0 1 1-16,3 2 2 15,6-2 2 1,6 2 0-16,6-3 1 0,3 0-8 16,4 3-7-16,0 0 0 0,-2 0 0 15,3 0 0-15,-8 0 0 16,-4 0 0-16,-5 0 0 15,-7 0 0-15,-14 0 0 16,15 0 0-16,-15 0 0 0,0 0 0 16,0 0 0-16,0 0 0 15,0 0-6-15,-12 8-82 16,12-8-3-16</inkml:trace>
  <inkml:trace contextRef="#ctx0" brushRef="#br1" timeOffset="142375.4091">15693 15080 397 0,'0'0'5'16,"0"0"2"-16,0-11 0 15,0 11 2-15,-9-15 0 0,-3 8 0 16,-4 0 1-16,-9 1-1 16,-5 6-3-16,-4 3-3 15,-2 14 0-15,-2 3-1 0,3 4-2 16,0 10 1-16,10-3-1 16,5 4 0-16,8 0 0 15,12-3 0-15,0-3 0 16,19-4 0-16,6-7 1 0,12-9 0 15,4-6 0-15,6-6 1 16,5-11 0-16,1-11 0 16,-2-10-1-16,-1-7 1 15,-8-8 0-15,-6-6-1 0,-10-11 1 16,-3-8-1 0,-13-3 0-16,-2-2 0 0,-8-5 0 15,-3 5 0-15,-2 12 0 16,-8 9 0-16,1 10-2 15,-1 13 1-15,5 21-1 0,-2 15 1 16,0 27 1-16,4 18-1 16,2 17 0-16,4 12 0 15,4 11 0-15,9 6 1 0,0 3-1 16,8-7-3-16,7-8-3 16,4-11-6-16,5-10-21 15,16-10-51-15,-16-14-1 16</inkml:trace>
  <inkml:trace contextRef="#ctx0" brushRef="#br1" timeOffset="142675.3174">16208 15124 355 0,'0'0'2'0,"0"0"2"0,-10 2 0 16,10-2 2-1,-14 19 0-15,3-6 1 0,4 1 0 16,2 4 0-16,3 2-1 15,2-2 0-15,10-4-1 16,7-4 0-16,7-5-1 0,4-5 1 16,2 0-1-16,2-7 1 15,1-3-1-15,-1-5 1 16,-10-2-1-16,1-1 1 0,-11-4 0 16,-6 2-1-16,-6 1-1 15,-11 2 0-15,-6 0-2 16,-3 5-1-16,-6 5-2 15,-1 5-4-15,3 2-8 16,-1 5-16-16,5-4-42 0,8 10-10 16</inkml:trace>
  <inkml:trace contextRef="#ctx0" brushRef="#br1" timeOffset="142889.905">16695 14722 442 0,'0'0'5'0,"0"0"2"15,0-10 1-15,0 10 0 16,0 0 1-16,-10 0-1 16,3 15 1-16,-2 7 1 0,-2 11-5 15,6 9-5-15,1 6 0 16,4 13 0-16,0-3 0 16,4 8 0-16,6-5 0 0,5-1 0 15,-3-8-8-15,6 0-18 16,-8-5-58-16,1-10-4 15</inkml:trace>
  <inkml:trace contextRef="#ctx0" brushRef="#br1" timeOffset="143057.4546">16651 15153 422 0,'0'0'3'0,"0"0"0"16,0-9 0-16,7-2 1 15,6 2 1-15,6-7-1 0,9 2-2 16,4-6-10-16,11 3-69 16,9-3-1-16</inkml:trace>
  <inkml:trace contextRef="#ctx0" brushRef="#br1" timeOffset="143225.0065">17207 14972 419 0,'0'0'4'0,"0"0"2"16,0 0 1-16,0 0 0 16,-2 12 1-16,2-12 1 15,0 0 0-15,13 7-2 16,2-7-12-16,7-1-47 0,3-2-29 16,0 0-2-16</inkml:trace>
  <inkml:trace contextRef="#ctx0" brushRef="#br1" timeOffset="143375.1508">17267 15106 384 0,'0'0'4'0,"0"0"1"15,3 7 3-15,-3-7 1 16,15 11 0-16,-1-9 1 0,7-2 1 16,6 0-2-16,4-5-10 15,12-3-73-15,7-1-4 16</inkml:trace>
  <inkml:trace contextRef="#ctx0" brushRef="#br1" timeOffset="143823.5259">17956 14833 412 0,'0'0'6'0,"0"0"3"0,0 0 2 16,0 0 0-16,-5-7 1 15,5 7 1-15,0 0 1 16,0 0 1-16,17-7-7 0,5 2-8 15,9 0 0-15,8-3 0 16,2 1 0-16,5-1 0 16,2 1 0-16,-9-8-35 0,-2 8-50 15,-4 4-4-15</inkml:trace>
  <inkml:trace contextRef="#ctx0" brushRef="#br1" timeOffset="144027.002">18545 14645 425 0,'0'0'5'16,"0"0"3"-16,0 0 0 15,0 0 1-15,2 7 1 0,-2 3 1 16,0 5-1-16,0 5 1 16,0 0-5-16,6 10-3 15,-3-3-2-15,4 5-1 16,-2-2-7-16,8 4-17 0,3-4-59 15,-6-2-4-15</inkml:trace>
  <inkml:trace contextRef="#ctx0" brushRef="#br1" timeOffset="147676.6329">18781 14563 381 0,'0'0'7'0,"0"0"1"0,0 0 4 16,0-9 1-16,0 9 2 15,11-13 1-15,-6 4 0 16,4 1 1-16,3-2-5 0,9 0-3 15,-4 3-4-15,5 2-5 16,4 2 0-16,-2 3 0 16,1 6 0-16,0 3 0 15,-9 6 0-15,-2 5 0 0,-7 2 0 16,-4 4 0-16,-6 3 0 16,-10 2 0-16,-4 1 0 15,-5 1 0-15,-7-6 0 16,9-2 0-16,-5-3 0 15,4-4 0-15,7-3 0 16,3-2 0-16,11-13 0 0,-2 11 0 16,7-6 0-16,13-2 0 15,-2-3 0-15,8 0 0 16,5 0 0-16,1-3 0 0,4-2 0 16,-4 1 0-16,3-2 0 15,-8 5 0-15,0-5 0 16,-3 4 0-16,-7-1 0 0,0 1 0 15,-8 2 0-15,-7 0 0 16,12 0-18-16,-12 0-68 16,0 0-4-16</inkml:trace>
  <inkml:trace contextRef="#ctx0" brushRef="#br1" timeOffset="147943.9168">19661 14444 471 0,'0'0'3'0,"0"0"2"16,0 0-1-16,0 0 2 0,-2 13 1 15,-1 7 0-15,-1 3 1 16,1 3-8-16,3 3 0 15,-2 9 0-15,2-1 0 0,0-5 0 16,2 3 0-16,3-12-17 16,2-6-42-16,1 3-29 15,-3-6-2-15</inkml:trace>
  <inkml:trace contextRef="#ctx0" brushRef="#br1" timeOffset="148128.9688">19505 14620 403 0,'0'0'6'16,"0"0"0"-16,0 0 2 0,5-2 1 16,8 0 2-16,-1-3 0 15,8 2 0-15,1-1 1 16,9-1-5-16,3-3-2 16,5 3-1-16,-1 0-4 0,5 2-13 15,-11 11-63-15,6-8-9 16</inkml:trace>
  <inkml:trace contextRef="#ctx0" brushRef="#br1" timeOffset="148356.5938">20134 14395 431 0,'0'0'7'15,"0"0"-1"-15,0 0 2 16,0 5 2-16,0 5 1 15,0 5 1-15,0 2 0 16,2 7 0-16,-2 7-10 0,5 1-2 16,-2 2 0-16,1 4 0 15,-1-6 0-15,5 0 0 0,-5-7 0 16,4 2-26-16,14-5-60 16,-12-7-4-16</inkml:trace>
  <inkml:trace contextRef="#ctx0" brushRef="#br1" timeOffset="148707.1369">20540 14420 450 0,'0'0'4'16,"0"0"2"-16,0-10 2 0,0 10 0 16,-6-10 0-16,6 10 0 15,-15-5 1-15,6 5 1 16,3 2-10-16,-3 6 0 15,0 7 0-15,2 2 0 16,0 0 0-16,2 6 0 0,3 1 0 16,2-1 0-16,5 1 0 15,4 3 0-15,2-3 0 16,6-3 0-16,3 2 0 0,2-1 0 16,0-5 0-16,-2 1 0 15,-1-6 0-15,-1-4 0 16,-2-1 0-16,-6 3 0 0,-10-10 0 15,0 10 0-15,-14-8 0 16,-7 6 0-16,-7-1 0 16,-2 0 0-16,-4 4 0 15,-4-7-34-15,1 2-53 16,5-6-4-16</inkml:trace>
  <inkml:trace contextRef="#ctx0" brushRef="#br1" timeOffset="148902.1454">20544 14350 440 0,'0'0'5'0,"0"0"4"15,10-5 1-15,-10 5 1 16,15-7 0-16,-4-1 1 16,8 1 1-16,6 0-13 0,0-2 0 15,7 1 0-15,5-2 0 16,11 5-28-16,-6 0-59 15,1-4-3-15</inkml:trace>
  <inkml:trace contextRef="#ctx0" brushRef="#br1" timeOffset="149090.661">21313 14347 470 0,'0'0'4'0,"0"0"3"15,0 0 0-15,0 0 1 16,0 0 0-16,7-2-1 16,2 2-7-16,12-5 0 0,3 3 0 15,1-6 0-15,10-14-75 16,-2 21-14-16</inkml:trace>
  <inkml:trace contextRef="#ctx0" brushRef="#br1" timeOffset="149257.2164">21329 14526 413 0,'0'0'5'0,"0"0"3"15,0 0 1-15,8 3 0 0,5-3 1 16,3-3 0-16,10-2-1 16,8-2-3-16,14 2-23 15,21-7-62-15,-12-3-5 16</inkml:trace>
  <inkml:trace contextRef="#ctx0" brushRef="#br1" timeOffset="149879.5264">22285 14062 453 0,'0'0'4'0,"0"0"3"16,-4-14 0-16,2 4 2 16,-1-2 1-16,3-3-1 0,3-5 1 15,6 0-8-15,7-2-2 16,11-1 0-16,9 6 0 0,5 0 0 16,6 3 0-16,6 4 0 15,-5 7 0-15,-7 3 0 16,-6 3 0-16,-10 7 0 15,-13 7 0-15,-9 5 0 0,-6 0 0 16,-9 3 0-16,-3-2 0 16,-4 1 0-16,1-2 0 15,1 0 0-15,4-4 0 16,6 0-2-16,4-4 1 0,3 3-1 16,10 0 1-16,8 1 1 15,3 0-1-15,7-4 1 16,2 1 0-16,2 3 2 15,0-6-1-15,1 0-1 16,-6-3 1-16,-5-1-1 16,-1 2 3-16,-9-2-3 0,-12-8 0 15,-5 12 0-15,-18-4 0 16,-9-1 0-16,-7 3 0 16,-7 0 0-16,-8 5 0 0,-1 1-10 15,-4 0-28-15,9 2-48 16,5 4-2-16</inkml:trace>
  <inkml:trace contextRef="#ctx0" brushRef="#br1" timeOffset="150570.8653">21407 15516 317 0,'0'0'2'15,"-15"4"4"-15,15-4 1 0,-13 4 1 16,13-4 3-16,-10 3 1 15,10-3 3-15,8-5 2 16,27-10-1-16,20-5-2 16,24-12-1-16,35-5 0 0,31-8-1 15,25-3-2-15,30-10 0 16,21 3-2-16,12 1-1 16,2 2 0-16,-7 5-1 15,-14 8-6-15,-20 6 0 0,-31 8 0 16,-25 8 0-16,-36 9 0 15,-38 4 0-15,-34 7 0 16,-30 8 0-16,-40 7 0 16,-27 7 0-16,-22 7 0 15,-26 7 0-15,-24 6-3 0,-13 7 0 16,-19 2 0-16,-14 6 1 16,-8 0 0-16,-9 1 1 15,1-1 0-15,13-6 1 0,16-4-1 16,23-11 1-16,29-4 1 15,35-12-1-15,39-8 2 16,46-15 0-16,19-3 1 0,51-14 0 16,27-4 2-16,27-8-5 15,26-3 0-15,13-2 0 16,19-7 0-16,-1 10 0 16,1-4 0-16,-15 4 0 15,-14 5 0-15,-23 1 0 16,-30 7 0-16,-16 4 0 0,-27 1 0 15,-22 8 0-15,-22 2 0 16,-13 3 0-16,-25 5 0 16,-8 1-12-16,-1 8-75 15,-12 7-3-15</inkml:trace>
  <inkml:trace contextRef="#ctx0" brushRef="#br1" timeOffset="180273.9957">12444 13513 239 0,'0'0'5'0,"0"-12"4"16,0 2 4-16,-5 0 1 16,3 0 3-16,-6-5 0 0,-2-5 3 15,-2 2-1-15,-6 4-3 16,-2-3-2-16,-4 5-5 15,-6-1-2-15,-7 6-1 16,-2 2-2-16,-12 5-1 0,-6 0 0 16,-9 8-1-16,-19 6 2 31,-10 5 0-31,-4 4 1 0,-21 7-1 16,-1 5 0-1,121-35-4-15,-122 42 5 0,5 3 0 0,-2 1 0 16,16 6-2-16,2 0 0 15,1 11 1-15,11-5-1 16,2 9 0-16,0 0 0 0,0 8 0 16,5-1 0-16,7 1 0 15,8 0-1-15,12 0 0 16,14-3 0-16,8 3-1 0,15-4 1 16,9 2-2-16,14 20-1 31,10 2 0-16,4-3 0-15,9-4 0 0</inkml:trace>
  <inkml:trace contextRef="#ctx0" brushRef="#br1" timeOffset="182354.7939">12303 13391 307 0,'0'0'3'16,"0"0"0"-16,0-14 1 0,0 14 2 16,0-15 0-16,-2 5 0 15,0-4 2-15,-7 1 1 16,2 0-1-16,-5-2 1 16,-1 3-2-16,-4 0 1 0,-6 0-2 15,-1-1 1-15,-4 5-2 16,-4 2 0-16,-5 0-1 15,-3 6-1-15,0 0 0 16,-7 2 0-16,2 5-1 0,-4 7 0 16,-4-2-1-16,3 3 0 15,1 2 0-15,-1 0 0 16,-2 0-1-16,0 4 1 16,0 4 0-16,-1-3-1 15,-2 5 1-15,-9 11 1 16,-1 1-1-1,-2 2 1-15,3 4 0 16,-2 0 1-16,5-1-1 16,-7 3 0-16,6 4 1 0,8-10-1 15,2 1 0-15,-1 1 1 16,1-2-1-16,2 0 0 16,1 3 0-16,-1 1 0 0,3-1 0 15,-3 0 0-15,3 1 0 16,2 2 0-16,2 1 0 15,1-2 1-15,5 4 0 0,-2-3-1 16,9 3 1-16,0 1-1 16,7 5 0-16,3-3 0 15,-1 7 0-15,3-1-1 16,7 6 0-16,1-3 0 16,6 5 0-16,4-3-1 15,0 1 0-15,4-1 0 0,12-2 0 16,2-3 1-16,6 2-1 15,3-6 1-15,5-2-1 16,7-4 1-16,-2-1-1 16,4-5 1-16,2 0 0 0,2-3-1 15,2-3 0-15,0 0 1 16,5-5-1-16,1 0 1 16,4 1 0-16,3-6 0 0,2 0 0 15,1 0 0-15,3 1 1 16,-2-6 0-16,8-2-2 15,-1-3 0-15,0-2 0 16,1-3 0-16,3-4 0 0,2-4 0 16,-3 0 0-16,1-4 0 15,-2 0 0-15,-4-8 0 16,3 3 0-16,-4-6 0 16,-3-1 0-16,3-5 0 15,-1-2 0-15,4-4 0 0,0-4 0 16,1-3 0-16,3-6 0 15,-3-2 0-15,4-2 0 16,-1-2 0-16,-3-5 0 16,-2 3 0-16,-6-3 0 0,-1 2 0 15,-10-5 0-15,-7 3 0 16,-5-2 0-16,-7-4 0 16,-1-2 0-16,-12 2 0 0,4-2 0 15,-4-4 0-15,1-3 0 16,-7 0 0-16,0-3 0 15,-3 3 0-15,-5-2 0 16,1 0 0-16,-3-1 0 0,-2 1 0 16,-3 1 0-16,0 2 0 15,-3-4 0-15,-5 9 0 16,3-4 0-16,-2 1 0 16,-3 4 0-16,2 4 0 15,-4-4 0-15,0 6 0 16,-1-4 0-16,-4 8 0 0,-1-2 0 15,2 5 0-15,-2-3 0 16,-2 9 0-16,-2-1 0 16,-2 4 0-16,5 3 0 0,-6 3 0 15,1 0 0-15,-1 2 0 16,-3 3 0-16,-2 3 0 16,3-1 0-16,-6 2 0 15,3 3 0-15,0 0 0 0,-3 1 0 16,0 1 0-16,-5 5 0 15,6-1 0-15,-5 1 0 16,7 1 0-16,-4-1 0 0,0 5 0 16,5 2 0-16,2 1 0 15,-3-3 0-15,5 3 0 16,0 0-6-16,0 0-49 16,-1 7-34-16,-8 1-2 15</inkml:trace>
  <inkml:trace contextRef="#ctx0" brushRef="#br1" timeOffset="184181.1898">2153 13344 205 0,'0'0'7'0,"-10"-1"4"0,10 1 4 15,-18-5 2-15,4-1 0 16,-4 2 1-16,-1 1 2 16,-9 0 0-16,3 3-7 15,-2 0-3-15,-5 0-3 16,-2 7-1-16,-4 4 1 15,0 1-2-15,-4 3 2 0,0 2-2 16,-6 3 1-16,2 5 1 16,-4 2-1-16,2 3 1 15,-1 2-1-15,-2 2 1 0,8 1-1 16,-5 4 0-16,4-1 0 16,1 2-1-16,6 2 0 15,-3 3-1-15,6 4 0 16,-2 3 0-16,6 2-2 0,0 4 0 15,4 0-1-15,1 5 0 16,-3-4 0-16,6 3-1 16,-1 0 1-16,6 3 0 0,-3-4 1 15,3 5 0 1,4-3 1-16,1-1-1 0,4 0 0 16,1 2 1-16,4-1-1 15,1 1 0-15,2-2 0 16,2 0-1-16,5-1 1 15,4 2-1-15,-1-2 0 0,5 2 0 16,-1-5 0-16,7 3-1 16,0-7 1-16,2 3-1 15,-1-4 1-15,8-2-1 0,-2-1 0 16,7-1 0-16,-1-3 0 16,0-2-1-16,10-2 1 15,-2 0 0-15,-1-3 1 0,5 1-1 16,0-6 1-16,5 1 0 15,-1 0 1-15,1-5-2 16,2 0 0-16,5-3 0 16,2-7 0-16,8 2 0 0,-1-3 0 15,3-3 0-15,2-2 0 16,3-2 0-16,-1-5 0 16,-2 1 0-16,5-2 0 15,-3-6 0-15,2 0 0 16,-2 0 0-16,1-6 0 15,-1-2 0-15,-1-4 0 0,0-2 0 16,-1-6 0-16,-1-2 0 16,5-6 0-16,-1-4 0 15,0-7 0-15,0-2 0 0,-1-2 0 16,3-2 0-16,-3-5 0 16,-2 4 0-16,1-4 0 15,-4 0 0-15,-4 3 0 0,-3-2 0 16,-3-1 0-16,-4-2 0 15,-5 0 0-15,-9 1 0 16,-3-2 0-16,-6-1 0 16,-6-1 0-16,-2-5 0 15,-11 3 0-15,0-4 0 16,-6 1 0-16,-7-2 0 0,0 0 0 16,-5 0 0-1,-7-1 0-15,-4 7 0 0,0-4 0 16,-7 1 0-16,1 2 0 15,-8-2 0-15,0 2 0 16,-5 1 0-16,-4-5 0 0,-2 7 0 16,-1-6 0-16,-3 7 0 15,-4-5 0-15,-1 6 0 0,-5-2 0 16,4 4 0-16,-7 3 0 16,-1-1 0-16,-1 4 0 15,-5 5 0-15,-2 1 0 0,-3 4 0 16,1 2 0-16,-3 2 0 15,-5 2 0-15,-3 4 0 16,1 5 0-16,-2 1 0 16,-3 3 0-16,3 3 0 15,-6-1 0-15,2 6 0 0,0-5 0 16,3 4 0 0,1 3 0-16,-2 0 0 0,7 0 0 15,-3 3 0-15,8 2 0 16,4 0 0-16,4 0 0 15,6 4 0-15,13 4-2 16,0-3-17-16,19-5-45 0,4 8-25 16,21-8-4-16</inkml:trace>
  <inkml:trace contextRef="#ctx0" brushRef="#br1" timeOffset="185647.0091">5760 12521 94 0,'0'0'0'15,"-23"0"1"-15,4 0 4 0,-6 0 6 16,-6 0 9-16,0 0 7 16,-4-3 7-16,-4-2 3 15,9-1 2-15,7-1 0 16,5-1-3-16,6 3-6 15,12 5-7-15,-4-17-7 0,6 7-5 16,15 0-3-16,8-2-1 16,7-5-3-16,11-1 1 15,9-5 1-15,9-1 0 0,10 0 0 16,9-6-1 0,6 0 0-16,6 0-1 0,1 1 0 15,3 1-2-15,-2 3 0 16,-3 3 0-16,-3 5 0 15,-3 2 0-15,-5 0 0 16,-6 4 0-16,1 2 2 0,-1 2-1 16,-1-3 1-16,1 3-1 15,4-1-3-15,-2 3 0 0,1 3 0 16,0 2 0-16,3 0 0 16,-3 5 0-16,-2 2 0 15,-4 5 0-15,-1 0 0 16,-2 5 0-16,-6-4 0 15,0 5 0-15,-5-1 0 0,-4 3 0 16,3-1 0-16,-4 4 0 16,-2 0 0-16,-3 1 0 15,-4 1 0-15,-1 1 0 0,-5 0 0 16,-5 3 0-16,3 2 0 16,-8-4 0-16,1 8 0 15,-3-1 0-15,-6-2 0 16,0 6 0-16,-2-4 0 15,-5 0 0-15,-5 4 0 16,-4-4 0-16,-1 2 0 0,-2-2 0 16,-8 0 0-16,-6 7 0 15,-5-5 0-15,-1 2 0 0,-10-1 0 16,-6 2 0-16,-8 1 0 16,-9 2 0-16,-5 0 0 15,-8 4 0-15,-10-3 0 0,-7 4 0 16,-9-2 0-16,-2-1 0 15,-7-1 0-15,-2-1 0 16,-1-8 0-16,-4-1 0 16,2-4 0-16,-1-3 0 15,-3-2 0-15,-1-4 0 16,1 0 0-16,-2-3 0 0,3 0 0 16,-3-5 0-16,3-1 0 15,-1-1 0-15,3-5 0 16,8-2 0-16,-3-3 0 15,8-3 0-15,4-7 0 16,3-2 0-16,7-4 0 0,9-4 0 16,6-1 0-16,3-4 0 15,7-7 0-15,5 1 0 0,8 0 0 16,3-7 0-16,5 3 0 16,2-4 0-16,8-1 0 15,-1-2 0-15,7 2 0 16,6 1 0-16,1 0 0 0,7-2 0 15,4 2 0-15,2-3 0 16,14-1 0-16,6 0 0 16,8-6 0-16,10 3 0 15,12-6 0-15,13-2 0 16,11-3 0-16,14 2 0 0,12-2 0 16,9 3 0-16,16-1 0 15,3 6 0-15,11 8 0 16,1 0-13-16,5 7-74 15,9 5-2-15</inkml:trace>
  <inkml:trace contextRef="#ctx0" brushRef="#br0" timeOffset="192862.6312">15493 8994 263 0,'0'0'6'15,"0"0"2"-15,0 0 2 0,0 0 0 16,0 0 0-16,0 0 4 15,0 0 0-15,0 0 4 16,14-7-3-16,2 7-2 16,3 0 0-16,6-2 0 0,2-1 0 15,6-1-1-15,4 1-2 16,-2-5-2-16,5 1-2 16,-7 2-2-16,3-3 0 15,-6 4-1-15,-3-2-1 16,-2 1 0-16,-7 1-1 15,-3 1 0-15,-6 3 0 0,-9 0 1 16,11 0 0-16,-11 0 0 16,0 0 0-16,0 0 0 15,-11 0 1-15,-1 0-2 0,-6 3 1 16,-6 4-1-16,-9-2-1 16,-2 2 0-16,-6 1 0 15,-1 1 0-15,-4 2 0 0,-4-4 0 16,8 1 0-16,3-1 0 15,1-2 0-15,9 0 0 16,4-2 0-16,5-1 0 16,8 0 0-16,12-2 0 0,-11 3-1 15,11-3 1-15,0 0-1 16,3 0 1-16,12 0 0 16,5-3 0-16,7 1 1 15,5-3 0-15,11 3 0 16,1-6 0-16,4 4 1 15,-2-4 0-15,2 4 0 0,-8-4-1 16,-6 2 1-16,-4 3-1 16,-5-1 0-16,-7 1 1 15,-8 1-1-15,-10 2 1 16,13 0 0-16,-13 0-2 0,0 0 0 16,-9 0 0-16,-3 0 0 15,-8 2 0-15,-1 4 0 0,-9-2 0 16,-4 2 0-16,-3 2 0 15,-2-2 0-15,-1 1 0 16,0 1 0-16,5-3 0 16,2 0 0-16,3 0 0 0,6 2 0 15,7-4 0 1,4-1 0-16,13-2 0 0,-9 3 0 16,9-3 0-16,12 2 0 15,8-2 0-15,7-2 0 16,6-1 0-16,4-4 0 0,8-1 0 15,4 1 0-15,-1-3 0 16,-6 3 0-16,-1-1 0 16,-7 1 0-16,-2 2 0 15,-9-2 0-15,-7 4 0 16,-6 0 0-16,-10 3 0 0,11-5 0 16,-11 5 0-16,-8 0 0 15,-2 0 0-15,-7 0 0 0,-6 5 0 16,-5 1 0-16,1 1 0 15,-6 1 0-15,3-1 0 16,2 1 0-16,2-1 0 16,1 0 0-16,11-2 0 15,-1-3 0-15,7 1 0 0,8-3 0 16,-12 2-6-16,12-2-1 16,0 0-11-16,3 20-54 15,11-20-13-15</inkml:trace>
  <inkml:trace contextRef="#ctx0" brushRef="#br0" timeOffset="195015.1323">15510 9371 81 0,'0'0'7'16,"0"0"5"-16,0 0 6 16,0 0 5-16,0 0 5 0,0-10 3 15,0 10 2 1,0 0 3-16,0 0-4 0,-3-12-4 15,3 12-4-15,0 0-1 16,-6-10-3-16,6 10-3 16,0 0-3-16,0 0-1 0,-3-10-3 15,3 10-1-15,0 0-3 16,0 0-1-16,0 0-1 16,-3 7-2-16,3-7 0 0,0 15 0 15,0-2-1-15,0-4 1 16,0 7 1-16,0-2-1 15,0 1 1-15,0 0-1 16,0 0 0-16,5-1 0 0,-4 1-1 16,3-3 1-16,1 5-1 15,0-8 0-15,0 3 0 16,2-2 0-16,1 0 0 16,-1 0 0-16,2-3 0 15,0 1-1-15,0-1 1 0,-1-2 0 16,4-2 1-16,-2 0-2 15,1-1 0-15,-2-2 0 16,3 1 0-16,1-1 0 16,-3 0 0-16,0 0 0 0,3-1 0 15,-6-1 0-15,2-4 0 16,-9 6 0-16,16-10 0 16,-16 10 0-16,14-17 0 15,-5 4 0-15,-5 1 0 16,1-1 0-16,2 1 0 15,-4-2 0-15,3-4 0 0,-4 3 0 16,0-2 0-16,1 2 0 16,-3 1 0-16,0-1 0 15,0-2 0-15,0 6 0 0,0-1 0 16,0-1 0-16,0 3 0 16,0 10 0-16,-5-12 0 15,5 12 0-15,0 0 0 0,-6-12 0 16,6 12 0-16,0 0 0 15,0 0 0-15,0 0 0 16,-5-7 0-16,5 7 0 0,0 0 0 16,0 0 0-16,0 0 0 15,0 0 0-15,0-11 0 16,0 11 0-16,0 0 0 16,0 0 0-16,0 0 0 15,0 0 0-15,0 0 0 16,-4-7 0-16,4 7 0 15,0 0 0-15,0 0 0 0,0 0 0 16,0 0 0-16,0 0 0 16,0 0 0-16,0 0 0 15,0 0 0-15,0 0 0 0,0 0 0 16,0 0 0-16,0 0 0 16,0 0 0-16,0 0 0 15,0 0 0-15,0 0 0 0,-10 5-75 16,10-5-17-16</inkml:trace>
  <inkml:trace contextRef="#ctx0" brushRef="#br0" timeOffset="199564.0749">15982 9409 188 0,'0'0'6'0,"0"0"2"0,0 0 4 15,0 0 3-15,0 0 1 16,0 0 2-16,0 0-1 16,0 0 2-16,0 0-5 15,0 0-2-15,0 0-3 0,0 0-1 16,0 0 1-16,0 0 0 16,8 0 1-16,2 0 0 15,2 0 2-15,3-3-2 0,7-2 0 16,2 3-1-16,6-6-2 15,0 2-1-15,1 3-1 16,-4-3-1-16,-2 1-2 16,-3 5 0-16,-4-3-1 15,-4 0 0-15,-6 3-1 16,-8 0 1-16,12 0-1 0,-12 0 0 16,0 0 1-16,0 0 0 15,0 0 0-15,0 0 0 16,0 0 0-16,0 0 0 0,0 0-1 15,0 0-1-15,0 0-4 16,0 0-5-16,0 0-11 16,0 6-28-16,0-6-29 0,0 0-5 15</inkml:trace>
  <inkml:trace contextRef="#ctx0" brushRef="#br0" timeOffset="200338.0656">16524 9281 340 0,'0'0'6'0,"0"0"3"16,-7-6 2-16,7 6 2 15,-8-11 1-15,8 11 0 0,-7-12 0 16,7 12 0-16,-3-12-6 15,3 12-3-15,5-12-2 16,-5 12-1-16,16-10-1 16,-7 7-1-16,3 3 0 15,1 0 0-15,-2 0 0 0,3 3 0 16,-2 4 0-16,-2 0 0 16,1 1 0-16,-4 1 0 15,-2 3 1-15,-4 2-1 16,-1 1 1-16,-1 0 0 0,-8-1 0 15,-3 3 0-15,-2 0 0 16,-2 1 0-16,0-6-1 16,0 4 1-16,-1-6-1 15,4-1 0-15,4-1 0 16,9-8 0-16,-12 10 0 16,12-10 0-16,0 0 0 0,0 0 1 15,0 0 0-15,14 0 0 16,-1 0 0-16,4-5 0 0,3 0 0 15,-1 0 0-15,3-2 0 16,4 2-1-16,-6-1 0 16,0 2-1-16,-3 1-2 15,0-2-6-15,-1 5-14 0,-7 3-39 16,4-3-18-16</inkml:trace>
  <inkml:trace contextRef="#ctx0" brushRef="#br0" timeOffset="200877.2096">16912 9294 350 0,'0'0'5'16,"0"0"1"-16,0 0 3 15,-8-2 0-15,8 2 1 0,-12-5 0 16,12 5-1-16,-18 0 0 16,10 0-4-16,0 0-2 15,8 0-2-15,-16 7-1 0,9 4 0 16,0-4-1-16,4 5 1 16,1-2-1-16,2 2 1 15,0-2 0-15,5-1 0 16,-5-9 1-16,17 14 1 15,-7-11-1-15,0-3 2 0,1 0-1 16,3-3 1-16,-5-8 0 16,-2-1 1-16,4-3-1 15,-6-4 0-15,-3-1 1 16,0-4-1-16,-2-5 0 0,-2-2 0 16,-5 3 1-16,0 1-1 15,-1 0 2-15,1 2-1 16,-3 11 0-16,1-1 0 15,9 15-2-15,-6-11-1 16,6 11-1-16,-8 8 0 0,8 7-1 16,0 5-1-16,3 4 0 15,2 3 1-15,-1 3 0 0,7 3 0 16,0-1 0-16,-1-5-4 16,8-2-9-16,-6-8-21 15,-3 0-45-15,12-4-2 16</inkml:trace>
  <inkml:trace contextRef="#ctx0" brushRef="#br0" timeOffset="201217.2423">17107 9244 346 0,'0'0'4'0,"0"0"1"15,0 0 0-15,-11 0 1 16,11 0 1-16,-4 8 0 15,4-8 1-15,-9 15-1 16,9-4-2-16,4-2-1 0,5-2 0 16,2 4 1-16,6-4-2 15,0-5 2-15,5 3-2 16,3-5 0-16,-3 0 1 0,1-5-1 16,-3 1 1-16,-3-7-3 15,-4 2 2-15,-9-3-1 16,-1 1 0-16,-6-1 0 15,-4 1-1-15,-8 2-1 16,-4 2-1-16,-2 1 0 16,-1 4-1-16,-1 2-3 0,6 0-6 15,-3 5-9-15,8 2-24 16,12-7-33-16,-11 12-5 16</inkml:trace>
  <inkml:trace contextRef="#ctx0" brushRef="#br0" timeOffset="201462.1364">17358 8993 400 0,'0'0'7'0,"0"0"2"16,0 0 2-16,0-8 1 15,0 8-1-15,0 0 1 0,0 0 0 16,-1 8 0-16,1 6-6 15,0 11-4-15,5 4-1 16,5 4-1-16,-4 4 0 16,7 3-2-16,3-3-2 15,-2 4-8-15,-1-11-18 0,-13 1-52 16,14-7-1-16</inkml:trace>
  <inkml:trace contextRef="#ctx0" brushRef="#br0" timeOffset="201613.8133">17407 9260 348 0,'0'0'4'0,"0"0"0"16,9-5 1-16,7-1 0 16,-2-3-8-16,14 1-60 15,6-2-5-15</inkml:trace>
  <inkml:trace contextRef="#ctx0" brushRef="#br0" timeOffset="204023.0574">9484 10580 366 0,'0'0'4'16,"0"0"1"-16,0 0 3 15,0 0 0-15,0 0 1 0,0 0 1 16,5-10-1-16,-5 10 1 16,0 0-3-16,0 0-4 15,0 0-4-15,0 0-8 16,0 0-19-16,5 8-48 15,-5-8-6-15</inkml:trace>
  <inkml:trace contextRef="#ctx0" brushRef="#br0" timeOffset="204565.7333">7522 9815 363 0,'0'0'3'16,"0"0"2"-16,0 0 0 16,0 0 2-16,0-8 0 0,0 8 2 15,0 0-1-15,5-9 1 16,-5 9-3-16,0 0-1 0,0 0-1 15,0 0-4-15,0 0-4 16,0 0-8-16,11 2-14 16,-11 10-37-16,0-5-17 15</inkml:trace>
  <inkml:trace contextRef="#ctx0" brushRef="#br0" timeOffset="206471.713">18804 8824 310 0,'0'0'8'0,"0"0"4"0,0-13 2 16,0 13 3-16,0-14 3 15,0 14 2-15,0-12-2 16,0 12 1-16,0-11-8 0,0 11-5 16,0 0-1-16,0 8-4 15,0 7-1-15,2 4-1 16,3 4-1-16,-2 4 1 0,4 3 0 15,-1 2 1-15,1 0-1 16,0-2 0-16,-2-3-1 16,0-3 1-16,0-4 0 15,-2-2-1-15,2-6 1 0,-5-2-1 16,0-10 2-16,2 13 0 16,-2-13 1-16,0 0-1 15,-7 0 1-15,7 0 0 16,-16-15-1-16,9-2 0 0,-5-6-1 15,-3-4 0-15,5-5-2 16,-1-4 1-16,4 0 0 16,2-2 0-16,1 1 0 15,4 3 0-15,0 0 0 16,2 3-1-16,5 1 1 0,4 3 0 16,1 5 0-16,5 2-1 15,3 3 1-15,3 4-1 16,2 3 1-16,-4 3-1 0,3 5 1 15,5 2-1-15,-2 2 1 16,-4 5 0-16,-4 6 0 16,1 2 0-16,-7 0 1 15,-1 2-1-15,-4 3 1 0,-4 0 0 16,-4 0 0-16,-2-1 1 16,-8-1-1-16,-2-4 1 15,-5 4-2-15,-7-3 0 16,-3-6 0-16,2 3 0 0,-2-1 0 15,0-4 0 1,2-2 0-16,3 1 0 0,5-4 0 16,2-2 0-16,7 3 0 15,8-3 0-15,-10 2-12 16,10-2-26-16,0 0-46 0,22 5-3 16</inkml:trace>
  <inkml:trace contextRef="#ctx0" brushRef="#br0" timeOffset="207760.5522">19160 9000 274 0,'0'0'9'0,"0"0"3"15,0 0 2-15,0 0 4 16,0 0 0-16,-11 2 0 0,11-2 3 15,0 0-2-15,0 0-7 16,0 0-3-16,0 0-3 16,11 0-1-16,6 0 0 15,3-2-1-15,5-1 0 0,7-1 1 16,0-4-1-16,1 4-1 16,-4-2 0-16,4 1 0 15,-8-1-2-15,-5 6 0 16,-3-1 0-16,-5-2 0 15,-4 3 0-15,-8 0 0 0,10 0 0 16,-10 0 0-16,0 0 0 16,0 0 0-16,0 0 1 15,0 0-1-15,0 0 0 16,0 0-1-16,0 0-1 16,0 0-1-16,0 0-5 0,0 0-5 15,0 0-15-15,0 0-33 16,0 7-22-16,0-7-3 0</inkml:trace>
  <inkml:trace contextRef="#ctx0" brushRef="#br0" timeOffset="208281.0486">19794 8876 355 0,'0'0'6'0,"0"0"3"0,0 0 1 16,0 0 1-16,0 0-1 15,0 0 1-15,0 0-1 16,0 0 1-16,0 10-5 0,4 0-3 15,-4 2-1-15,5 5-1 16,-5 1 1-16,3 2-1 16,2 2 1-16,-3-2-1 15,2-3 0-15,-1 0 0 16,1-5 0-16,0 1 0 0,-4-6 0 16,0-7-1-16,5 14 0 15,-5-14 0-15,0 0-2 16,0 0-2-16,0 0-7 0,0 0-19 15,0 0-45-15,0 0-4 16</inkml:trace>
  <inkml:trace contextRef="#ctx0" brushRef="#br0" timeOffset="208844.8645">20099 8944 356 0,'0'0'5'16,"0"0"4"-16,0 0 0 16,0-9 2-16,0 9 0 0,0-10 0 15,0 10 1-15,0 0-1 16,-13-10-4-16,13 10-3 15,-14 0-2-15,14 0-1 0,-18 3 0 16,9 4-2-16,1 3 1 16,2-2 0-16,2 4-1 15,-1 0 1-15,5 2 0 0,0-2 1 16,6-5-1-16,5 3 2 16,-1-6-1-16,5-1 0 15,-2-3 1-15,1 0 0 16,2-5 0-16,0-5 0 15,-3-2-1-15,-1-3 1 0,-4-3-1 16,2-2 0-16,-7-2 0 16,2-4 0-16,-5 3-1 15,-3-4 1-15,-4 2-1 16,-1 3 0-16,-2 2 1 16,0 4-1-16,3 4 0 0,-1 3 0 15,8 9-1-15,-10-8 0 16,10 8-1-16,0 0 1 15,0 0 0-15,-4 8-1 0,4-8 1 16,-5 12 0-16,5 0 0 16,0-1 0-16,0-4-3 15,0 2-3-15,0 2-8 0,0-2-17 16,-3 1-45-16,6 0-4 16</inkml:trace>
  <inkml:trace contextRef="#ctx0" brushRef="#br0" timeOffset="209626.0042">20176 8874 270 0,'0'0'7'0,"-12"-8"1"15,12 8 5-15,-16-15 0 16,12 4 4-16,-4 2-1 0,1-1 2 16,-1-2 3-16,6 0-7 15,2 1-3-15,0 11-3 16,-3-9-1-16,3 9-3 16,0 0-1-16,-2-7-3 15,2 7 0-15,0 0-1 0,-3 7 0 16,3 2 0-16,0 9 0 15,0 2 1-15,0-1 0 0,0 7 2 16,0 1 0-16,8-3-1 16,5 0 1-16,-1-4 0 15,0 1-1-15,3-6 1 16,3-3-2-16,-4 0 1 0,7-4-2 16,-9-1-8-16,1-7-14 15,-6 0-51-15,5 0-3 16</inkml:trace>
  <inkml:trace contextRef="#ctx0" brushRef="#br0" timeOffset="210014.0479">20365 8937 316 0,'0'0'6'0,"0"0"1"0,0 0 1 16,-12 0 0-16,12 0 1 15,-8 0 0-15,8 0 2 16,-10 6 0-16,10-6-5 16,-3 9-2-16,3-9 0 0,3 12 0 15,-3-12 0-15,18 9 0 16,-9-7 1-16,2-2 0 15,1 0-1-15,0-5 0 0,1-5 0 16,-3 2-1 0,-3-4-1-16,-1 0 1 0,-6-1-2 15,0 1 0-15,0 2-1 16,-11 0 0-16,1 5-1 16,-5 3 0-16,5 2-2 0,-4 0-4 15,3 2-8-15,2 3-16 16,-1-5-42-16,10 0-5 15</inkml:trace>
  <inkml:trace contextRef="#ctx0" brushRef="#br0" timeOffset="210261.2358">20514 8732 362 0,'0'0'7'0,"0"0"3"0,0 0 4 16,0-8-1-16,0 8 1 15,0 0-1-15,0 0 0 16,0 0 0-16,0 5-5 16,0 10-4-16,0 3-3 15,2 6-1-15,1 4 1 16,5-2 1-16,-4 5-2 0,4-1-2 16,-1-6-5-16,1 0-12 15,-1-3-27-15,-7-4-33 0,8 1-4 16</inkml:trace>
  <inkml:trace contextRef="#ctx0" brushRef="#br0" timeOffset="210390.9208">20531 8947 395 0,'0'0'5'16,"0"0"0"-16,0 0 0 16,0-10 1-16,0 10 0 0,15-12-1 15,5 12-9-15,-6-5-65 16,16 0-6-16</inkml:trace>
  <inkml:trace contextRef="#ctx0" brushRef="#br0" timeOffset="212844.2373">9211 7420 304 0,'0'0'5'0,"-3"-13"1"15,-4 1 3-15,-6-4 0 16,-4 1 2-16,-10 1 0 16,-8-1 2-16,-10 3 0 0,-8 6-2 15,-9 12-4-15,-7 11 0 16,-6 13-2-16,-6 15 0 16,-4 8 0-16,-2 12-1 15,0 12 0-15,5 7 0 16,2 12 1-16,13 1 1 0,12 2 0 15,16 0 1-15,16-2 1 16,21-5-2-16,16-8 0 16,21-7-2-16,18-15 0 0,13-8-1 15,17-12 0-15,9-12-2 16,10-13 1-16,7-12 0 16,10-5-1-16,6-17 2 15,5-10 0-15,6-10-1 0,-1-11 0 16,1-8 0-16,-7-9 0 15,-5-7-2-15,-12-5 0 16,-17-1 0-16,-21-9 0 16,-19-3 0-16,-18-2 0 0,-22 0 0 15,-20 5 0-15,-24-1 0 16,-17 9 0-16,-21 9 0 16,-15 11 0-16,-12 14 0 15,-13 16 0-15,-15 17 0 0,-4 14 0 16,-11 18 0-16,-8 17 0 15,-4 15 0-15,-1 12 0 16,0 13 0-16,6 10 0 16,11 2 0-16,19 8 0 0,20 1 0 15,29 2 0-15,25-4 0 16,28-4 0-16,29-9 0 16,31-3 0-16,21-12 0 15,23-12 0-15,15-14 0 0,15-12 0 16,7-18 0-16,5-12 0 15,1-7 0-15,-4-17 0 16,-4-7 0-16,-13-8 0 0,-14-6 0 16,-18-5 0-16,-20-6-3 15,-12-1-20-15,-28-2-37 16,-12-4-29-16,-15 2-3 16</inkml:trace>
  <inkml:trace contextRef="#ctx0" brushRef="#br0" timeOffset="214693.9915">21866 8540 315 0,'0'0'11'0,"0"0"2"16,3-9 2-16,-3 9 4 0,0 0 2 15,2-10-1-15,-2 10 0 16,0 0 1-16,0 0-10 15,0 0-4-15,0 0-2 0,-2 13-2 16,-1-1-1-16,3 3 0 16,0 2-1-16,0 3 0 15,0 2 1-15,5 1 0 0,3-1 0 16,5-2 0-16,-1 2 0 16,6-2-1-16,-2-3 1 15,2-2-1-15,-3-2 0 16,2-6 1-16,3 0-1 0,-7-4 0 15,1 0 1-15,2-3 1 16,-2-3-3-16,1-4 0 16,-3-1 0-16,1-4 0 15,2-1 0-15,-2-4 0 16,-3 0 0-16,2-5 0 16,-4-3 0-16,-1 0 0 0,-2-3 0 15,-5 2 0-15,0-2 0 16,0 3 0-16,-3 0 0 15,-2 6 0-15,1 1 0 0,-4 4 0 16,3 1 0-16,-2 1 0 16,4 4 0-16,3 8 0 15,-5-10 0-15,5 10 0 0,0 0 0 16,0 0 0-16,0 0 0 16,0 0 0-16,0 0 0 15,0 0 0-15,-10 7 0 16,10-7 0-16,0 12 0 0,0-12 0 15,0 14 0-15,0-14 0 16,0 12 0-16,0-12-2 16,8 6-57-16,-8-6-29 15,14 12-2-15</inkml:trace>
  <inkml:trace contextRef="#ctx0" brushRef="#br0" timeOffset="216174.5534">22371 8765 214 0,'0'0'8'0,"0"0"3"16,0 0 7-16,0 0 2 16,0 0 4-16,0 0 0 0,0 0 2 15,-10-9 2-15,10 9-6 16,0 0-5-16,0 0-4 16,0 0-4-16,0 0-1 15,5-2-3-15,7 2 1 0,8-5-1 16,5 0 0-16,3 3 0 15,9-5 1-15,-3-1-1 16,7 3-1-16,-7-2 0 16,-4 2-2-16,-5 0 1 0,-5 2-2 15,-5 1 0-15,-5-1 1 16,-10 3-1-16,9-2 0 16,-9 2 0-16,0 0 1 15,0 0-2-15,0 0 1 16,0 0-3-16,0 0-2 0,0 0-4 15,0 0-10-15,0 5-25 16,0-5-41-16,-5 10-2 16</inkml:trace>
  <inkml:trace contextRef="#ctx0" brushRef="#br0" timeOffset="217932.9994">22972 8678 362 0,'0'0'7'0,"0"0"1"0,0 0 4 15,-7-10 1-15,7 10 1 16,0 0 1-16,-5-13 0 16,5 13 1-16,0-12-5 15,0 12-4-15,0-12-1 0,0 12-3 16,17-11-1-16,-6 6-1 15,1 1 0-15,3 1-1 16,-3 3 0-16,4 0 0 16,-4 5 0-16,0 2 0 15,-4 4 0-15,-3 1 0 0,-5 3 1 16,-3 2 0-16,-5 1 0 16,-6 4 0-16,-2-2 0 15,-3 1 0-15,-1 0-1 0,1-4 1 16,1 0-1-16,2-7 0 15,7 0 0-15,1-2 0 16,8-8 0-16,-11 4 0 16,11-4 1-16,0 0 0 0,9 0 0 15,1 0 0-15,5-3 0 16,4-1 0-16,7-1 1 16,-1 0-1-16,4 0 1 15,-4-2-2-15,3 2 0 0,-6 0 0 16,-2 2 0-16,-7 1-2 15,1 0-1-15,-14 2-3 16,15 0-6-16,-15 0-19 16,0 0-52-16,0 0-3 0</inkml:trace>
  <inkml:trace contextRef="#ctx0" brushRef="#br0" timeOffset="218426.4659">23418 8658 374 0,'0'0'4'0,"0"0"4"16,-6-9 0-16,6 9 2 16,-12-11-1-16,2 5 2 15,-2 2-1-15,-1 1 1 16,-1 1-4-16,-2 2-3 0,3 5-2 15,1 5-1-15,3 1 0 16,2 3 0-16,4 4-1 16,3-4 0-16,0 3 1 15,10-5 0-15,2-1 0 16,1-4 1-16,1-5 0 16,2-2 0-16,-4-2 1 0,2-8 0 15,-1-2-1-15,-2-8 0 16,-5-2 0-16,0-6 0 15,-6-4-1-15,0-2 1 0,-3-5-1 16,-1 2-1-16,-6 3 1 16,7 4 0-16,-3 6 1 15,0 1-2-15,1 11 0 0,5 12 0 16,0 0 0-16,-3 18 0 16,3 3-1-16,3 9 0 15,4 5 0-15,3 2 1 0,3 6-1 16,3-1-3-16,-1-4-5 15,7-2-12-15,-1-1-35 16,1-11-27-16,-1-6-2 16</inkml:trace>
  <inkml:trace contextRef="#ctx0" brushRef="#br0" timeOffset="218731.2266">23639 8635 292 0,'0'0'6'15,"0"0"0"-15,0 0 2 0,-12 5 2 16,12-5 0-16,-7 12 2 16,3-3-1-16,2 0 2 15,-1 2-4-15,3-4-1 0,0-7-1 16,5 14-2-16,-5-14 1 16,20 5-1-16,-7-5-1 15,4 0 0-15,-1-7 1 16,0-3-1-16,-3 1-1 15,-1-7 1-15,-2 1-2 0,-5 0 2 16,-2-2-3-16,-3 0 1 16,-10 2-1-16,-2 5-1 0,-4 0-3 15,-4 5-5-15,3 5-13 16,-3 3-31 0,3 2-25-16,4 0-6 0</inkml:trace>
  <inkml:trace contextRef="#ctx0" brushRef="#br0" timeOffset="218924.7625">23765 8400 413 0,'0'0'5'15,"0"0"4"-15,0 0 0 16,0 0 0-16,0 0 0 0,0 0 1 16,11 3 0-16,-6 9 0 15,0 5-5-15,-1 5-3 16,4 4-2-16,2 2 0 15,0 4-2-15,-1 2-7 0,0-7-15 16,-5-8-56-16,6 4-4 16</inkml:trace>
  <inkml:trace contextRef="#ctx0" brushRef="#br0" timeOffset="219065.3936">23768 8628 407 0,'0'0'5'16,"0"0"2"-16,0-13 1 15,0 13 1-15,13-14 0 0,4 4 0 16,5 3-3-16,6-5-36 16,11 1-47-16,4-4-3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03:22.456"/>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00B0F0"/>
    </inkml:brush>
  </inkml:definitions>
  <inkml:trace contextRef="#ctx0" brushRef="#br0">1534 2851 172 0,'0'0'1'0,"0"0"3"0,0 0 3 15,0 0 2-15,10-9 4 16,0 9 3-16,7-6 1 0,6 4 2 16,2 2 1-16,9-3-1 15,4 2-2-15,1-4-1 16,6 4-3-16,3-4-2 15,-1 5 0-15,10-3-1 16,0 3-1-16,3 0-3 16,4 0 0-16,6 0-1 0,5 0-1 15,6 0-1-15,6 0 0 16,2 3 0-16,4-3-1 16,9 3 1-16,0-1-1 0,8-2 1 15,3 0-1-15,2 0 0 16,2 0 0-16,2 0 0 15,1-2-1-15,1-1 0 16,1 0 0-16,-2 3-1 0,-3-3 1 16,4 3 1-16,-1 0-2 15,4 0 1-15,-2 0 0 16,2 0 1-16,3 0-1 16,3 0 2-16,1-1-1 0,3 1 0 15,0 0 1-15,3 0-1 16,2 4 1-16,-1-1-1 15,3 0 0-15,2-1 0 16,-3 4-1-16,2-2 1 16,1-2-1-16,2 4 0 0,-6-4-1 15,5 3 1-15,-6 0 0 16,5 0-1-16,-5-2 0 16,3 1 1-16,-5 3-1 0,1 1 0 15,-3-1-2-15,3 1 2 16,1 1-1-16,-2 2 0 15,2 1 1-15,0-2-2 16,0 0 2-16,2 0 1 0,-3-3-1 16,-1 1 1-16,1-1 0 15,-3-2 0-15,-5-1-1 16,1 1 1-16,-6-2 0 0,3 2-1 16,-5-5 1-1,-3 3 0-15,1-2-1 16,-7-1 0-16,7 3 1 0,-6-3-1 15,-2 3 1-15,1-1-1 16,-5 1 1-16,2 0-1 16,1 1 1-16,-1-2 0 0,-6 2-1 15,3-2 0-15,1 0 1 16,-2 1-1-16,2-1 1 16,-7-2-1-16,1 0 0 0,-8 0 1 15,4 0-1-15,-10 0 1 16,-1-2 0-16,-7-1 0 15,-1 3 1-15,-1-2-1 16,-9 0 1-16,1-2-1 0,-3 2 1 16,-4-2-1-16,-4 1 1 15,-9-5 0-15,-5 4-1 16,-6-1 1-16,-3-1 0 16,-12 1 0-16,-2 3 0 0,-6-3 2 15,-7 5-4 1,-9 0 0-16,8-2 0 0,-8 2 0 15,0 0 0-15,0 0 0 16,0 0 0-16,0 0 0 16,0 0 0-16,0 0 0 0,0 0 0 15,-5 0 0-15,5 0 0 16,-16 2-4-16,-3 3-13 16,4 0-35-16,-7 3-33 0,-5-6-3 15</inkml:trace>
  <inkml:trace contextRef="#ctx0" brushRef="#br0" timeOffset="1561.6592">1552 3089 238 0,'0'0'3'0,"0"0"2"15,0 0 3-15,10-12 3 16,-1 6 2-16,9 4 2 15,5-5 1-15,9 4 2 0,7-1-3 16,8 1 0-16,10 3-2 16,8 0 0-16,8 0-4 15,5 0 0-15,12 0-1 0,5 0 0 16,6-2-1-16,10-4-1 16,2 6 0-16,4-2 0 15,10-1-2-15,-3 3 0 16,6 0-2-16,1 3 1 0,0-1-1 15,5 4 0-15,-1-4 0 16,3 1 0-16,1 1 0 16,3-1 0-16,0-3 0 15,5 2 0-15,-2-2 0 16,2 3 1-16,5-3-1 0,-3 0 0 16,3 0 1-16,-5 0-1 15,7 0 0-15,-5 0 0 16,0 0 0-16,1-3 0 15,-4 1-1-15,0 2 0 0,0-3 0 16,2 3 0-16,-4 0 0 16,1 0 0-16,-9 0 0 15,-2 0-1-15,1 0 1 0,-4 3-1 16,-4-1 1-16,-2 3-1 16,-1-3 1-16,0 1 0 15,-2 2-1-15,2 0 1 16,-2-2 0-16,-3 1-1 15,-2-1 1-15,3 1-1 0,-8-1 1 16,2 0-1-16,-6 2 1 16,-3-1-1-16,-1 1 0 15,4-2 2-15,-7 1-2 0,3 1 0 16,4-1 0-16,-1-4 0 16,-2 0 0-16,8 0 0 15,-4 0 0-15,1 2 0 16,0-2 0-16,-4 0 0 15,-1 5 0-15,2-2 0 16,0 1 0-16,-1 2 0 0,-4-1 0 16,3-2 0-16,0-2 0 15,1 2 0-15,2-1 0 0,-2-2 0 16,-4 5 0-16,-1-5 0 16,2 2 0-16,-7 1 0 15,2 0 0-15,-4-3 0 16,-4 0 0-16,-3 0 0 0,-8-3 0 15,3 0 0-15,-5 1 0 16,-2-3 0-16,-6 0 0 16,-2 5 0-16,-5-4 0 15,0-1 0-15,-2 2 0 0,-5-2 0 16,2 3 0-16,-5-1 0 16,-4-2 0-16,-1 3 0 15,-5-2 0-15,2-1 0 16,-6 5 0-16,-3-1 0 15,-3-2 0-15,-2 0 0 0,-7 3 0 16,-1-2 0-16,-5 2 0 16,-4 0 0-16,-1 0 0 15,-4 0 0-15,-8 0 0 16,13 0 0-16,-13 0 0 0,0 0 0 16,0 0 0-16,0 0 0 15,0 0 0-15,0 0 0 16,0 0 0-16,0 0 0 15,0 0 0-15,0 0 0 0,0 0-22 16,22 12-63-16,-22-12-3 16</inkml:trace>
  <inkml:trace contextRef="#ctx0" brushRef="#br0" timeOffset="133140.8332">1612 4810 78 0,'0'0'6'0,"0"0"1"15,0 0 2-15,0 0 4 16,0 0 1-16,0 0 5 0,0 0 1 16,0 6 4-16,0-6-2 15,7 5-1-15,0-1 0 16,5-1-3-16,3-3 0 16,6 2-3-16,-2-2-3 15,4 0-1-15,4 0-3 0,3-2-1 16,-3 2-1-16,3-3 0 15,2 3-2-15,1 0 0 16,4 0-1-16,-3 0 1 16,3 0-1-16,-1 3 0 0,4-3 0 15,-3 2 1-15,5-2-1 16,-2 0 0-16,1 0 1 16,3 0-2-16,0 0 1 0,4 0 0 15,1 0 0 1,1 3-1-16,0-3-1 0,-1 3 1 15,1-1-1-15,-3 1 0 16,3-1 0-16,0 0 0 16,-3 1-1-16,0 2 1 0,0-5 0 15,3 4 1-15,0-1-1 16,-1 2 1-16,1 0 0 16,3-3-1-16,-4 6 1 15,1-6 0-15,0 6 0 0,1-3 0 16,-3 0 0-16,5-1 0 15,-4 2-1-15,2-3 1 16,3 1-1-16,-5 1 0 16,6-5 0-16,-3 3 1 0,3 0 0 15,1-1-1-15,2-2 1 16,-1 0 0-16,3 0-1 16,-4 2 1-16,2-2-1 15,-1 0-1-15,1 2 1 16,-7 1-1-16,2 0 1 0,-1 2-1 15,-2-3 0-15,-3 0 0 16,0 3 1-16,-2-2-1 16,-2 1 0-16,-4 2 0 0,1-2 0 15,-3 1 0-15,3 3 0 16,-4-4 0-16,2 4 1 16,-3-4-1-16,3 2 0 15,-6 2 0-15,3-4 0 0,-5 4 0 16,2-2 0-16,0-2 1 15,-4-2-1-15,2 4 0 16,-3-4 0-16,1 3 0 0,-2-3 0 16,-1 1 0-16,0 2 0 15,0-3 0-15,3 1 0 16,-3-3 1-16,1 2-1 16,-1-2 0-16,2 0 1 15,1 0-1-15,-1 0 0 16,1 0 1-16,-1 0-1 0,-2 0 0 15,3-2 0-15,-5 2 0 16,3 0 0-16,-1 0 1 16,-2 0-1-16,2-3 0 15,-1 3 0-15,-2-2 1 0,1-1-1 16,2 1 1-16,-3-1-1 16,-2-1 0-16,0 1 0 0,2 3 1 15,-5-2-1-15,4-1 0 16,-7 0 0-16,-1 1 0 15,2 2 0-15,-8 0 0 16,6-2 0-16,-4 2 0 16,-9 0 1-16,16 0-1 0,-7-2 1 15,-9 2-1-15,10 0 0 16,-10 0 0-16,11 0 1 16,-11 0-1-16,0 0 0 15,0 0 0-15,7 0 0 16,-7 0 0-16,0 0 1 0,0 0-1 15,10 0 0-15,-10 0 0 16,0 0 0-16,9 0 0 16,-9 0 0-16,0 0 0 15,11 0 0-15,-11 0 0 0,0 0 0 16,0 0 0-16,7 0 0 16,-7 0 0-16,0 0 0 15,0 0 1-15,0 0-1 0,0 0 0 16,0 0 0-16,0 0 0 15,0 0 0-15,0 0 0 16,0 0 0-16,10 4 0 16,-10-4 0-16,0 0 0 0,0 0 0 15,0 0 0-15,0 0 0 16,0 0 0-16,0 0 0 16,0 0 0-16,0 0 0 15,0 0 0-15,0 0 0 16,0 0 0-16,0 0 0 0,0 0 0 15,0 0 1-15,0 0-1 16,0 0 0-16,0 0 0 16,0 0 0-16,0 0 0 15,0 0 0-15,0 0 0 0,0 0 0 16,7 2 1-16,-7-2-2 16,0 0 1-16,0 0 1 15,0 0-1-15,0 0 0 0,0 0 0 16,0 0 0-16,0 0 0 15,0 0 0-15,0 0 0 16,0 0 0-16,0 0 0 16,0 0 0-16,0 0 0 0,0 0 0 15,0 0 0-15,0 0 1 16,0 0-1-16,0 0 0 16,0 0 0-16,0 0 0 15,0 0 0-15,0 0 1 16,0 0-2-16,0 0 1 15,0 0 0-15,0 0 0 0,0 0 0 16,0 0 0-16,0 0 0 16,0 0 0-16,0 0 0 15,0 0 0-15,0 0 0 0,0 0 0 16,0 0 0-16,0 0 0 16,0 0 0-16,0 0 0 0,0 0 0 15,0 0 0-15,0 0 0 16,0 0 0-16,0 0 0 15,0 0 0-15,0 0 0 16,0 0 1-16,0 0-1 0,0 0-1 16,0 0 1-16,10 0 0 15,-10 0 1-15,0 0-1 16,0 0 0-16,0 0 0 16,9 0 0-16,-9 0 0 15,0 0 0-15,14 0 0 16,-14 0 0-16,7 0 0 0,-7 0 0 15,15 0 0-15,-15 0 0 16,15-6 0-16,-5 3 1 16,0 0-1-16,2 1 0 15,-2-4 0-15,5 2 1 0,-3-2-1 16,1 4 0-16,4-5 0 16,1 4 0-16,-3-5 0 15,2 4 0-15,-2-4 0 0,5 1 0 16,-4-1 0-16,4 1 0 15,-1 0 0-15,-5 0 1 16,4-3-1-16,-1 0 1 0,1 0-1 16,-4-4 1-16,4 2-1 15,0 0 1-15,-4 0 0 16,4-3-1-16,-3 3 1 16,0-3-1-16,-3 1-1 15,3-4 1-15,-3 3 0 16,0-3 0-16,1 1 0 15,0 1 0-15,-4-2-1 0,2-2 2 16,-2 2 0-16,1-1 0 16,-2-1 0-16,-3-3 0 15,0 3 0-15,-3-2 0 0,1 0 0 16,-1-3 1-16,-2 4-1 16,0-5 0-16,0 1 1 15,-2 1-1-15,-3 1 0 0,2-1 0 16,-1 4 0-16,-1-2 0 15,-4-1 0-15,0 3 0 16,-1 2 0-16,-1 1 0 16,2-2 0-16,-1 4 0 0,-3 0 0 15,1-3 0-15,-4 6 0 16,5-3-1-16,-3 1 2 16,-4-1-2-16,0 2 0 15,1-1 0-15,-6-1 0 16,1 5 0-16,0-6 0 15,0 2 0-15,-3 1 0 0,-4 4 0 16,3-4 0-16,-4 2 0 16,0 0 0-16,-2 4 0 15,-1-3 0-15,-1 5 0 0,-3 0 0 16,-1-3 0-16,3 5 0 16,-2-1 0-16,0-1 0 0,0-1 0 15,0 5 0-15,1-2 0 16,-1-2 0-16,0 0 0 15,-3 2 0-15,-2 1 0 16,0-2 0-16,-1-2 0 16,-1 2 0-16,-2 1 0 0,-3-1 0 15,2-2 0-15,0 1 0 16,-3-2 0-16,-3-1 0 16,4 3 0-16,-1 0 0 15,-2-3 0-15,3 3 0 16,-1-2 0-16,-3-1 0 0,4 4 0 15,-1-3 0-15,3-1 0 16,0-2 0-16,1 0 0 16,0 3 0-16,4-3 0 15,-4 0 0-15,5 2 0 0,-5 1 0 16,-1-1 0-16,0 1 0 16,3-1 0-16,-2 4 0 15,2-1 0-15,-4-3 0 0,4 4 0 16,1 1 0-16,1-1 0 15,0-2 0-15,2 1 0 16,-2 1 0-16,5-1 0 16,-1 0 0-16,1-2 0 15,0 4 0-15,0-5 0 0,-4 1 0 16,4 4 0-16,-2-5 0 16,-2 4 0-16,2-1 0 15,0 2 0-15,-1 1 0 16,-3-1 0-16,1 0 0 15,-1 3 0-15,2-1 0 0,-1 1 0 16,-6 0 0-16,0 0 0 16,3-3 0-16,2 1 0 15,0 2 0-15,-1-3 0 0,1-2 0 16,1 3 0-16,3-4 0 16,0 5 0-16,0-2 0 15,2-2 0-15,0 2 0 0,-1 1 0 16,0 2 0-16,4-2 0 15,-5 2 0-15,1 0 0 16,-2 4 0-16,1-1 0 16,2 2 0-16,-7 2 0 0,3-2 0 15,-2 0 0-15,6 0 0 16,-3-1 0-16,1 2 0 16,-2-1-2-16,1 3 4 15,2-4-4-15,0 4 2 16,-4-4 0-16,-4 4 0 15,2-2 0-15,0-2 0 0,-6 1 0 16,4 0 0-16,-3 1 0 16,-3 0-1-16,5 1 1 15,-5 1-1-15,6 2 1 0,0-3-1 16,-4 3 0-16,1 2 1 16,1 1 0-16,3 0-1 15,-4 5 1-15,-1-4-1 16,0 5 1-16,-3 2-1 0,3-2 1 15,4 4-1-15,-4-1 0 16,2 4 0-16,1 0 1 16,0 1-1-16,3 3 0 0,1-3 1 15,-1 3 0 1,4 0-1-16,0-1 1 0,3 0 0 16,0 0-1-16,4-3 1 15,4 2-1-15,4-1 0 16,2-2 0-16,1 2 0 15,4 0 0-15,9-5-1 0,-2 4 1 16,4-5 0-16,2 7 0 16,5-6 0-16,0 3 0 0,5-3 0 15,5 3 1-15,-2-1-1 16,-1 1 1-16,5 0-1 16,1 3 1-16,1-2-1 15,2-1 2-15,1 0-1 16,1 0 1-16,4-3-1 0,0 1 0 15,3-1 1-15,5-2-1 16,0-3 0-16,7-2 0 16,-2 0 0-16,5-3 0 15,-1 4 0-15,5-4 0 0,2-2 0 16,-1 0 0-16,2-3 0 16,-2-2 1-16,2 2-1 15,3-2 0-15,-4 0 0 16,4 0 0-16,-2 0 0 15,-1-3 0-15,4 1 0 0,-3-1 0 16,2 0 0-16,0 1 1 16,2 0-1-16,-1-1 1 15,3-2-1-15,-2 0 1 0,4 3-2 16,-1-3 1-16,-1 0 1 16,2 0-1-16,1 0 0 15,-3-3-1-15,1 3 1 16,0 0 1-16,-1 0-1 0,4 0 0 15,-1 0 1-15,-3 0-1 16,1 0 0-16,0 3 0 16,0-3 0-16,0 1 0 15,-1 3 0-15,1-4 1 0,-1 2-1 16,1-2 0-16,3 0 0 16,0 0 0-16,6 0 0 15,-5 0 1-15,3-6-1 16,-2 6 0-16,0-1 0 15,2-4 0-15,-5 2 1 0,0 0-1 16,0-1 0-16,0 1 0 16,0-2 1-16,3 0-1 15,0-2 0-15,-1 2 1 0,6-2-1 16,-3 2 1-16,4-2-1 16,0-1 1-16,1 1-1 15,-2 2 1-15,4-1-1 16,-2 0 0-16,-1 0 0 0,-2-1 0 15,1 2 0-15,-3-1 0 16,0 2 0-16,2-1 1 16,-4 0-1-16,0 2 0 15,4 1 0-15,-4 2 0 0,2-2 0 16,-2 2 0-16,-3 0 1 16,-2 0-1-16,0 2 0 15,-1 0 0-15,-3-2 0 16,3 3 0-16,-5-3 0 15,-2 0 0-15,1 0 0 0,-1 0 1 16,0 0-1-16,-2-3 0 16,-2-1 0-16,1 1 0 15,-2-2 1-15,1 0-1 16,-2 0 0-16,0 1 0 0,-2-1 0 16,-4-1 0-16,2 1 1 15,-2 1-1-15,2-1 0 16,1-1 0-16,-3-4 0 0,-1 1-1 15,1-2 0-15,-3 2 0 16,-2-1 1-16,0-2-1 16,0 2 0-16,-4-3 1 15,0 4 0-15,-3-2 0 16,-4 1 1-16,1 0-1 0,0 0 0 16,-5 1 1-16,3-1-1 15,-4 0 1-15,-1 0-1 16,-3 1 1-16,-1-3 0 15,0-2 0-15,-5 2 0 0,-1 0-1 16,2-6 1-16,-3 3 0 16,-2-2 0-16,0-2 0 15,0-2 0-15,0 1-1 16,-2 1 1-16,-3-1 0 0,-2-4 1 16,-6 1-2-16,-2 0 0 15,0-1 0-15,-6 0 0 16,0-2 0-16,-2 4 0 0,-2-6 0 15,0 6 0-15,-7-2 0 16,2 4 0-16,-7-6 0 16,2 5 0-16,-7 2 0 15,0-1 0-15,-5 4 0 0,-1-1 0 16,-2-1 0-16,1 6 0 16,-3-2 0-16,-6-1 0 15,0 3 0-15,2-1 0 16,-6 2 0-16,-5 2 0 15,0-2 0-15,-5 4 0 0,-3 0 0 16,-2 0 0-16,0-1 0 16,-5 1 0-16,0 0 0 15,-5-1 0-15,2 4 0 0,0-7 0 16,1 4 0-16,-6 0 0 16,4-2 0-16,-1 5 0 15,-3-1 0-15,1-1 0 16,-1 5 0-16,1-2 0 0,-3 0 0 15,2 3 0-15,1 0 0 16,1-2 0-16,4 2 0 16,0 0 0-16,-1 0 0 0,6 0 0 15,0 0 0-15,1 0 0 16,4 0 0-16,-6 2 0 16,8 1-2-16,-3 0 2 15,6-2 0-15,-6 2 0 16,5 0-1-16,4 2 1 15,-4-1-1-15,2 1 0 16,1 1 1-16,-3 1-1 0,-2 4 1 16,1-2-2-16,-1 3 1 15,-8 1 0-15,0 2-1 16,-1 2 1-16,-9 5-2 0,1 6 0 16,-3 6-3-16,-13 11-4 15,-4 15-13-15,-10 14-61 16,-8 15-3-16</inkml:trace>
  <inkml:trace contextRef="#ctx0" brushRef="#br0" timeOffset="140875.9243">11844 5682 279 0,'0'0'7'0,"0"0"3"16,0 0 2-16,0 0 2 16,0 0 0-16,-3 6 2 15,0 6 3-15,-2 5 2 16,0 11-7-16,0 13-1 15,1 4-3-15,-1 20 0 0,2 6 0 16,-2 12-2-16,5 5-2 16,0 8 0-16,0 6-2 15,0 0 0-15,0 6 0 0,0-1-1 16,0 2 0-16,0 0 0 16,0-2 0-16,-3 1 0 15,-2-1 0-15,3 3 0 16,-3-2 0-16,3 0-1 0,-1-2 2 15,1 1-4-15,2-3 0 16,-2-6 0-16,2 0 0 16,0-8 0-16,-4-5 0 15,4-6 0-15,0-7 0 0,0-8 0 16,0-4 0-16,0-3 0 16,0-7 0-16,0-7 0 15,0-2 0-15,4-7 0 16,0-2 0-16,-4-1 0 15,0-9 0-15,0 0 0 0,0-8 0 16,0-2 0-16,0-1 0 16,0-11 0-16,0 9 0 15,0-9 0-15,0 0 0 0,0-9 0 16,-4-6-9-16,4-2-15 16,-4-5-27-16,2-5-36 15,2-7-2-15</inkml:trace>
  <inkml:trace contextRef="#ctx0" brushRef="#br0" timeOffset="142349.8352">11803 6178 192 0,'0'0'5'0,"0"0"5"0,-5-10 2 16,5 10 2-16,-2-11 3 16,2 11 1-16,-2-14 1 15,-1 4 1-15,3 1-4 0,0-4-3 16,0 1-1-16,0-5-2 16,5-3 1-16,0-1-3 15,0 0 1-15,0-2-1 16,0-1 0-16,0 0 1 0,0 3-2 15,0-2 0-15,-1 4 1 16,2-1-1-16,-3 3-1 16,0-4-1-16,3 2-1 0,-3-1 0 15,-1 1-2-15,3 2 1 16,-3-4-1-16,4 1 0 16,0 3 0-16,-2 0 0 15,0-3 0-15,4 5 0 16,-6 0 0-16,4-2 0 0,-1 2 0 15,0 0-1-15,-1 3 1 16,1-3-1-16,0 3-1 16,0-2 1-16,1 2 0 0,-2 0-1 15,1 2 1-15,2 0-1 16,-2 0 0-16,5 1 1 16,-4-3-1-16,3 1 0 15,-2 2 1-15,6-3-2 16,-3-5 0-16,3 8 0 15,-1-1 0-15,-5-2 0 0,4 2 1 16,-4 0-1-16,5 3 0 16,-12 7 2-16,16-15 0 15,-16 15 0-15,16-14 0 0,-5 3 0 16,-1 4 0-16,2-4 0 16,1 2 0-16,-1-1-1 15,1 0 1-15,-2 0 0 16,2 0 0-16,0 0 0 0,-1 3 0 15,1-6 1-15,-1 3-1 16,0 3 0-16,1-3 0 16,-1 0 0-16,1 5 0 0,-3-2-1 15,2 0 1-15,3 2-1 16,-1-2 1-16,3 2-1 16,2-1 1-16,0 1-1 15,2-2 0-15,-1 1 0 16,-1 4 1-16,-1 1-1 15,-1-4 0-15,-2 5 0 0,0 0 0 16,-5 0 0-16,2 5 0 16,-2-4 0-16,-10-1 1 15,15 13-1-15,-15-13 0 0,12 10 0 16,-12-10 0-16,11 8 0 16,-11-8 0-16,8 9 2 15,-8-9-2-15,11 7 0 16,-11-7 0-16,11 8 0 0,-11-8 0 15,0 0 0-15,0 0 0 16,8 7 0-16,-8-7 0 16,0 0 0-16,0 0 0 15,0 0 0-15,0 0 0 0,0 0 0 16,-4 0 0-16,4 0 0 16,-8 0 0-16,8 0 0 15,-12 3-4-15,12-3 1 16,0 0-1-16,-7 0-1 15,7 0 0-15,0 0 0 0,0 0-1 16,0 0-1-16,0 0 0 16,0 0-2-16,0 0-3 15,0 0-8-15,-13 2-13 16,13-2-48-16,0 0-1 0</inkml:trace>
  <inkml:trace contextRef="#ctx0" brushRef="#br0" timeOffset="143633.6291">12564 5128 202 0,'0'0'8'0,"0"0"3"16,0 0 4-16,-5-10 4 0,5 10 1 15,0 0 3-15,0-14 1 16,0 14 0-16,11-9-5 16,-2 6-1-16,3-1-5 15,1-1-2-15,4 2-2 16,2-2-1-16,5 5-1 0,-5 0-2 16,4 3-1-16,-3 4 0 15,-1 6-1-15,-1 4 0 16,-6 4 0-16,3 3 0 15,-5 3 0-15,3 5-1 16,-6 3 1-16,3 2-1 16,-3 6 2-16,1 1 0 0,-3 2 0 15,2 4 0-15,-2 1-1 16,0 0 1-16,1 4 0 0,-1 2 1 16,-2 0-2-16,3-1 0 15,-3 6-1-15,2-2 0 16,-1-1 1-16,2 0-3 0,-1 1 0 15,0-4 0-15,0 2 0 16,-1-3 0-16,1 4 0 16,1-4 0-16,-1 2 0 15,-4 0 0-15,7-3 0 16,-6-2 0-16,1 2 0 0,4-4 0 16,-1-1 0-16,-2-2 0 15,2 3 0-15,-2-2 0 16,-1-1 0-16,2 0 0 15,-3 2 0-15,-2-2 0 16,4-3 0-16,-4 7 0 0,0-7 0 16,0 0 0-16,0 6 0 15,-4-1 0-15,4-2 0 16,0 0 0-16,0-2 0 16,0 2 0-16,0-2 0 0,0-1 0 15,0-2 0-15,0-1 0 16,4 0 0-16,-2-1 0 0,0 0 0 15,3-6 0-15,-5 3 0 16,3 0 0-16,-1-2 0 16,-2 2 0-16,0-2 0 15,0-3 0-15,0 4 0 16,0 0 0-16,2-1 0 0,-2 0 0 16,0-1 0-16,3-2 0 15,-1 6 0-15,-2-6 0 16,3 5 0-16,-3-5 0 15,0 1 0-15,2-5 0 16,-2 0 0-16,0 0 0 16,0-3 0-16,0-3 0 0,-2-2 0 15,-1-2 0-15,3-2 0 16,-2 1 0-16,-1-2 0 0,3 3 0 16,-2-9 0-16,2 2 0 15,0-4 0-15,0-7 0 16,0 14 0-16,0-14 0 0,0 14 0 15,0-14 0-15,-2 9 0 16,2-9 0-16,-3 13 0 16,3-13 0-16,-3 9 0 15,3-9 0-15,0 0 0 16,-4 10 0-16,4-10 0 0,0 0 0 16,0 0 0-16,0 0 0 15,-11 8 0-15,11-8 0 16,0 0 0-16,0 0 0 15,0 0 0-15,-7 7 0 0,7-7 0 16,0 0 0-16,-5 10 0 16,5-10 0-16,-4 9 0 15,4-9 0-15,-5 12 0 16,5-12 0-16,0 0 0 16,-8 9 0-16,8-9 0 0,0 0 0 15,-8 12-70-15,8-12-21 16</inkml:trace>
  <inkml:trace contextRef="#ctx0" brushRef="#br0" timeOffset="145514.155">12278 5068 83 0,'0'0'5'0,"0"0"4"15,0 0 5-15,-9-2 4 0,9 2 3 16,0 0 3-16,-13 0 5 16,13 0 1-16,-10 0-4 0,10 0-2 15,0 0-4-15,0 0-4 16,0 0-2-16,0 0-2 15,0 0-3-15,7-10-1 0,6 7 0 16,4-6-1-16,3-1 1 16,10-3-1-16,2-4 0 15,10-1-1-15,0-1 0 16,13-3 0-16,7-3 0 0,4-3 0 16,5-1-1-16,12-1-1 15,4-5 0-15,11-2-1 16,5-3 0-16,5-2 0 15,13-2 0-15,5-4 0 16,8-1 0-16,7-3 0 0,12 0 0 16,3-3 0-16,3-1 0 15,6 3 0-15,-6-1-1 16,0 7 0-16,-3-2 0 0,-12 4-1 16,-9 2 0-16,-8 7 0 15,-10-1 0-15,-13 4 0 16,-7 3-1-16,-13 1 1 15,-10 7-1-15,-6-1 1 16,-8 8 0-16,-16 0-1 0,-7 6 1 16,-9-1 1-16,-10 4-1 15,-6 2 1-15,-12 4-1 16,10-3-2-16,-10 3-2 0,0 0-5 16,-8 7-9-16,8-7-21 15,-12 21-46-15,-6-9-2 16</inkml:trace>
  <inkml:trace contextRef="#ctx0" brushRef="#br0" timeOffset="146499.3617">13004 5923 194 0,'0'0'8'16,"0"0"5"-16,0 0 4 15,-9 5 3-15,9-5 2 16,-11 7 4-16,11-7 0 16,-17 11 0-16,17-11-4 15,-13 0-5-15,13 0-5 0,0 0-3 16,-9 0-3-16,9 0 0 16,6 0-2-16,10-11 0 0,3 1 0 15,6 1 1-15,10-14 1 16,13-1 1-16,9-9-1 15,8-4 0-15,11-8 0 0,11 0-1 16,10-6 0-16,13-4-1 16,8 1-1-16,7-3-1 15,13 3-1-15,5-4 0 16,6 1 0-16,3 0-1 16,2 0 1-16,0 1 0 0,-2 3-1 15,-1-1 2-15,-1 2-1 16,-6-2 0-16,-2 1 0 15,-11 4 0-15,1 2-1 16,-11 2 0-16,-1 1 0 16,-10 4 1-16,-13 3-1 0,-10 4 1 15,-10 4-1-15,-12 4 1 16,-14 3 0-16,-5 2 0 16,-14 7 1-16,-7-2 0 0,-12 8-2 15,-1 2 0-15,-12 5 0 16,0 0 0-16,7-10 0 15,-7 10 0-15,0 0 0 16,0 0 0-16,0 0 0 0,-11-3 0 16,11 3 0-16,-12 3-8 15,5 2-2-15,-6-2-5 16,6 4-6-16,-3-5-11 16,0-4-45-16,10 2-9 0</inkml:trace>
  <inkml:trace contextRef="#ctx0" brushRef="#br0" timeOffset="146751.7897">16073 3753 328 0,'0'0'0'16,"0"0"-1"-16,0 0-5 16,0 0-18-16,10 2-41 15,-10-2-4-15</inkml:trace>
  <inkml:trace contextRef="#ctx0" brushRef="#br0" timeOffset="147899.349">12345 5700 370 0,'0'0'6'0,"0"0"2"0,-9-8 2 15,9 8 0-15,0 0 0 16,-8-2 1-16,8 2 0 0,-10 0 1 16,10 0-5-16,-5 14-3 15,3-1 0-15,2-1-2 16,0 0 1-16,0 1 0 0,4-2 0 15,7-4 0-15,1-2 0 16,8-5 0-16,-3-5 0 16,3-5-1-16,3-2 1 0,-9-3 0 15,2-5 0-15,-7 0-1 16,-7 3 0-16,-2 0 0 16,-6 2-1-16,-8 1 0 15,-6 7 0-15,-1 5-1 16,-4 4 0-16,2 8 0 0,-1 5 0 15,1 5 0-15,6 0 0 16,2-1 0-16,10-1 1 16,5-4-1-16,3-2 1 15,9-8-1-15,8-4 1 0,2-3 1 16,5-6-2-16,3-4 0 16,-3-2 0-16,-2-2 0 15,-2 2 0-15,-6-4 0 16,-7 2 0-16,-7 3 0 0,-6 2 0 15,-5 2 0-15,-9 5 0 16,-3 2 0-16,1 3 0 16,-6 11 0-16,1 1 0 15,3 1 0-15,1 1 0 0,7 1 0 16,4-3 0-16,4 1 0 16,5-13 0-16,5 7 0 15,7-7 0-15,6-2 0 16,1-8 0-16,3 0 0 15,0-4 0-15,-2-2 0 0,-2 1 0 16,-6 3 0-16,-4-3 0 16,-8 15 0-16,-4-10 0 15,-10 10 0-15,-2 0 0 16,-4 5 0-16,-1 5-3 0,2 2-1 16,4 4-3-16,0-2-4 15,8 4-7-15,1-6-12 16,4 0-55-16,4 0 0 0</inkml:trace>
  <inkml:trace contextRef="#ctx0" brushRef="#br0" timeOffset="148655.4695">12492 5088 180 0,'0'0'7'0,"0"0"2"16,0 0 4-16,0-8 0 0,0 8 3 15,0-9 0 1,0 9 1-16,-10-10 0 0,0 5-3 16,0 5-4-16,-4 0-1 15,-2 0-3-15,-4 5 0 16,3 0-2-16,-3 4 0 0,3 1-2 16,-3 0 0-16,5-1-2 15,0 2-3-15,6 2-7 16,0 0-20-16,9-1-39 0,-2 0-3 15</inkml:trace>
  <inkml:trace contextRef="#ctx0" brushRef="#br0" timeOffset="150729.8654">12549 5423 222 0,'0'0'8'16,"0"0"4"-16,0 0 2 15,-2-8 4-15,2 8 4 16,0 0-2-16,-5-11 2 0,5 11 1 15,0-9-5-15,0 9-2 16,0 0-3-16,-10-7-3 16,10 7-2-16,0 0 0 15,-15-8-1-15,15 8-1 0,-11-2-1 16,11 2-1-16,-12-3 0 16,12 3-1-16,-14-2 0 15,3 2-1-15,4 0 0 16,-6 0 1-16,-1 0-2 15,-2 2 1-15,2 1 0 16,-3 2 0-16,-2 2-1 0,5 0 2 16,-5 0 0-16,1 6-1 15,1-3 2-15,-3 1-2 16,2 4 1-16,1-3 0 16,-1-3 1-16,-2 4-3 0,6 1 1 15,-2 1-1-15,2 3 1 16,-2-1-2-16,4 3 0 0,-2 2 0 15,1 1 0-15,3 2 0 16,-2-3 0-16,4 5 0 16,1-2 0-16,2 1 0 15,0 3 0-15,5-5 0 0,0 1 0 16,7-1 0-16,1 2 0 16,2-4 0-16,2 0 0 15,0-6 0-15,4 8 0 16,-2-10 0-16,6 1 0 15,-3 0 0-15,1-3 0 0,4-1 0 16,1-5 0 0,-4 0 0-16,4-2 0 0,2-1 0 15,-2-1 0-15,1-2 0 16,1 0 0-16,-2 0 0 16,2-2 0-16,0-3 0 0,0-3 0 15,-1 3 0-15,1-4 0 16,-3-1 0-16,3 0 0 0,-5-2 0 15,2-2 0-15,-4 1 0 16,1-5 0-16,-3 0 0 16,-2 1 0-16,2-2 0 15,-7-3 0-15,4-4 0 0,-8 2 0 16,2 1 0-16,-2-4 0 16,0 0 0-16,-5-1 0 15,0 6 0-15,0-5 0 0,-3 4 0 16,-1-1 0-16,-6 2 0 15,2 0 0-15,-2 0 0 16,-2 1 0-16,-6 1 0 16,4 3 0-16,-6 3 0 15,-1 1 0-15,0-2 0 16,-4 8 0-16,0 2 0 16,0-1 0-16,0 6 0 0,-3 0 0 15,-2 6 0-15,4-3 0 16,1 6 0-16,1-1 0 15,5-1 0-15,2 1 0 0,2 1 0 16,3-1 0-16,12-8 0 16,-7 12 0-16,7-12 0 0,0 10-7 15,4-5-26-15,8-1-55 16,1-4-2-16</inkml:trace>
  <inkml:trace contextRef="#ctx0" brushRef="#br0" timeOffset="151189.3897">12399 5331 224 0,'0'0'9'0,"0"0"5"16,0 0 5-16,-10 0 1 15,10 0 3-15,-9 0 2 0,9 0 0 16,-12-2 1-16,12 2-9 16,0 0-3-16,0 0-5 15,0 0-1-15,20 0-3 16,2 2-1-16,7 1-1 0,14-1 1 16,7-2 0-16,9 0-1 15,6 2-1-15,3-2 1 16,3 0-1-16,9 0 0 15,-1 0 0-15,-2 0-1 16,0 0 0-16,-3 3 0 0,2-1 0 16,-6 4 0-16,-6-2-1 15,-10 1 1-15,-7 0-1 16,-7 0 1-16,-10-3 0 0,-5 3 0 16,-9-2 0-16,-7-3 1 15,-9 0 0-15,0 0 0 16,0 0-1-16,-7 0-1 15,7 0-4-15,-18-3-5 0,6 3-11 16,-1-5-23-16,1 8-42 16,-1 2 0-16</inkml:trace>
  <inkml:trace contextRef="#ctx0" brushRef="#br0" timeOffset="151648.7471">12512 5947 349 0,'0'0'5'0,"0"0"0"15,0 0 1-15,0 0 3 16,5 2 2-16,5 2 1 0,5-2 2 16,9 1 0-16,8-3-3 15,10 0-1-15,12 0 1 16,8-3-2-16,7 1-2 16,3-2-1-16,2 2-2 0,4 2 0 15,-6-1-1-15,-5 1-1 16,-5 0 0-16,-7 0-1 15,-6 0 0-15,-8 0 0 16,-9 0-1-16,-7 0 1 16,-6 0-1-16,-7 0 0 0,-2 0 0 15,-10 0 0-15,0 0 0 16,0 0 0-16,8 3-2 16,-8-3-3-16,0 0-5 0,-5 6-10 15,5-6-24-15,0 0-38 16,0 0-2-16</inkml:trace>
  <inkml:trace contextRef="#ctx0" brushRef="#br0" timeOffset="152385.307">13696 5442 340 0,'0'0'5'0,"0"0"2"0,-11-15 2 16,4 5 2-16,-3 0 1 15,-5 0 1-15,0 1 0 0,-5 1 0 16,0 3-3-16,-4 5-3 16,-1 10 0-16,-3 8 0 15,-2 6-1-15,5 6 0 0,0 7-1 16,0 11 1-16,6 1-1 15,6 1 0-15,3 4-1 16,8-2-1-16,2 0-1 0,10-6 1 16,5-3-1-16,10-8 0 15,5-3 1-15,5-9-1 16,4-6 1-16,6-10-3 16,2-5 0-16,3-4 0 0,-1-10 0 15,-3-5 0-15,-2-9 0 16,-4-1 0-16,-7-7 0 15,-8-7 0-15,-9-3 0 16,-4-3 0-16,-12-3 0 16,-9 1 0-16,-8-1 0 0,-10 4 0 15,-6 3 0-15,-5 9 0 16,-8 6 0-16,3 9 0 16,-4 7 0-16,-1 10 0 0,-1 4 0 15,4 10 0-15,3 7 0 16,5 11 0-16,1 2 0 15,10 11 0-15,3 6 0 16,10 6 0-16,11 2 0 0,2 2 0 16,13-5 0-16,9-1 0 15,7-4 0-15,8-11 0 16,9-9 0-16,4-14 0 16,-1-6 0-16,3-9 0 0,1-2 0 15,-9-13 0-15,-1-4 0 16,-13-8 0-16,-9-7 0 15,-8 1 0-15,-10-9 0 16,-10-3 0-16,-14 1 0 0,-6 3 0 16,-12 7 0-1,-1 7 0-15,-9 5 0 0,5 16 0 16,-10 6-10-16,7 14-8 16,-6 10-11-16,6 3-26 0,2 8-31 15,-2 2-2-15</inkml:trace>
  <inkml:trace contextRef="#ctx0" brushRef="#br0" timeOffset="152747.7877">12355 6143 300 0,'0'0'7'0,"0"0"5"0,-10-7 4 16,10 7 1-16,-9-6 1 16,9 6 1-16,0 0-1 0,0 0 2 15,0 0-5-15,19 8-4 16,14 2-3-16,11 3-2 16,21 0 1-16,12-6 0 15,15 3 0-15,8-6-2 0,9-1-2 16,2-3 0-16,-1 0-1 15,-8 0-1-15,-8 0 0 16,-9 0-3-16,-12 0-2 16,-11 0-3-16,-18 0-1 0,-9 5-3 15,-13-3-8-15,-12 1-10 16,-10-3-9-16,-15 0-20 16,-7 0-23-16,-11 0-3 15</inkml:trace>
  <inkml:trace contextRef="#ctx0" brushRef="#br0" timeOffset="152899.4665">12940 6168 229 0,'0'0'4'15,"0"0"3"-15,0 0-1 0,0 0 0 16,0 0 0-16,0 0 0 16,-3-11-1-16,3 11 0 15,10 0-11-15,2 0-22 0,8 0-33 16,-2 0-3-16</inkml:trace>
  <inkml:trace contextRef="#ctx0" brushRef="#br0" timeOffset="153110.9152">12239 6186 298 0,'0'0'7'0,"0"0"2"0,0 0 0 16,0 0 0-16,0 0 0 16,12 0 0-16,15 0 1 15,15 2 0-15,13 1-15 16,14 4-20-16,21 0-43 16,-5 3-3-16</inkml:trace>
  <inkml:trace contextRef="#ctx0" brushRef="#br0" timeOffset="153264.4943">13009 6208 431 0,'0'0'3'16,"0"0"2"-16,-10 0 0 15,10 0 1-15,-13-3 0 16,13 3-1-16,-15 0-1 0,15 0-2 16,-10 0-9-16,10 0-25 15,6 0-48-15,4 0-2 16</inkml:trace>
  <inkml:trace contextRef="#ctx0" brushRef="#br0" timeOffset="154334.3166">12315 5881 348 0,'0'0'1'16,"0"0"-1"-16,0 0 0 16,0 0-1-16,0 0-11 0,-2 15-47 15,2-15-11-15</inkml:trace>
  <inkml:trace contextRef="#ctx0" brushRef="#br0" timeOffset="155012.51">14451 4816 397 0,'0'0'8'0,"0"0"3"15,0 0 2-15,0 0 2 16,-14 0 2-16,14 0 1 0,-8 0 1 16,8 0-6-16,-11-7-13 15,11 7 0-15,-9-5 0 16,9 5 0-16,0 0 0 16,0 0 0-16,-10-4 0 15,10 4-81-15,7 0-10 0</inkml:trace>
  <inkml:trace contextRef="#ctx0" brushRef="#br0" timeOffset="155155.1216">14451 4816 464 0,'42'34'3'0,"-42"-34"0"0,0 0 1 15,0 0-1-15,0 0-2 16,8-2-13-16,12-3-66 15,-11-5-3-15</inkml:trace>
  <inkml:trace contextRef="#ctx0" brushRef="#br0" timeOffset="157772.6544">12547 5306 162 0,'0'0'5'0,"0"0"5"16,-11-7 2-16,11 7 4 16,0 0 2-16,0 0 3 0,-12-8 0 15,12 8 1-15,0 0-3 16,-7 0-3-16,7 0-3 16,-13-3-3-16,13 3 0 0,-15-7-2 15,6 7 0-15,-6-5-1 16,3 3 0-16,-4-1-2 15,2 1 0-15,-2-1 0 16,2 1-1-16,-2 2-1 0,7-3 0 16,-1 1 0-16,10 2-1 15,-13-2-1-15,13 2 0 16,0 0 0-16,0 0-1 16,0 0 0-16,0 0-1 0,7 0 1 15,4 0-1 1,6 2 1-16,1 5 0 0,2 1 0 15,-1-1 0-15,3 5 0 16,1 1 1-16,-3-2-1 0,-3-2 1 16,-2 1-1-16,-2-3 1 15,-6-1 1-15,-7-6 0 16,12 4 1-16,-12-4-1 16,0 0 1-16,-7-3-1 15,-5-4 0-15,-3-2 1 0,-2-2-2 16,-6 1 0-16,0-3 0 15,3 1 0-15,0 3 0 16,3-1 0-16,4 2 1 16,2 1-1-16,11 7-1 0,-11-5 0 15,11 5 0-15,0 0 0 16,8 0 0-16,2 0-1 16,0 0 1-16,4 3 0 0,-1-3 1 15,4 0-1-15,-4 0 1 16,3 0 0-16,-7-3 1 15,3 0-1-15,-12 3 1 16,5-17-1-16,-5 4 1 16,-2 1-1-16,-8 3 0 0,0-4 0 15,-3 3-1-15,3 0-1 16,-1 8 0-16,0-1 0 16,11 3-3-16,-9 5-3 0,9 5-6 15,0 2-14-15,4 3-52 16,12 8-3-16</inkml:trace>
  <inkml:trace contextRef="#ctx0" brushRef="#br0" timeOffset="158547.1895">12393 6116 270 0,'0'0'8'0,"0"0"3"0,0 0 4 15,-13-12 2-15,13 12 0 16,-11-10 2-16,11 10 1 0,-14-10 0 15,14 10-7-15,-10-2-5 16,10 2-2-16,-9 4-2 0,9-4-2 16,-5 18-1-16,2-6-1 15,1 0 0-15,2-2 1 16,-3 0-1-16,3-10 1 16,0 13 0-16,0-13 1 15,0 0 0-15,10 0 1 0,-10 0-1 16,12-7 1-16,-12 7 0 15,13-18 0-15,-8 7 0 16,-5 2-1-16,0-1 1 16,0 10-1-16,-11-12 0 15,4 9-1-15,-5 3 1 16,-6 8-1-16,4-1 0 16,-1 5-1-16,3 0 1 0,-2 1-1 15,5 1 0-15,4 0 0 16,0-4 0-16,5-10 1 0,5 14-1 15,5-11 0-15,0-1 0 16,5-2 1-16,0-5-1 16,0-2 1-16,-3-3-1 0,-2 0 0 15,-5-2 1-15,-3 1-1 16,-2 2 0-16,0 9 0 16,-14-12-1-16,-1 12 1 15,-3 1-1-15,-1 7 1 0,3 4-2 16,4-1-3-16,-1 7-5 15,8-6-17-15,-2 0-52 16,14-5-2-16</inkml:trace>
  <inkml:trace contextRef="#ctx0" brushRef="#br0" timeOffset="159536.2435">13777 3889 266 0,'0'0'2'0,"0"0"2"0,15 0 4 16,-3 3 1-16,13 4 3 15,12 3 0-15,11 9 3 16,17 3 0-16,6 13-2 16,14 12 0-16,5 13-4 0,6 17-1 15,-4 12-2-15,-2 12 0 16,-8 14-1-16,-10 11-1 15,-12 6 0-15,-5-1 0 0,-14 0-1 16,-5-2 3-16,-12-7-2 16,-4-6 1-16,-10-7 0 15,-8-10 0-15,-2-10-1 16,-12-6 1-16,0-5 0 0,-5-9-3 16,0-10-1-16,1-9-1 15,-2-13-4-15,6-7-2 16,3-5-9-16,2-3-36 0,7-22-29 15,-13 10-3 1</inkml:trace>
  <inkml:trace contextRef="#ctx0" brushRef="#br0" timeOffset="159901.7255">14662 6106 394 0,'0'0'5'0,"0"0"2"0,0 0 0 16,0 0 1-16,0 0 0 15,0 0 1-15,0 0 1 16,10 12-1-16,2-2-4 0,4 5-1 16,-2-1-1-16,7 3-1 15,-1 0 0-15,-7-3-1 16,6 1 0-16,-8-3 0 15,-3-2-1-15,-8-10 1 0,13 12 1 16,-13-12 0-16,0 0-1 16,0 0 1-16,0 0 0 15,0-12 0-15,0-2 0 16,0-9-1-16,3-4 0 16,3-3 0-16,9-2-1 15,0-5-2-15,8 5-5 0,-6-8-14 16,-6 8-59-16,8 4-3 15</inkml:trace>
  <inkml:trace contextRef="#ctx0" brushRef="#br0" timeOffset="160666.9907">13638 3931 209 0,'0'0'10'0,"0"0"3"0,0 0 5 0,-4-10 2 15,4 10 0-15,0 0 1 16,0 0 0-16,0 0 0 16,-4 7-6-16,4 8-6 15,0 3-2-15,0 9-4 0,0 1 0 16,6 3 0-16,-1 5 0 15,4-5-1-15,1-2-1 16,-2 2 1-16,2-9-1 0,-3-5 1 16,-2-2 1-16,1-5 0 15,-6-10 1-15,0 0 0 16,0 0 1-16,0-4-1 16,0-9 0-16,-6-7 0 0,1-1-1 15,0-5-1-15,-1-4 0 16,0 3-1-16,1 0 1 15,2-1 1-15,1 4-1 0,-1 5 1 16,3-1 0-16,0 7-1 16,0 0 0-16,0 6 0 15,0 7-1-15,13-12 0 16,-7 12 0-16,13-3 0 16,-2 3 0-16,7 0 0 15,9 0 0-15,4 3 0 16,6-2 0-16,6 7-5 0,6-1-42 15,9-4-33-15,12-3-4 16</inkml:trace>
  <inkml:trace contextRef="#ctx0" brushRef="#br0" timeOffset="166551.4736">4194 5843 220 0,'0'0'7'0,"0"0"2"15,-17 0 6-15,7 2 0 16,-5 2 3-16,-2-4 1 15,-6 2 2-15,0 1 1 16,-4-3-5-16,0 0-2 0,-1 0-2 16,-2 0-3-16,1 0-1 15,-4 0-2-15,1 0-1 16,0 0 0-16,-1-3-1 16,-1 1 0-16,-3-2-1 15,4 2 1-15,-4 1-1 16,2-2 0-16,-3 0-1 0,2-2 1 15,1-1-1-15,0 2 0 16,3-1 0-16,2 0-1 0,3 0 1 16,-3-2-1-16,4 2 0 15,-4-3 0-15,6 4 0 16,-2-6-1-16,-4 3 1 16,7-5-1-16,-7 0 0 0,3 0 1 15,-1 0-1-15,1-1 0 16,1 1 1-16,2-2-1 15,5 2 0-15,-4-1 1 16,5-2-1-16,4 2-1 0,-4 1 1 16,6-3 0-16,1 3-1 15,2 0 1-15,1-3-1 16,1 1 0-16,1-3 0 16,4 2 0-16,-3 1 0 15,3-1-1-15,-1 1 1 0,1 1 0 16,-1-2-1-16,3 3 2 15,0 3-2-15,0-3 0 16,0 0 0-16,-2 3 0 16,2-1 0-16,0-2 0 0,2 2 0 15,1-3-1-15,2 1 2 16,2-2 0-16,4-3 0 16,1 1-1-16,-3 1 1 0,9 0 0 15,0 0 0-15,-1-2 0 16,5-1 0-16,1 1 0 15,-2 0 0-15,5 0 0 16,-2 2 0-16,6 0 0 16,0 1 0-16,0-3 0 0,5 5 0 15,-3-2 0-15,2 1 0 16,1 4 0-16,6-1 1 16,-4-3-1-16,2 3 0 15,7-1 0-15,-4 5 1 16,5-4-1-16,0 2 0 0,1-1 1 15,-2 1-1-15,4 6 0 16,-2-6 1-16,-2 6-1 16,5-3 1-16,-5 3-1 0,7-4 1 15,2 4-1-15,2-5 0 16,3 2 1-16,7-1-1 16,0 0 0-16,-3 0 0 0,1 0 0 15,-3 2 1-15,3 2-1 16,-11 2 0-16,1 0 0 15,-5 0 0-15,-3 0 0 16,-1 0 0-16,2 0 1 0,2 0-1 16,-2 0 0-16,1 0 0 15,-4 0 0-15,0 0 1 16,0 0-1-16,-3 0 0 16,-3 0 0-16,2 0 0 15,-9 0 1-15,5 0-1 16,-2 0 0-16,-1 0 0 0,4-3 1 15,-1 3-1-15,0-3 0 16,3 1 1-16,-2 2-1 0,-1-2 0 16,-2 2 0-16,-3 0 0 15,-2 0 1-15,-3 2-2 16,1 0 1-16,-3 4 0 16,-5 0 0-16,4 0 0 0,-1 0 0 15,4-1 0-15,-5 2 0 16,2-2 0-16,4 4 0 15,-5-1 0-15,4-1 0 16,1 3 1-16,-1 0-2 16,-5 2 1-16,3-2 0 0,0 3 0 15,-3 0 0-15,-2-1 0 16,-2 3 0-16,-1-3 0 16,-2 5 0-16,-3-2 0 15,1 1 0-15,-1 3 0 16,-5-1 0-16,4 1 0 0,-4 0 1 15,0 4-1-15,-2-3 0 16,1 0 0-16,-2-1 1 16,-1-1-1-16,-1 2 1 0,-2-2-1 15,0-1 2-15,-2-1-4 16,-5 0 4-16,-4 1-2 16,-1 0 0-16,-3 0 0 0,-5 1 0 15,0 1 0-15,-7 1 0 16,-1 2 0-16,-6-2 0 15,1 3 0-15,-4-1 0 16,3 3 0-16,-7-6 0 16,4 1 0-16,0 1 0 0,-3 1 0 15,-2-2 0-15,-3-4 0 16,3 4 0-16,-7-3 0 16,-2-4 0-16,1 5 0 15,-1-6 0-15,-4-2 0 16,0 0 0-16,-2-1 0 0,-3-1 0 15,0-1 0-15,-4 4 0 16,1-5 0-16,-3 3 0 16,1-4 0-16,3 2 0 0,-2-2 0 15,4 0 0-15,3 0 0 16,-3 0 0-16,3 2 0 16,2-2 0-16,-1 0 0 0,0 2 0 15,-1-1 0-15,0 3 0 16,-3-5 0-16,1 4 0 15,4 1 0-15,-2-2 0 16,2-2 0-16,-1 0 0 16,5-1 0-16,-1-1 0 0,-1 0 0 15,2-3 0-15,-6 2 0 16,2-2 0-16,-3 3 0 16,1-3 0-16,2 0 0 15,1 0 0-15,2-3 0 16,4-2 0-16,1 1 0 0,4-7 0 15,2 2 0-15,1-5 0 16,5 2 0-16,0 2 0 16,5-4 0-16,0-1 0 0,6 0 0 15,2-2 0-15,4-1 0 16,1-2 0-16,1 1 0 16,7-3 0-16,2-1 0 0,0 0 0 15,5-1 0-15,2 2 0 16,2-3 0-16,5-3 0 15,0 3 0-15,2 3 0 16,5-2 0-16,-2-3 0 0,2 4 0 16,1 1 0-16,0-3 0 15,2 6 0-15,-4 2 0 16,4-4 0-16,1 4 0 16,2-3 0-16,5 0 0 15,-3 0 0-15,8 3 0 16,2-8 0-16,8 3 0 0,3 0-2 15,3-2 2-15,7 3 0 16,2-1 0-16,9 2 0 16,3 0 0-16,1 0 0 0,11 5 0 15,0-2 0-15,6 2 2 16,2 3-2-16,0-1 0 16,5 4 0-16,1-2 0 15,3-1 0-15,-2 5 0 0,0 2 0 16,-2-3 0-16,-2 6 0 15,-4-1 0-15,-3 1 0 16,-3 2 0-16,-6 0 0 0,-2 5 0 16,-4-3 0-16,-1 3 0 15,-5 0 0-15,2-2 0 16,-1 2 0-16,-1-1 0 16,-5-1 0-16,3 4 0 15,-8-1 0-15,0-1 0 16,-2 2 0-16,-6 1 0 0,-1-1 0 15,-6 0 0-15,-2 3 0 16,-3 0 0-16,2 0 0 16,-4-3 0-16,0 2 0 0,2 2 0 15,-2 2 0-15,-2-3 0 16,-1 0 0-16,1-1 0 16,-3 1 0-16,-3 0 0 0,0 2 0 15,-4-2 0-15,-5 0 0 16,1 3 0-16,-2-3 0 15,-1 4 0-15,-6-1 0 16,-3-3 0-16,-2 5 0 0,0 0 0 16,0 3 0-16,0-1 0 15,-7-1 0-15,-1 2 0 16,-2 2 0-16,-2-1 0 16,-3 1 0-16,-8 3 0 15,-1-3 0-15,-1-1 0 16,-5 1 0-16,-2-1 0 0,-9 4 0 15,3-3 0-15,-5 0 0 16,0 0 0-16,-6 0 0 16,-1 2 0-16,-6-2 0 0,-4-1 0 15,-1 1 0-15,-6 0 0 16,-5 1 0-16,-3-4 0 16,-3-3 0-16,-10 1 0 0,1-3 0 15,0 1 0-15,-5-1 0 16,3-5 0-16,-1 1 0 15,-4 0 0-15,2-4 0 16,2 2 0-16,-4-4 0 0,4 1 0 16,1-1 0-16,2-2 0 15,2 0 0 1,6 0 0-16,4 0 0 0,3-2 0 16,8-3 0-16,-1-3 0 15,5 1 0-15,1-4-2 16,1 4 1-16,-4-1 0 0,4 1 0 15,-2 2 0-15,6-2 0 16,2 2-1-16,3-3 1 16,1-2 0-16,6-2 0 0,5-3 0 15,5-6 1-15,7-5-1 16,2-1 0-16,6-5-1 16,9-5 1-16,6-3-1 0,7-9 0 15,15-1-3-15,10-4-2 16,13-3-5-16,17-6-6 15,18-8-41-15,17 6-25 16,11-7-4-16</inkml:trace>
  <inkml:trace contextRef="#ctx0" brushRef="#br0" timeOffset="171664.6557">15035 10183 166 0,'0'0'7'15,"0"0"5"-15,0 0 1 16,0 0 4-16,-10-7 1 0,10 7 2 15,0 0 0-15,0 0 3 16,0 0-6-16,0 0-2 16,0 0-3-16,-6-10 0 15,6 10-2-15,0 0 1 0,0 0-1 16,0 0-3-16,0 0-2 16,0 0 0-16,0 0-3 15,0 0-3-15,0 0-2 16,0 0-7-16,0 0-18 15,-10 15-44-15,10 2-5 0</inkml:trace>
  <inkml:trace contextRef="#ctx0" brushRef="#br0" timeOffset="172430.662">15015 10201 303 0,'0'0'5'0,"0"0"4"16,0 0 3-16,0 0-1 0,-9-8 0 16,9 8 1-16,-8 13 3 15,5 7 0-15,-3 12-4 16,2 10-2-16,4 15-1 15,-2 15 1-15,2 14 1 16,0 16 0-16,2 10 2 0,1 10 0 16,-2 6-1-16,-1 5-1 15,0 9-1-15,-4 4-2 16,-3-3-7-16,-3 7 0 0,-3-3 0 16,4-3 0-16,-2-2 0 15,2-1 0-15,4-7 0 16,-2-2 0-16,4-9 0 0,-3-4 0 15,2-8 0-15,1-1 0 16,-2-6 0-16,-2-11 0 16,0-6 0-16,1-5 0 15,-1-11 0-15,-1-3 0 0,4-11 0 16,-3-8 0 0,3-10 0-16,-1-6 0 0,3-13 0 15,-3-3 0-15,2-4 0 16,3-13 0-16,0 0 0 15,0 0 0-15,-9-15-15 0,9-5-22 16,0-4-52-16,0-9-2 16</inkml:trace>
  <inkml:trace contextRef="#ctx0" brushRef="#br0" timeOffset="174009.338">14923 10525 214 0,'0'0'6'0,"0"0"4"16,-2-15 2-16,2 6 4 15,0-3 3-15,2-3 1 16,3-3-1-16,0-3 2 0,5-5-4 16,-5 2-2-16,7-4-4 15,1 1-1-15,-1-6-2 16,4 4-1-16,-2-3 0 15,2 2 1-15,-2 2-1 16,1-1 1-16,0 4-1 0,-3 2 0 16,6 1-1-16,-3 0 0 15,2 3-1-15,1-1-1 16,1 2 0-16,1 0 0 0,0 1-1 16,2 3 0-1,-2-1 0-15,4 3 0 0,2 2-1 16,-2 0 1-16,2 2-1 15,-2 4 1-15,2-2-1 16,-4 1 0-16,6 5-1 0,-7 0 0 16,0 0 1-16,4 0-1 15,-3 5 1-15,0 1-2 16,0 4 0-16,4-4 0 0,-1 8 0 16,-1-2 0-16,3 3 0 15,-2 4 0-15,0 1 0 16,0 3 0-16,0 1 0 15,-4 1 0-15,-1 1 0 16,-1 3 0-16,0 0 0 0,-3-2 0 16,0 3 0-16,-3 0 0 15,4 0 0-15,-4-1 0 16,-3 1 0-16,2 0 0 0,-1-1 0 16,-2 3 0-16,-2-1 0 15,-1 3 0-15,1 0 0 16,-2 2 0-16,2-4 0 15,-2 4 0-15,3 2 0 16,0 2 0-16,-1-2 0 0,-1 6 0 16,3 1 0-16,-2 1 0 15,-3 3 0-15,4-2 0 16,-3 0 0-16,1 4 0 0,-3 0 0 16,-1 2 0-16,-2-5 0 15,2 2 0-15,1 4 0 16,-3-4 0-16,0 4 0 15,0 1 0-15,0 0 0 16,0 0 0-16,0-4 0 0,-3 4 0 16,1-1 0-16,0 2 0 15,-1-3 0-15,-3 2 0 16,1-1 0-16,-3 1 0 16,4 2 0-16,0-2 0 0,-1-1 0 15,-2 0 0-15,3 2 0 16,-2-3 0-16,5-1 0 15,-4 0 0-15,5 1 0 16,-5-2 0-16,3-1 0 0,-1 0 0 16,0-1 0-16,1-2 0 15,-3 0 0-15,3 1 0 16,-1-7 0-16,1-2 0 0,-1 2 0 16,-1-2 0-16,1-4 0 15,0 2 0-15,0-5 0 16,-1 1 0-16,1-1 0 15,1-1 0-15,-3 0 0 16,3-4 0-16,-1-3 0 0,-2-3 0 16,5-4 0-16,0-4 0 15,-3-1 0-15,3-12 0 16,-3 15 0-16,3-15 0 16,0 10 0-16,0-10 0 0,-2 9 0 15,2-9 0-15,-2 17 0 16,-1-9 0-16,3 1 0 15,-2-1 0-15,2-8 0 16,-3 16 0-16,3-16 0 16,-2 14 0-16,2-14 0 0,-2 10 0 15,2-10 0-15,0 0 0 16,0 0 0-16,-3 8 0 0,3-8 0 16,0-3-12-16,12-9-79 15,-9-9-3-15</inkml:trace>
  <inkml:trace contextRef="#ctx0" brushRef="#br0" timeOffset="175284.3105">15147 9842 210 0,'0'0'9'0,"0"0"3"16,-10-3 2-16,10 3 1 0,0 0 2 16,0 0 2-16,0 0 0 15,0 0 3-15,18-4-6 16,-6-4-4-16,10 3 1 15,3-7 1-15,13-9-3 0,3-3 0 16,9-3-3-16,10-10 0 16,8-6 0-16,12-1-4 15,11-9 1-15,6 5 0 16,4-8-1-16,9 0 0 0,2-1 1 16,8 0-1-16,1-2 0 15,1 2 0-15,7-3 0 16,0 0-1-16,3 3 1 15,0-7-2-15,2 5 0 16,1-3 0-16,6 0-1 0,-2 0 2 16,-2 2-1-16,0 1-1 15,-3 1 1-15,-8 7 0 16,-5 1 0-16,-10 4 0 0,-6-2 0 16,-9 7-2-16,-12-2 0 15,-6 6 0 1,-14 1 0-16,-2 0 0 0,-9 1 0 15,-6 8 0-15,-9-3 0 16,-9 10 0-16,-9 1 0 0,-2 4 0 16,-6 2 0-16,-12 13 0 15,13-14 0-15,-13 14 0 16,0 0 0-16,-9 0 0 0,9 0 0 16,-19 14 0-16,6-1 0 15,-4 2 0-15,-2 4-10 16,-1 6-26-16,-3 3-50 15,-4-1-1-15</inkml:trace>
  <inkml:trace contextRef="#ctx0" brushRef="#br0" timeOffset="176677.7034">16003 10580 118 0,'0'0'3'16,"0"0"0"-16,0 0 3 0,0 0 1 16,0 0 3-16,0 0 0 15,0 0-1-15,-9-8 3 16,9 8-3-16,0 0-1 15,0 0 0-15,0 0-1 0,0 0-1 16,0 0 1-16,0 0 1 16,0 0 1-16,-9-2 0 15,9 2-1-15,0 0 2 0,0 0-2 16,0 0 1-16,0 0-1 16,0 0 2-16,0 0-1 15,0 0 1-15,0 0 0 16,0 0 0-16,0 0 0 15,0 0-1-15,0 0 2 16,0 0-2-16,0 0 1 0,5-10-2 16,10 3-1-16,-1-6 1 15,9-2 0-15,4 0-1 16,3-6 0-16,10-4 0 16,-1 0-1-16,7-3 0 0,4 2 0 15,3-7-1-15,0 6-1 16,-1-5 0-16,3 2-1 15,2-2 1-15,-2-3-1 16,4 3 0-16,-1-2 0 0,1-2-1 16,2-3 0-16,2 2 0 15,2 0 0-15,-1-1 0 16,0 6-1-16,-6-3 1 0,-1 3-1 16,1 3-1-16,-8-1 1 15,-1 0 0-15,3 3 0 16,-1-4-1-16,-1 2 1 15,1-3 0-15,4 0-1 16,-3 0 1-16,-2 2-1 0,2 1 2 16,-2-4-2-16,-7 3 0 15,6 3 0-15,-8 3 0 16,3-4 0-16,-2 6 0 16,0-5 0-16,0-1 0 15,5 3 0-15,-2-2 0 0,4-2 0 16,2 5 0-16,1-8 0 15,-1 6 0-15,2-4 0 16,-5 6 0-16,1-2 0 0,-2 2 0 16,-2-1 0-16,0 1 0 15,-4-2 0-15,5 2 0 16,-2-1 0-16,4-2 0 0,-5 2 0 16,6-2 0-16,-5 2 0 15,2 0 0-15,0-2 0 16,-3 4 0-16,-3 4 0 15,-3-4 0-15,-3 4 0 16,-4 5 0-16,0-3 0 0,-7 5 0 16,-3 5 0-16,-8 0 0 15,1 2 0-15,-13 5 0 16,9-5 0-16,-9 5 0 16,0 0 0-16,0 0 0 0,0 0 0 15,0 0 0-15,0 0 0 16,-9 0 0-16,-2 0 0 15,2 2 0-15,-9-2-19 16,1 3-67-16,-3-3-4 0</inkml:trace>
  <inkml:trace contextRef="#ctx0" brushRef="#br0" timeOffset="176949.9657">18764 8000 298 0,'0'0'6'0,"0"0"4"16,0-6 2-16,0 6 0 15,10-11 0-15,-10 11 0 16,14-6 1-16,-3 1-1 16,4 5-18-16,0 0-62 0,7 2-4 15</inkml:trace>
  <inkml:trace contextRef="#ctx0" brushRef="#br0" timeOffset="178177.4808">15323 10401 303 0,'0'0'7'0,"3"-10"7"15,-3 10 1-15,0-9 3 0,0 9 2 16,0-13 2-16,0 13 0 16,-3-14 0-16,3 14-6 15,0 0-6-15,-14 2-2 0,7 10-1 16,-5 5-3-16,2 3 0 16,4 9-2-16,0-3 0 15,-2 3-1-15,8 0 1 16,4-5-1-16,6-4 0 15,14-5 0-15,4-8 0 0,4-5 1 16,8-2 0-16,0-9 0 16,-1-4 0-16,-1-6-2 15,-3-5 0-15,-10 0 0 16,-11-3 0-16,-14-5 0 0,-4 2 0 16,-14 3 0-16,-12 2 0 15,-6 11 0-15,-5 3 0 16,-1 11 0-16,-3 8 0 15,15 14-37-15,7 5-50 16,12 2-1-16</inkml:trace>
  <inkml:trace contextRef="#ctx0" brushRef="#br1" timeOffset="182976.7471">16103 12272 258 0,'0'0'8'0,"0"0"4"15,0 0 2-15,0 0 4 16,-4-10 2-16,4 10 1 15,0 0 2-15,-10-12 2 0,10 12-8 16,0 0-4-16,-12 0-3 16,12 0-3-16,-12 7-1 15,3 3-2-15,2 4-1 0,0-1-1 16,0 7 0-16,2 0-1 16,2-3 0-16,3 0 0 15,3-2 0-15,4-5 1 16,5-2-1-16,1-6 1 15,6-2 0-15,-1-2 1 0,-1-11 0 16,3-2 1-16,-2-2 0 16,-3 0 1-16,-2-5 0 0,-9-1 1 15,-1 1-1-15,-6 0-3 16,-10 2-2-16,-1 3 0 16,-9 7 0-16,0 2 0 15,-4 8 0-15,1 0 0 16,3 10 0-16,1 6 0 0,4 3 0 15,6 3 0-15,5-3 0 16,7 5 0-16,4-4 0 16,8-4 0-16,6-6 0 15,5-2 0-15,2-8 0 0,4 0 0 16,-2-8 0-16,0-4 0 16,-1-2 0-16,-6-4 0 15,-6 0 0-15,-7-2 0 16,-3 3 0-16,-4 2 0 0,-8 0 0 15,-7 6 0-15,-3 1 0 16,2 4 0-16,-2 4 0 16,3 0 0-16,0 4-9 15,5 6-11-15,10-10-17 0,-20 18-50 16,20-18 0-16</inkml:trace>
  <inkml:trace contextRef="#ctx0" brushRef="#br1" timeOffset="187123.6578">16477 10701 156 0,'0'0'7'15,"0"0"3"-15,0 0 6 0,0 0 5 16,0 0 1-16,0 0 2 16,8-9 2-16,-8 9 0 15,0 0-5-15,0 0-6 16,0 0-4-16,0 0-1 15,0 0-4-15,0 0-1 0,-3 9-2 16,0 4 1-16,-2 3-1 16,-2 5 2-16,0 2 0 15,-1 1 0-15,0 0 0 0,1 2 1 16,0 1-1-16,-4-5 0 16,4 3 0-16,0 0-1 15,-3-3 1-15,2 1 0 16,1 0 0-16,0 0-1 15,2 0 1-15,-3 1-1 16,1-2 0-16,-2 3 0 0,6-2-2 16,-5-3 0-16,-1 5 0 15,-1-3 0-15,4-2-1 0,-2-1 1 16,2 1-1-16,0 3 0 16,-4-4 1-16,2 1-1 15,1 1 0-15,0-2 0 16,-3 1 0-16,2-1 0 0,1 1 0 15,0-2 0-15,-1-4-1 16,2 4 1-16,2-3-1 16,-4 1 1-16,1 1 0 15,0 4-1-15,-4-1 0 16,4 0 0-16,-2 0 0 0,-2-1-1 16,1 3 1-16,3-4 0 15,-3-1-1-15,4 1 0 16,0-4 1-16,-2 4 0 15,4-3 1-15,-5 2-1 16,4-2 0-16,1 3 1 0,-4-1-1 16,4 0 0-16,-1-3 1 15,-3 4-1-15,-1 0 1 16,3-6-1-16,1 5 1 0,-3-5-1 16,3 3 0-16,-2 0 0 15,2 0 1-15,-2 0-1 0,1 0 0 16,-1 2 1-16,2-2-1 15,-4 0 0-15,3 0 0 16,-4-1 1-16,5 2-1 16,-4-4 0-16,1 3 0 15,3-5 0-15,0 0 0 0,0 2 0 16,0-4 0-16,3 1 0 16,0 1 0-16,-4-2 0 15,3 2 0-15,1 3 0 16,0-4 0-16,-1 3-1 15,0-2 1-15,1 2 0 16,0 0-1-16,0-1 1 0,-1 1-1 16,3-1 1-16,0-2 0 15,0-2 0-15,0 4 0 16,0-2 0-16,0-9 0 0,0 15 0 16,0-15 0-16,0 12 0 15,0-12-1-15,3 15 1 0,-3-15 0 16,2 13 0-16,-2-13 0 15,2 13 0-15,-2-13 0 16,2 12 0-16,-2-12 0 16,3 12 0-16,-3-12 0 0,3 15 0 15,-3-15 0-15,4 12 0 16,-4-12 0-16,0 12 0 16,0-12 0-16,3 15 0 15,-3-15 0-15,6 11 0 16,-6-11 0-16,4 12 0 15,-4-12 0-15,5 12-1 0,-5-12 1 16,5 13 0-16,-5-13 0 16,7 12 1-16,-7-12-1 15,5 8 0-15,-5-8 0 16,8 6 1-16,-8-6-1 0,7 8 0 16,-7-8 0-16,12 5 1 15,-12-5 0-15,14 5-1 0,-14-5 1 16,12 3-1-16,-2-3 1 15,-3 0 0-15,5 0-1 16,-1 0 1-16,-1 0-1 16,-1 0 1-16,2 0 0 15,1-3 0-15,-1 0 0 0,1 1 0 16,-4-3 0-16,0 3 0 16,3-1-1-16,-11 3 1 15,17-7-1-15,-17 7 1 16,15-10 1-16,-15 10-2 0,17-10 0 15,-6 3 0-15,-2 2 0 16,3-3 0-16,-1-1 0 16,-1 1 0-16,-1 0 0 15,2 0 0-15,-4-1 0 16,3 1 0-16,-3-1 0 0,1 1 0 16,-1-1 0-16,0 1 0 15,1-4 0-15,0 4 0 0,-1-1 0 16,0 1 0-16,-3-2 0 15,-4 10 0-15,17-15 0 16,-17 15 0-16,9-15 0 16,-9 15 0-16,10-15 0 0,-10 15 0 15,8-12 0-15,-8 12 0 16,6-17 0-16,-6 17 0 16,10-15 0-16,-10 15 0 15,11-18 0-15,-3 10 0 16,-8 8 0-16,9-16 0 0,-9 16 0 15,13-15 0-15,-8 5 0 16,0 0 0-16,-3 0 0 16,3 0 0-16,-3 0 0 15,3 0 0-15,1 0 0 16,-4-2 0-16,3 2 0 0,-2-2 0 16,-1 2 0-16,1 0 0 15,1-2 0-15,-1 1 0 0,2-1 0 16,-2 0 0-16,-1 2 0 15,3-3 0-15,0 1 0 16,-3 2 0-16,3-2 0 16,0 0 0-16,0 1 0 0,-2-1 0 15,0-3 0-15,1 3 0 16,1-3 0-16,0 0 0 16,0 3 0-16,0-3 0 15,0 3 0-15,0-3 0 0,-2 2 0 16,1 1 0-16,-1-1 0 15,-2 1 0-15,5 3 0 16,-4-2 0-16,2 2 0 16,-2-1 0-16,3 0 0 15,-2 0 0-15,-1 2 0 0,-2 8 0 16,5-17 0-16,-5 17 0 16,7-15 0-16,-7 15 0 15,4-14 0-15,-4 14 0 0,9-18 0 16,-8 8 0-16,5 2 0 15,-2-2 0-15,-1 0 0 16,2-2 0-16,1 5 0 16,-4-5 0-16,-2 12 0 0,10-17 0 15,-8 6 0-15,3 2 0 16,0-2 0-16,-3 2 0 16,4-4 0-16,-3 2 0 15,1 2 0-15,-1-1 0 16,1 0 0-16,-1-1 0 0,-1 0 0 15,3-1 0-15,-5-1 0 16,6 3 0-16,-4-2 0 16,3-3 0-16,0 3 0 15,0-3 0-15,0 3 0 0,3-3 0 16,-1 2 0-16,0 3 0 16,1-2 0-16,0 0 0 0,-1-1 0 15,-2 4 0-15,0 1 0 16,-1-2 0-16,1 0 0 15,-1 0 0-15,-4 10 0 16,4-15 0-16,-4 15 0 0,8-17 0 16,-6 6 0-16,3 2 0 15,-3-3 0-15,3-1 0 16,1 1 0-16,-1 0 0 16,0 4 0-16,-2-4 0 15,3 4 0-15,-3-2 0 0,-3 10 0 16,5-15 0-16,-5 15 0 15,8-16 0-15,-8 16 0 16,4-18 0-16,-4 18 0 16,4-14 0-16,-4 14 0 15,8-18 0-15,-8 18 0 0,9-16 0 16,-9 16 0-16,7-9 0 16,-7 9 0-16,5-13 0 0,-5 13 0 15,0 0 0-15,4-9 0 16,-4 9 0-16,0 0 0 15,3-13 0-15,-3 13 0 16,2-10 0-16,-2 10 0 0,2-12 0 16,-2 12 0-16,6-9 0 15,-6 9 0-15,5-13 0 16,-5 13 0-16,3-11 0 16,-3 11 0-16,4-12 0 15,-4 12 0-15,2-15 0 0,-2 15 0 16,6-14 0-16,-6 14 0 15,2-13 0-15,-2 13 0 16,2-9 0-16,-2 9 0 16,0 0 0-16,0 0 0 15,0-11 0-15,0 11 0 0,0 0 0 16,0 0 0-16,0 0 0 16,0 0 0-16,0 0 0 15,0 0 0-15,3-9 0 0,-3 9 0 16,0 0 0-16,0 0 0 15,0 0 0-15,3-8 0 16,-3 8 0-16,0 0 0 0,0 0 0 16,0 0 0-16,0 0 0 15,0 0 0-15,0 0 0 16,0 0 0-16,0 0 0 0,0 0 0 16,0 0 0-1,0 0 0-15,0 0 0 0,0 0 0 16,0 0 0-16,0 0 0 15,0 0 0-15,0 0 0 16,0-13 0-16,0 13 0 16,0-8 0-16,0 8 0 15,3-12 0-15,-3 12 0 0,0-9 0 16,0 9 0-16,0 0 0 16,0-8 0-16,0 8 0 15,0 0 0-15,0 0 0 0,0 0 0 16,0 0 0-16,0-10 0 15,0 10 0-15,0 0 0 0,0 0 0 16,0 0 0-16,0 0 0 16,0 0 0-16,0 0 0 15,0-9 0-15,0 9 0 16,0 0 0-16,0 0 0 0,0 0 0 16,0 0 0-16,0 0 0 15,0 0 0-15,0 0 0 16,0 0 0-16,0 0 0 15,0 0 0-15,0 0 0 16,0 0 0-16,0 0 0 16,0 0 0-16,0 0 0 15,0 0 0-15,0 0 0 0,0 0 0 16,0 0 0-16,-11-3 0 16,11 3 0-16,-17-4 0 15,6 1 0-15,-3-2 0 0,-8 0 0 16,-2 1 0-16,-2-2 0 15,-3 1 0-15,-4-1 0 16,4 3 0-16,-1-3 0 0,0 2 0 16,5-2 0-16,2 4 0 15,5-6 0-15,2 6 0 16,2-1 0-16,5 1 0 0,2 2 0 16,7 0 0-16,-13-2 0 15,13 2 0-15,-10-3 0 16,10 3 0-16,-12-5 0 15,12 5 0-15,-11-2 0 16,11 2 0-16,0 0 0 16,-12-10 0-16,12 10 0 0,0 0 0 15,-7-8 0-15,7 8 0 16,0 0 0-16,0 0 0 16,0 0 0-16,-7-9 0 15,7 9 0-15,0 0 0 0,0 0 0 16,0 0 0-16,0-11 0 15,0 11 0-15,0 0 0 0,5-7 0 16,-5 7 0-16,14-2 0 16,-4-1 0-16,3 3 0 15,1-3-2-15,-1 3-7 16,2 0-6-16,3 6-19 0,7-2-52 16,-12 1-1-16</inkml:trace>
  <inkml:trace contextRef="#ctx0" brushRef="#br1" timeOffset="189763.3433">16725 10701 187 0,'0'0'6'0,"0"0"4"16,0 0 1-16,0 0 4 15,0 0 0-15,0 0 1 16,0 0 3-16,0 0 2 0,0 0-5 16,0 0 0-16,0 0-3 15,0 0 1-15,0-7-1 16,0 7 1-16,0 0-2 15,6-12-2-15,-6 12-1 0,7-15-2 16,-2 3 1-16,0 0-2 16,2-6 0-16,1 3 0 15,2-5-1-15,-1-2 0 16,0-3 0-16,3-3 0 16,2 2-2-16,-1-7 0 0,2 1-1 15,0-1 0-15,-1-1 0 16,2 2 0-16,-2 0-1 15,-1 2 0-15,-1 1 1 16,-2-1 0-16,0 4 0 0,0-1 0 16,-3 6 0-16,2-3 0 15,-2 0 0-15,2 4 0 16,-1-2 0-16,0 2-1 0,-1 0 0 16,0 1 0-16,0 1 0 15,4 1 0-15,-4 0 1 16,0-1-2-16,-2 3 0 15,3 0 0-15,-3 3 0 16,3-3 0-16,-4 3 0 16,0-3 0-16,5 3 0 0,-4-3 0 15,-2 0 0-15,0-1 0 16,6 2 0-16,-8-1 0 16,6 3 0-16,-2-2 0 0,-1 1 0 15,0-3 0-15,2 4 0 16,-2-3 0-16,-1 3 0 15,5 0 0-15,-3 0 0 16,-1-3 0-16,2 0 0 0,-2 2 0 16,2-2 0-16,-1 3 0 15,0-3 0-15,2 3 0 16,-2 0 0-16,-3-3 0 16,1 3 0-16,3 1 0 0,-1 1 0 15,-3 1 0-15,0 1 0 16,1-2 0-16,-3 10 0 15,7-15 0-15,-5 6 0 16,-2 9 0-16,9-18 0 16,-9 18 0-16,7-14 0 0,-7 14 0 15,7-14 0-15,-7 14 0 16,5-12 0-16,-5 12 0 16,2-15 0-16,-2 15 0 0,8-12 0 15,-8 12 0-15,5-15 0 16,-5 15 0-16,3-15 0 15,-3 15 0-15,4-12 0 0,-4 12 0 16,5-9 0-16,-5 9 0 16,0 0 0-16,3-11 0 15,-3 11 0-15,0 0 0 16,0 0 0-16,0 0 0 0,0 0 0 16,0 0 0-16,0 0 0 15,0 0 0-15,0 0 0 16,0 0 0-16,0 0 0 15,0 0 0-15,0 0 0 16,0 0 0-16,0 0 0 16,0 0 0-16,0 0 0 0,0 0 0 15,-5-3 0-15,5 3 0 16,0 0 0-16,-10 5 0 16,10-5 0-16,-5 10 0 0,5-10 0 15,-8 13 0-15,8-13 0 16,-5 13 0-16,5-13 0 0,0 12 0 15,0-12 0-15,0 0 0 16,10 7 0-16,-10-7 0 16,15-2 0-16,-15 2 0 15,15-12 0-15,-5 4 0 0,-5-4 0 16,0 0 0 0,-2-2 0-16,-3 5 0 0,0-6 0 15,0 5 0-15,-5 0 0 16,-5 3 0-16,-1 4 0 15,-3 3 0-15,-1 0 0 0,0 5 0 16,-3 5 0 0,2 2 0-16,2 3 0 0,5 2 0 15,2 1 0-15,2 0 0 16,5-1 0-16,0 2 0 16,7-4 0-16,5 0 0 0,4-7 0 15,0-4 0-15,2-4 0 16,2 0 0-16,-3-4 0 15,3-4 0-15,-5-7 0 0,-2 0 0 16,-3-4 0-16,-6 2 0 16,-4-7 0-16,0 7 0 15,0-5 0-15,-7 5 0 16,-2 5 0-16,-9 5 0 0,-3 2 0 16,2 5 0-16,-1 5 0 15,0 7 0-15,1 2 0 16,5 3 0-16,5 3 0 15,6 1 0-15,3-1 0 16,5-1 0-16,5-2 0 0,8-2 0 16,2-5 0-16,2-8 0 15,0 1 0-15,6-3 0 16,-3-5 0-16,-6-5 0 16,1-2 0-16,-7-5 0 0,-2-1 0 15,-7 1 0-15,-4-2 0 16,-4 1 0-16,-7-2 0 15,-2 8 0-15,-4-1 0 0,0 11 0 16,-5-1 0-16,4 6 0 16,-2 6 0-16,5 4 0 15,0 1 0-15,3 4 0 0,1 0 0 16,9-1 0-16,2-2 0 16,7-3 0-16,6-2 0 15,2-5 0-15,2-3 0 16,8-2 0-16,1-5 0 15,-7-4 0-15,1-4 0 0,-3-1 0 16,-4-4 0-16,-6 0 0 16,-7-2 0-16,-6 3 0 15,-5 0 0-15,-8 8 0 16,-2 1 0-16,-4 8 0 16,-5 3 0-16,8 14 0 0,-3 5-25 15,16 2-62-15,9 2-3 16</inkml:trace>
  <inkml:trace contextRef="#ctx0" brushRef="#br1" timeOffset="192556.8775">16472 12074 286 0,'0'0'9'0,"0"0"3"15,0 0 5-15,0 0 1 16,-2-8 2-16,2 8 3 15,0 0-1-15,0 0 1 16,0-12-6-16,0 12-4 16,17-7-3-16,-5 4-2 0,9 0 0 15,3 1-1-15,3 2-1 16,3 0 1-16,4 2-2 16,5 5-5-16,-2 9 0 0,-3 0 0 15,3 10 0-15,-2 1 0 16,-2 8 0-16,-7 2 0 15,4 5 0-15,-7 5 0 0,0 5 0 16,-3 3 0-16,-5 2 0 16,0 6 0-16,-3 0 0 15,0 11 0-15,-4 1 0 16,-1 4 0-16,-7 2 0 16,0 9 0-16,0-1 0 15,-7 5 0-15,1 1 0 0,-6-4 0 16,5-5 0-16,-3 4 0 15,2-1 0-15,-1-5 0 16,2-2 0-16,-2-2 0 16,-3-6 0-16,7-5 0 15,-2-4 0-15,1-6 0 16,4-5 0-16,-3-9 0 0,2-5 0 16,1-8 0-16,2-10 0 15,-2 0 0-15,0-8 0 0,2-3 0 16,0-11 0-16,-3 13 0 15,3-13 0-15,0 0 0 16,-11 8-66-16,11-8-26 0</inkml:trace>
  <inkml:trace contextRef="#ctx0" brushRef="#br1" timeOffset="192695.1461">16945 14293 422 0,'0'0'2'0,"0"0"2"15,-11 8 0-15,11-8-1 16,-14 3-6-16,14-3-18 16,0 0-53-16,0 0-3 15</inkml:trace>
  <inkml:trace contextRef="#ctx0" brushRef="#br1" timeOffset="193827.3463">16934 12715 315 0,'0'0'9'15,"0"0"3"-15,0 0 3 0,0 0 2 16,0 0 0-16,11-7 1 15,-11 7 0-15,0 0 2 16,9 6-8-16,-9 6-4 16,0 3-2-16,0 4-1 15,0 3 0-15,-5 11-1 0,-2-3-2 16,-3 1 1-16,-2-2-2 16,2 5 1-16,-1-7-1 15,-3 0 0-15,3-11 0 16,-1 3-1-16,5-4 1 0,-3-5 0 15,10-10 0 1,-10 6 0-16,10-6-1 0,-2-4 1 16,2-11 0-16,3-2 0 15,6-9-1-15,-4-5 0 16,5-4 0-16,0 0 1 0,3 1 1 16,-4-1 0-16,1 0 0 15,0 5 0-15,-5 9 1 16,2-3-3-16,1 4 0 0,-4 3 0 15,5 3 0-15,-5 2 0 16,1-1 0-16,3 6 0 16,-8 7 0-16,13-12 0 0,-13 12 0 15,9-3 0-15,-2 3 0 16,6 4 0-16,-3 10 0 16,4 0 0-16,7 3 0 15,1 0 0-15,3 12 0 16,3-8 0-16,2 4 0 0,4-3 0 15,-4 3 0-15,2-7 0 16,-2 2 0-16,-2-8 0 16,-4 0 0-16,-4-2 0 15,-5-3 0-15,-4 0 0 16,2-4 0-16,-13-3 0 0,11 8 0 16,-11-8 0-16,0 0 0 15,0 0 0-15,0 0 0 16,0 0 0-16,0 0 0 0,-8 1 0 15,8-1 0-15,-10 6 0 16,10-6 0-16,-9 11 0 16,9-11-18-16,-30 7-69 0,30-7-3 15</inkml:trace>
  <inkml:trace contextRef="#ctx0" brushRef="#br1" timeOffset="195523.8433">16979 8182 304 0,'0'0'8'16,"0"0"4"-16,5-10 0 0,-5 10 1 15,7-2 3-15,4 2 0 16,3 2 4-16,11 8 0 0,0 7-6 15,15 10-3-15,8 7 1 16,10 5 1-16,13 12-2 16,4 9-2-16,6 10-1 0,-1 8-1 15,-6 14-2-15,-5 12-5 16,-6 8 0-16,-9 7 0 16,-11 2 0-16,-8 5 0 15,-8 3 0-15,-7-7 0 0,-3-3 0 16,-5-7 0-16,-1-8 0 15,-6-6 0-15,-5-6 0 16,0-14 0-16,-5-7 0 16,-3-9 0-16,-2-16 0 15,3-9 0-15,-4-9 0 16,3-8 0-16,0-10 0 0,8-10 0 16,-12 0 0-16,12 0 0 15,-11-13 0-15,6-2-22 16,-4-5-66-16,3-2-3 0</inkml:trace>
  <inkml:trace contextRef="#ctx0" brushRef="#br1" timeOffset="196293.3196">16904 8170 351 0,'0'0'7'0,"0"0"3"0,0-14 3 15,0 14 3-15,2-14 0 16,-2 14 0-16,4-12 1 16,-4 12 0-16,0 0-6 15,0 0-2-15,7 20-3 16,-2 0-1-16,-3 5-2 0,3 2 1 16,-2 3-1-16,1-1 1 15,-1 1-1-15,3-3-3 16,-4-7 0-16,0 0 0 0,-2-5 0 15,0-5 0-15,0-10 0 16,0 14 0-16,0-14 0 16,0 0 0-16,0 0 0 15,0-7 0-15,-2-8 0 0,0-7 0 16,2-5 0-16,0-6 0 16,0-1 0-16,0-3 0 15,0-3 0-15,2 6 0 16,0-2 0-16,1 7 0 0,-3 4 0 15,0 5 0-15,2 3 0 16,-2 4 0-16,0 13 0 16,0-13 0-16,0 13 0 15,12 0 0-15,-12 0 0 16,21 8 0-16,-4 1 0 0,3 3 0 16,7 2 0-16,1 1 0 15,4-3 0-15,-2 6 0 16,6 1 0-16,-3-5 0 0,10 6-10 15,-4-6-78-15,1-7-2 16</inkml:trace>
  <inkml:trace contextRef="#ctx0" brushRef="#br1" timeOffset="198568.8574">15798 12183 62 0,'0'0'8'0,"0"0"6"0,0 0 6 16,0 0 3-16,0 0 5 15,0 0-1-15,0 7 3 16,0-7-2-16,0 0-9 16,0 0-4-16,0 0-3 0,0 0-5 15,0 0-1-15,10-1-3 16,-10 1 0-16,14-4 0 15,-4 2-1-15,-2-1-7 16,5 1-18-16,4 2-40 16,-6 0-4-16</inkml:trace>
  <inkml:trace contextRef="#ctx0" brushRef="#br1" timeOffset="199391.5639">15709 12572 185 0,'0'0'5'0,"0"0"3"16,5 7 4-16,-5-7 1 15,4 10 4-15,-4-10 1 16,9 10 3-16,-9-10 0 16,7 14-4-16,-7-14 0 15,14 10-3-15,-1-2 0 16,-3-2-2-16,8-2 0 0,-1-1-1 16,5-1-2-16,3 1 0 15,0-3-2-15,2 0 0 16,0-5-1-16,3 2-1 0,-2-1-1 15,1-2-1-15,-1-2 0 16,-3 4-1-16,-2 2 1 16,-5-4-1-16,1 2 0 0,-8 1-1 15,0 3 0-15,-11 0 0 16,15-3 0-16,-15 3 0 16,0 0 0-16,0 0-1 15,0 0 0-15,0 0 1 0,0 0-1 16,0 0-1-16,-8 3 1 15,-1-3-1-15,-2 3 0 16,-1-1 0-16,-1 2 1 16,4 0-1-16,-1-4 0 0,-1 2 1 15,11-2 0-15,-14 3 0 16,14-3 0-16,0 0-1 16,-10 0 1-16,10 0 0 15,0 0 1-15,10-3-1 0,-1-3 0 16,7 2 1-16,-2-1 0 15,4 0 0-15,-1-1 0 16,1 0 0-16,0 0 0 16,-2 1 0-16,-6 1 0 0,-2 1 0 15,-8 3-1-15,10-3 0 16,-10 3-3-16,0 0-2 16,-2 0-3-16,2 0-9 15,-21 0-10-15,7-2-42 0,-4 2-13 16</inkml:trace>
  <inkml:trace contextRef="#ctx0" brushRef="#br1" timeOffset="199973.7729">15664 12189 279 0,'0'0'8'16,"0"0"3"-16,0 0 0 15,0 0 1-15,5 6-1 0,-5-6 1 16,0 0 2-16,15 6 1 15,-6-6-7-15,4 0-1 16,4 0-2-16,6 0 0 16,-3 0 0-16,3 0-2 15,-2 0-1-15,1 0 0 16,-5 0-2-16,-5 0 0 16,-1 0 1-16,-11 0-1 0,11 0 1 15,-11 0-1-15,0 0-1 16,0 0 0-16,0 0 0 0,-5-3 0 15,-5 3-1-15,-2 0 0 16,-2 0 0-16,0 3 0 16,1 1 1-16,-4-1 0 0,0-1 0 15,2 1 1-15,2-1 0 16,4 1 0-16,9-3 0 16,-12 0 0-16,12 0 0 15,0 0 1-15,0 0 0 0,9-8 0 16,1 3-1-16,8-2 1 15,-2-1 0-15,1 3 0 16,3-2-1-16,-2 0 0 16,0 4-3-16,-6 0-3 15,-1 3-7-15,-11 0-11 16,0 0-47-16,9 13-4 0</inkml:trace>
  <inkml:trace contextRef="#ctx0" brushRef="#br1" timeOffset="200192.2212">15739 12634 273 0,'0'0'6'0,"0"0"0"16,0 0 1-16,0 0 0 0,9-3 0 15,0 3-1-15,0-8-5 16,3 7-22-16,16-2-41 16,-13 1-6-16</inkml:trace>
  <inkml:trace contextRef="#ctx0" brushRef="#br1" timeOffset="200341.8206">15699 12613 372 0,'0'0'6'0,"0"0"3"16,0 0 0-16,0 0 0 16,0 0-3-16,0-6-9 15,0 6-65-15,24-8-1 16</inkml:trace>
  <inkml:trace contextRef="#ctx0" brushRef="#br1" timeOffset="205532.7229">3473 6822 223 0,'0'0'6'0,"-20"-2"3"15,3-1 2-15,-10-2 0 16,-6 3 2-16,-7-4 4 16,-9 0 1-16,-1-4 3 15,-3 0-5-15,4-3-1 16,4-2-1-16,1-5 0 0,7-2-2 15,3-2-3-15,8-2-2 16,3-1-1-16,6 0-2 16,2-3 0-16,8 2-1 15,1-3-1-15,6-1 1 16,6-6-3-16,8 2 1 16,9-9 1-16,12 2-1 0,8 0 0 15,15-3 1-15,15 0 1 16,8 1 0-16,19 3 1 15,9 7 0-15,12 0 0 0,10 3 0 16,9 5 0-16,5 4-1 16,9 1 0-16,1 5-1 0,3 2 0 15,4 5 0-15,-5 3 0 16,2 2 0-16,-5 5 0 16,0 3-1-16,-12 6 1 15,-8 6-1-15,-11 3 0 0,-10 9-1 16,-16 0 0-16,-6 3 0 15,-8 2 0-15,-11 3 0 16,-12 2-1-16,-4-3 1 16,-2 2 0-16,-4-2 1 15,-9-2-1-15,-6 0 1 16,-7 3-1-16,-8-1 1 0,-11 1 0 16,-9 0 0-16,-12 2 0 15,-10 1 0-15,-11 1-1 16,-9-3 1-16,-7 5-1 0,-11-5 0 15,-5 2-1-15,-7-1 1 16,-10 0-2-16,-10 3 1 16,-8-3 0-16,-11 5 0 0,-13-2 0 15,-9 1 0-15,-11 0 0 16,-2-1 0-16,-8-9 0 16,-1-1 1-16,-2-7-1 15,1-9 1-15,1-9-1 0,4-5 1 16,5-10 0-16,-1-7 0 15,6-5-1-15,-1-6 1 16,8-1 0-16,1-3 0 16,9 1 0-16,10-3 0 15,14-1 1-15,11-2-1 16,22-2 0-16,23-9 0 0,26-3 1 16,22-6-1-16,44-8 0 15,34-9-1-15,35 2-3 16,30-5-9-16,32 3-67 0,25 9-5 15</inkml:trace>
  <inkml:trace contextRef="#ctx0" brushRef="#br1" timeOffset="207103.7951">17506 13750 346 0,'0'0'5'0,"0"0"4"16,-2-9 4-16,2 9 2 16,-12-12 0-16,-2 6 1 15,-2 1 1-15,-7 3 0 16,0 2-3-16,-6 5-5 16,-1 7-2-16,0 3-2 0,0 5-1 15,8 0-1-15,2 2-1 16,7-2 0-16,6-3-1 15,7-1 0-15,13-7 0 0,4-6 0 16,8-3 0-16,5-4 0 16,2-10 0-16,0-3-1 15,-2-5 1-15,-3 0-1 16,-1-3 1-16,-10 2 2 0,0 4-3 16,-7 4 0-16,-4 0 0 15,1 5 0-15,-6 10 0 16,0 0 0-16,0 0 0 15,7 8 0-15,-2 6 0 16,0 1 0-16,4 5 0 0,2 5 0 16,1 0 0-16,4 1 0 15,-4-6 0-15,5 6-18 16,-2 3-66-16,0-19-6 0</inkml:trace>
  <inkml:trace contextRef="#ctx0" brushRef="#br1" timeOffset="207274.9741">17782 13687 438 0,'0'0'3'15,"0"0"3"-15,-5 12 0 0,3 0 0 16,-1 0 1-16,1 3 0 16,-1 3-1-16,3 2-4 15,0-5-10-15,10-8-51 16,3 5-24-16,1-1-3 0</inkml:trace>
  <inkml:trace contextRef="#ctx0" brushRef="#br1" timeOffset="207605.9355">17924 13646 436 0,'0'0'5'0,"0"0"3"15,0 0 1-15,0 0 2 16,0 0 0-16,0 0 0 15,0 0 0-15,9 0-2 0,2 6-9 16,5 4 0-16,8 3 0 16,1 3 0-16,2 7 0 15,1-1 0-15,-4 1 0 0,-7 4 0 16,4-3 0 0,-12-4 0-16,-4 1 0 0,-5-4 0 15,-2-10 0-15,-8-4 0 16,-3-3 0-16,3-7 0 0,1-13 0 15,1-6 0-15,8-3 0 16,2-6 0-16,9 3 0 16,1-3 0-16,8 0 0 0,-2 8 0 15,2 0-20-15,-16 9-66 16,18 6-5-16</inkml:trace>
  <inkml:trace contextRef="#ctx0" brushRef="#br1" timeOffset="207870.8221">18252 13193 479 0,'0'0'4'16,"0"0"0"-16,0 0 1 15,0 0 0-15,0 0-1 0,0 0-3 16,0-10-14-16,0 10-67 16,0 0-5-16</inkml:trace>
  <inkml:trace contextRef="#ctx0" brushRef="#br1" timeOffset="209940.1723">4830 7967 101 0,'0'0'3'16,"-27"0"3"-16,2 0 6 16,-14 0 2-16,-11 5 4 0,-15-3 1 15,-11-2 3-15,-12 3 2 16,-12-1-2-16,-4-2-3 16,-10 0-2-16,-8 0-4 15,-4 0 0-15,-7 0-3 0,-1 0-1 16,-3 0-2-16,6 0-1 15,2-2 0-15,11-3-1 16,8-3-1-16,9-4-1 16,7-8 0-16,12-1-1 0,10-3 1 15,5-3-1-15,10-5 0 16,7-1 1-16,8-4-1 16,9-1-1-16,6 0 0 15,12-4 0-15,3 1 0 0,12-2-1 16,4 0 0-16,14-4 0 15,12 1 0-15,10-4-1 16,14-3 1-16,9 1 0 16,8 0 1-16,12 0 0 15,11 3 1-15,8 2 0 16,10 2 2-16,5 3-1 0,4 5 0 16,11 5 0-16,5 5-1 15,4 2 0-15,5 5 0 16,4 5-1-16,1 5 1 0,9 5-1 15,0 2 0-15,1 3 0 16,0 3-1-16,4 2 0 16,-2 5 1-16,-1 2-1 0,-2 3 0 15,-4 2 1-15,-2 4-1 16,-2 1 1-16,-10 3 0 16,0 2 0-16,-4 3-1 15,-9-1 1-15,-9 4 0 0,-3 0 0 16,-6 1-1-16,-18 0 1 15,-9 2 0-15,-16 2 0 16,-12 1-1-16,-18 5 1 16,-14-3 0-16,-18 4-1 15,-12 0 1-15,-18-1-1 16,-14-2 1-16,-16 2-1 0,-12-1 1 16,-15-1-1-16,-11-3 0 15,-19 4 0-15,-7-7 1 16,-18 4 0-16,-6 1-1 15,-17-5 1-15,-9 1 0 0,-2-5 0 16,-14 1 0-16,-4-6 0 16,0-4 0-16,-1-6-1 0,-2-5 1 15,2-7-1-15,-3-5 0 16,4 0-1-16,6-7 1 16,1-11 0-16,9-2-1 15,7-7 1-15,15-7 0 0,16-6-1 16,14-5 1-16,22-6 1 15,24-4-2-15,24-5-1 16,31-4-7-16,34-18-47 16,39 13-20-16</inkml:trace>
  <inkml:trace contextRef="#ctx0" brushRef="#br1" timeOffset="220455.1791">6755 6329 263 0,'0'0'7'0,"0"0"4"0,0 0 4 16,0 0 3-16,-10-10 3 15,10 10 1-15,0 0 4 16,-9-10-1-16,9 10-4 16,0 0-5-16,0 0-2 0,0 0-4 15,0 0-1-15,0 0-3 16,0 0-1-16,-2 10-1 15,2 3 0-15,2-1-2 16,1 2 1-16,5 2-1 0,-3-1 1 16,5-3-1-16,0-2 0 15,0-5-2-15,7-5 0 16,5-15 0-16,11-12 0 16,7-9 0-16,12-10 0 0,9-14 0 15,15-9 0-15,10-8 0 16,7-2 0-16,6 1 0 15,-5 8 0-15,-4 0 0 16,-8 10 0-16,-9 16 0 16,-12 2 0-16,-13 15 0 0,-11 7 0 15,-12 8 0-15,-8 4 0 16,-9 3 0-16,-8 5 0 16,10 0 0-16,-10 0 0 0,0 0 0 15,0 0 0-15,0 0 0 16,0 0 0-16,0 0 0 15,-5 0 0-15,5 0 0 16,0 0 0-16,-11 13 0 0,11-13 0 16,-7 14 0-16,14-4-68 15,-7-10-26-15</inkml:trace>
  <inkml:trace contextRef="#ctx0" brushRef="#br1" timeOffset="224106.9808">7067 7367 346 0,'0'0'4'0,"0"0"3"15,0 0 1-15,0 0 2 16,0 0 1-16,0 0 1 16,11-3-1-16,-11 3 2 0,14 0-4 15,-4 6-1-15,1 1-3 16,3 2 0-16,-1 2 0 15,4-1-1-15,-2-2-1 0,1-2 2 16,5-3 0-16,5-3 0 16,3-13 2-16,13-12-2 15,13-11 2-15,12-14-1 16,13-12 1-16,12-15-4 0,17-10-3 16,10-2 0-16,3 0 0 15,-1 3 0-15,-6 9 0 16,-8 8 0-16,-14 16 0 15,-19 14 0-15,-17 9 0 16,-18 15 0-16,-13 8 0 16,-11 7 0-16,-15 0 0 0,0 17 0 15,0-5 0-15,-3 5 0 16,-2 7-60-16,5-12-28 16,2-3-2-16</inkml:trace>
  <inkml:trace contextRef="#ctx0" brushRef="#br1" timeOffset="232030.7087">6842 4231 341 0,'0'0'7'0,"0"0"3"0,0 0 3 16,0 0 1-16,0 0 1 15,0 4 1-15,0-4 0 16,-8 13 1-16,6-3-6 15,2 2-3-15,0 2-2 0,0-5 0 16,2 3-1-16,8-6 0 16,5-6 1-16,12-6 0 15,8-15 1-15,12-17-5 16,15-9-2-16,14-13 0 0,5-6 0 16,11-8 0-16,2 1 0 15,-2 2 0-15,-5 8 0 16,-14 9 0-16,-9 12 0 0,-14 10 0 15,-15 9 0-15,-13 8 0 16,-4 6 0-16,-11 4 0 16,-7 5 0-16,0 0 0 15,0 0 0-15,0 0 0 0,0 0 0 16,0 0 0-16,0 0 0 16,0 0 0-16,-5 5 0 15,5-5 0-15,0 0 0 16,-2 12 0-16,2 0-40 15,0-12-52-15</inkml:trace>
  <inkml:trace contextRef="#ctx0" brushRef="#br1" timeOffset="301352.6912">16030 11756 207 0,'0'0'5'16,"0"0"3"-16,0 0 3 0,0 0 2 15,0 0 3-15,-11-2 1 16,11 2 1-16,0 0-2 15,-9 0-2-15,9 0-4 16,-10 5-2-16,10-5-3 16,-8 17-2-16,3-7-1 15,-2 8-1-15,2-3 1 0,0 5-1 16,-1-1 1-16,-1-1-1 16,2 2 1-16,-2 0 1 0,-1-1 0 15,3 1-1-15,-4-3 1 16,1 5 0-16,1-4 0 15,-1-1-1-15,3 1 2 16,-4 1-1-16,1 0 0 16,2-3 0-16,-4-1 0 0,6 0 0 15,-3 2 0 1,1-2 0-16,1 0-1 0,0-3 0 16,-2 3 0-16,1 1 0 15,3 0-2-15,-4-3 1 0,5 4-1 16,-2-3 0-16,0 1 0 15,4-1 0-15,-1 1 0 16,-2-3 0-16,3-3 0 16,0-1 0-16,0 2 1 0,0-1-1 15,-2 3 0-15,2-4 0 16,0 2 0-16,0 1 0 16,0-2 0-16,0 1 0 15,0-2-1-15,0 1 1 0,0-9 0 16,0 15 0-16,0-15 0 15,2 12-1-15,-2-12 1 16,4 15-1-16,-4-15 1 16,6 13 0-16,-6-13 0 0,7 13 0 15,-7-13-1-15,7 12 1 16,-7-12 0-16,9 12 0 16,-9-12 0-16,9 10 0 15,-9-10 0-15,13 5 1 16,-13-5-1-16,12 7 0 0,-12-7 0 15,18 10 1-15,-18-10-1 16,15 7 0-16,-5-4 1 16,-3 0-1-16,-7-3 1 0,17 4 0 15,-6-4 0-15,-2 0 0 16,-1 0 0-16,2 0 0 16,-10 0 0-16,17 0-1 15,-10-2 1-15,4 2-1 0,-11 0 0 16,14-5 1-16,-3 2 0 15,-1 1 0-15,-1-3-1 16,2 3 2-16,-2-6-1 0,1 4 0 16,3-2 0-16,-3-1 0 15,-1 0 0-15,2 0 0 16,-1-1 0-16,-1 1 0 16,2-2 1-16,-2 3-2 15,-1-2 1-15,1 2-1 16,4 0 1-16,-6 0 0 0,3 1 0 15,1-2-1-15,-2 2 1 16,1-2 0-16,-2 2 1 16,4-5-1-16,-2 1 1 0,0-4 0 15,0 3 0-15,0-5 0 16,0 0 1-16,0 0-1 16,-1 0 0-16,2 3 1 15,-5-5-1-15,4 2 1 0,1-3-1 16,-6 3 0-16,7-2 0 15,-4 0 0-15,5 0 0 16,-4-3-1-16,1 0 0 16,3 0 0-16,-4-2 0 0,7 2 1 15,-6-2-1-15,2-1 0 16,-2-1 1-16,0 2-1 16,2 2 1-16,-2-3 0 15,-2 1-1-15,1 5 1 0,2-5-1 16,-4 5 1-16,-1-1-1 15,6-5-1-15,-2 6 1 16,-2-3 0-16,6 3-1 0,-2-3 0 16,0-1 0-16,1 1 0 15,-1 1 0-15,1 0 1 16,1-1 1-16,0 2-1 16,-5 1 0-16,1 0 1 15,-3 0-2-15,1 1 0 0,-3 0 0 16,2 0 0-16,-2-3 0 15,-2 1 0-15,2 1 0 16,0-2 0-16,0-1 0 16,-3-3 0-16,3 1 0 0,0-1 0 15,0-1 0-15,1 1 0 16,1-2 0-16,-2 3 0 16,2-4 0-16,0 3 0 15,1-3 0-15,-3 6 0 16,1-1 0-16,3-1 0 0,-4 2 0 15,0-1 0-15,0 4 0 16,0 0 0-16,0 0 0 0,-1 0 0 16,2-1 0-16,1 0-2 15,-2 4 0-15,2-6 1 16,-2 5 0-16,1 1 0 0,1-3-1 16,-2 4 2-16,-1 0 0 15,2-2 1-15,-2 3-1 16,2 0 0-16,-3 2 0 15,1 1 0-15,-1-5 1 16,-1 5-1-16,1-2 0 0,-1 5 0 16,1-6 1-16,-1 3 0 15,-2 9-1-15,2-14 1 16,-2 14 0-16,3-16-1 16,-3 16 1-16,6-16-1 15,-6 16 2-15,0-13-2 0,0 13 0 16,2-18 0-16,0 8 0 15,1 4 0-15,-3 6 0 16,2-16 0-16,-2 16 0 16,3-9 0-16,-3 9 0 0,0-10 0 15,0 10 0-15,0 0 0 16,2-8 0-16,-2 8 0 0,0 0 0 16,0 0 0-16,0 0 0 15,2-10 0-15,-2 10 0 16,0 0 0-16,0 0 0 15,0 0 0-15,0 0 0 0,0 0 0 16,0 0 0-16,0 0 0 16,-7-9 0-16,7 9 0 15,-9-8 0-15,9 8 0 16,-21-8 0-16,12 4 0 16,-4 1 0-16,-2 0 0 15,-3-1 0-15,2 2 0 0,-5-2 0 16,4-1 0-16,-5 3 0 15,-1 0 0-15,3-1 0 16,1-2 0-16,-1 2 0 0,-1-2 0 16,2 3 0-16,1-3 0 15,-2 3 0-15,3-3 0 16,2 3 0-16,-1-4 0 0,0 2 0 16,4-1 0-16,-4 2 0 15,6 1 0-15,-2-3 0 16,-2 3 0-16,8-3 0 15,-3 2 0-15,9 3 0 0,-16-8 0 16,16 8 0-16,-12-4 0 16,12 4 0-16,-10-3 0 15,10 3 0-15,0 0 0 16,0 0 0-16,-10-3 0 16,10 3 0-16,0 0 0 15,0 0 0-15,-5 8 0 16,5-8 0-16,-5 20 0 0,3-5 0 15,-3 4 0-15,-1 4 0 16,-1 2 0-16,0 2 0 0,-3 3 0 16,4 1 0-16,-3 5 0 15,2-5 0-15,-1 6 0 16,0 1 0-16,-1-1 0 16,-1 0 0-16,-1 0 0 0,4 1 0 15,-2-3 0-15,-5-1 0 16,1 2 0-16,2-4 0 15,-2 2 0-15,1-2 0 0,-1 0 0 16,1-2 0-16,-1 2 0 16,-1 0 0-16,2-2 0 15,-1 2 0-15,1-1 0 16,-4 1 0-16,2-3 0 16,-2 3 0-16,2-6 0 0,1 3 0 15,0-2 0-15,5-5 0 16,-6 0 0-16,6-1 0 15,0-1 0-15,-1-6 0 16,5 1 0-16,-5-1 0 0,6-5 0 16,-2 5 0-16,2-4 0 15,3-10-3-15,-8 20-24 16,14-11-57-16,-6-9-4 0</inkml:trace>
  <inkml:trace contextRef="#ctx0" brushRef="#br1" timeOffset="304785.3328">16485 12190 184 0,'0'0'8'0,"0"0"4"16,0 0 5-16,0 0 1 15,0 0 2-15,0 0 2 16,0 0-1-16,0 0 1 0,0-7-7 16,0 7-4-16,14-12-3 15,-2 6-3-15,4-1 0 16,6 2-1-16,-2 0 0 0,5 3-1 15,2 2 2-15,-4 0-2 16,4 2 1-16,-3 8 0 16,1 3 0-16,0 5 0 15,0 1 0-15,-4 8 0 0,3 2 0 16,-4 1 0-16,0 8-1 16,-5-2 1-16,2 2-1 15,-5 2 0-15,-5-1 0 0,4 1 0 16,-8 4-1-16,1-2 0 15,-2 5 0-15,1-5 0 16,0 4-1-16,-3 0 1 16,0 1-1-16,0-2 0 15,0-4 0-15,2 5-1 16,-2-5 1-16,0 2 0 0,2-1-1 16,-2-2 0-16,0-1 1 15,0 3-1-15,0-2 0 16,0-1 0-16,0 2 0 15,-2-2 0-15,2 2 1 16,0 3 0-16,0-3 0 0,0-2 0 16,0 6 1-16,2 0 0 15,-2-2 0-15,0 5 2 0,0-3-2 16,0 2 1-16,0 6 0 16,0-4 0-16,-4 3-1 15,1 0 0-15,-2 0-1 16,3 0 0-16,-3 0 0 15,3 2 0-15,-3-1-1 0,-1 1 1 16,4-1 0-16,-4-2 0 16,2 2 0-16,-1-5 0 15,1 5 0-15,-3-6 0 16,5-3-1-16,-2 1 1 0,4-6 0 16,-5-1-1-16,2-4-1 15,1-5-2-15,0-3-7 16,-3-4-26-16,2-5-46 15,-1-4-3-15</inkml:trace>
  <inkml:trace contextRef="#ctx0" brushRef="#br1" timeOffset="306054.5019">15501 15954 142 0,'0'0'5'16,"0"0"4"-16,11 0 2 15,7 4 4-15,3-1 4 0,13 2 4 16,2-1 2-16,22 7 1 15,11 6-1-15,5-10-3 16,15 11-3-16,7-9-3 16,8 8-2-16,13-4-5 0,8 2-1 15,4 0-3-15,8-3-2 16,10 3-1-16,4-1 0 16,11 0-1-16,7 1 0 15,-1-3 0-15,7 2 1 0,1-1-1 16,6 2 1-16,-3-3 1 15,0 1-1-15,3 0 1 16,-8-4-1-16,4 6 0 0,-6-6 0 16,-1 4 0-16,-9-5-1 15,-3 1 1-15,-10-1-1 16,-7 1-1-16,-10-3 1 16,-13 1 0-16,-13-2 0 15,-20 1 0-15,-12-3-1 16,-22 3 0-16,-9-6-2 15,-18 5-3-15,-13-2-10 0,-12-3-30 16,0 0-33-16,-16 0-5 16</inkml:trace>
  <inkml:trace contextRef="#ctx0" brushRef="#br1" timeOffset="307025.5524">15551 16008 260 0,'0'0'2'0,"0"0"1"16,-6 15 4-16,3 5 5 15,-2 17 2-15,-1 12 1 0,5 13 2 16,-2 15 1-16,3 16-1 16,0 5 1-16,4 3-4 15,4 9-2-15,-2-4-2 16,-3 1 0-16,-3-56-3 15,0 11-2-15,-3-5 2 0,-3 5-4 16,-3-5 0-16,2 7-2 16,-6-7-1-16,3 3 0 15,0-7 0-15,-3 0 0 16,1-5 2-16,0-4-1 0,-1-5 1 16,4 4 1-16,-2-11 0 15,1 0 0-15,1-6 0 16,2-7 0-16,-2-7-1 15,7-2 0-15,2-10-2 0,0 0-1 16,0 0 0-16,0 0 0 16,0 0-1-16,0 0 1 15,5-5 0-15,10 0 0 16,2 0 0-16,8-2 1 0,10 2 0 16,8 3-1-1,9-6 1-15,13 1 0 0,9 2 0 16,13-1 0-16,12 0 0 15,16 2 1-15,11 2-1 16,11-4 1-16,13 2 0 0,11 2-2 16,11-1 2-16,9 0-1 15,6 3 1-15,9 0-1 16,0 0 1-16,2-2-1 0,4 2 0 16,-2 0 1-16,1 0-1 15,-6 2 1-15,-2 1-1 16,-7 0 0-16,-7 2 1 15,-5-4-1-15,-8 5 0 0,-14 0 1 16,-8 0-1-16,-10 2 0 16,-12 2 0-16,-12 0 0 15,-13-3 0-15,-10 3 0 0,-16 0 0 16,-9-3 0 0,-7 1 0-16,-14-1-3 0,-7-2-6 15,-12-2-12-15,-9-3-25 16,-13 0-36-16,0-11-3 15</inkml:trace>
  <inkml:trace contextRef="#ctx0" brushRef="#br1" timeOffset="307341.2033">20146 16391 308 0,'0'0'4'0,"0"0"1"16,0 0 1-16,0 0 1 15,-5 6 3-15,5 11 2 16,0 13 2-16,0 15 0 16,0 15 0-16,3 20-1 15,4 14 0-15,1 13 0 16,-3-53-5-16,0 11-2 0,-3-3-2 15,1 4 1-15,1-1-3 16,-4 0-4-16,3-6-2 16,-3 3-6-16,0-10-6 15,0 5-12-15,0-10-41 0,0-2-11 16</inkml:trace>
  <inkml:trace contextRef="#ctx0" brushRef="#br1" timeOffset="307454.9499">19978 17469 280 0,'0'0'1'0,"0"0"-2"16,0 0-9-16,0 0-25 16,-11 0-27-16,11 0-2 15</inkml:trace>
  <inkml:trace contextRef="#ctx0" brushRef="#br1" timeOffset="308391.9558">18747 15341 268 0,'0'0'7'0,"-3"-9"6"0,3 9 4 16,-7-16 3-16,7 16 0 16,-8-17 1-16,8 17 1 15,-10-3 0-15,5 15-4 16,-2 21-6-16,-3 12-2 15,2 13-4-15,1 10-1 0,-1 11 1 16,1 10-1-16,2 1-1 16,2-3-2-16,3-8 0 15,-2-5-1-15,0-9 0 0,-1-7 0 16,1-12-1-16,-1-9 1 16,1-10-2-16,2-7 2 15,-2-8-2-15,2-12 0 0,0-7-1 16,0-16-2-16,0-11-2 15,0-14-2-15,2-13-2 16,-2-12-1-16,0-11 0 16,0-2 2-16,0 0 0 0,-2-4 2 15,-4 3 2-15,2 7 3 16,-2 8 3-16,1 7 0 16,1 2 1-16,-1 9 0 15,2 2 1-15,0 10 1 16,3 6 0-16,0 2 1 15,0 10-1-15,0 7-1 0,3 4 0 16,-3 13 0-16,15-10 0 16,-7 10-1-16,14 3 0 0,8 4 0 15,11 0 1-15,14 3 0 16,10 0 0-16,15-2 1 16,12-1-1-16,7-2 0 0,10-1 0 15,4-1-1-15,-2-1-1 16,-4 2 1-16,-8-2-1 15,-4 4 0-15,-13-2-1 16,-10 1 1-16,-12 3-1 0,-16-4 0 16,-8 4 0-16,-9-1 0 15,-13-2 0-15,-1 0 0 16,-13-5 0-16,10 17 0 16,-10-2 0-16,-7 7 1 15,-4 3 1-15,-1 13-1 16,-3 6 1-16,-2 10 0 15,-2 11 0-15,6-1 0 0,0 11-1 16,1-3 0-16,1 8 0 16,4-5 0-16,2-2 0 15,3 4 0-15,-6-8-1 0,6-2 1 16,-4-4-2-16,1 0-1 16,-2-4-4-16,-2-9-12 15,6-3-25-15,6-10-42 0,-3-10-2 16</inkml:trace>
  <inkml:trace contextRef="#ctx0" brushRef="#br1" timeOffset="308519.6155">19786 16270 371 0,'0'0'3'16,"-10"-2"1"-16,10 2 1 16,-10 0-1-16,10 0 0 0,-15 5-8 15,15-5-51-15,-13 5-17 16</inkml:trace>
  <inkml:trace contextRef="#ctx0" brushRef="#br1" timeOffset="309173.6695">16850 17058 172 0,'5'0'6'0,"6"0"2"16,22 0 2-16,10 0 4 15,17 0 5-15,17 0 1 16,27-3 2-16,15 1 4 16,16 2-4-16,16 0-1 0,10-3-2 15,4 3-2-15,1 0-4 16,-2 3-4-16,-7 6-2 0,-7-1-3 16,-16 4-5-16,-13-1-5 15,-17 2-5-15,-17-4-9 16,-14 1-12-16,-16-5-5 15,-24 0-15-15,-3 2-27 16,-30-7-3-16</inkml:trace>
  <inkml:trace contextRef="#ctx0" brushRef="#br1" timeOffset="309423.1757">17317 17319 223 0,'0'0'7'16,"25"0"2"-16,8 0 3 15,19 0 3-15,4 0-3 16,12-3-3-16,10 3-11 15,8 0-14-15,78-2-31 16,-67 2-20-16</inkml:trace>
  <inkml:trace contextRef="#ctx0" brushRef="#br1" timeOffset="309696.9366">17002 17236 27 0,'32'0'0'16,"28"0"-9"-16</inkml:trace>
  <inkml:trace contextRef="#ctx0" brushRef="#br1" timeOffset="310195.6341">18993 16188 50 0,'0'0'1'16,"0"0"2"-16,-8 10 2 0,4 5 4 15,1 5 1-15,-3 2 3 16,2 9 2-16,0 3-1 15,3 5-1-15,1-1-4 16,1-2-9-16,5-4-13 16,-4-2-28-16,7-5-9 0</inkml:trace>
  <inkml:trace contextRef="#ctx0" brushRef="#br1" timeOffset="310985.2374">18637 16129 184 0,'0'0'8'0,"0"0"4"15,0 0 3-15,-10-2 1 16,10 2 2-16,0 0-2 16,0 0 1-16,-9 0 2 15,6 9-7-15,1 8-4 16,-1 4-2-16,3 9-1 0,-5 2-1 15,2 2 1-15,3 4 0 16,-2 1-2-16,2-7 0 16,0-2-1-16,0-3-1 15,0-4 0-15,0-6 1 0,0-2-1 16,0-3 1-16,0-12-2 16,-5 13 1-16,5-13 2 15,0 0-2-15,-12 0 0 16,12 0 0-16,-6-5-1 0,6 5 0 15,0-16-1-15,0 7-1 16,0-1 1-16,8 3-2 16,4 0 1-16,4-2 0 0,8 7 2 15,6-4 0-15,13 6 2 16,11-1 1-16,9 1 1 16,8 0 1-16,12 0-1 15,-2 0 1-15,6 0-1 16,5 0-1-16,-7 0-1 15,-5 0 0-15,-10 1-1 0,-4 2 0 16,-14 0-1-16,-7-1 1 16,-7-2-1-16,-11 3 1 15,-12-3 0-15,-3 3 1 16,-12-3 0-16,7 0 0 0,-7 0 0 16,0 0 1-16,0-6-1 15,0 6-1-15,-11-12 0 16,3 2 0-16,-3-2-1 0,0-1 0 15,0-2 0-15,-1-1 0 16,-1-1-1-16,4 0 0 16,1 3-5-16,3-1-4 0,5 3-8 15,0 2-9-15,0 3-17 16,0 7-19-16,5-10-13 16</inkml:trace>
  <inkml:trace contextRef="#ctx0" brushRef="#br1" timeOffset="311433.8201">19139 16409 278 0,'0'0'8'0,"0"0"3"16,0 0 0-16,0 0-1 15,0 0 3-15,0 10 0 16,0 9 1-16,3 8 2 0,-1 14-7 16,1 10-2-16,1 9 1 15,-1 13 1-15,3 0-2 16,-4 1-1-16,0 4-1 0,-2-5 0 16,0-6 0-16,-2-34-4 15,0 2-2-15,-3-9-2 16,1 4-4-16,2-5 0 15,0-2-8-15,-1-4-22 0,1-2-24 16,-5-2-17-16</inkml:trace>
  <inkml:trace contextRef="#ctx0" brushRef="#br1" timeOffset="311619.315">19135 16934 298 0,'0'0'0'0,"0"0"0"0,0 0 3 16,0 10 1-16,0 2 1 15,0 8 0-15,0 3 1 16,0 4 0-16,2 5 1 16,3 1-1-16,0 3-3 15,-3-6-4-15,0-13-10 0,2 1-14 16,-4-3-19-16,7 2-22 16,-7-2-7-16</inkml:trace>
  <inkml:trace contextRef="#ctx0" brushRef="#br1" timeOffset="311822.9101">18512 17293 67 0,'-9'-3'3'0,"-16"1"1"15,-17-3-1-15,-15 3 2 16,-15-3 1-16,-17-1 1 0,-16 2 0 16,-12 1 0-16,-3-2-3 15,7 3-3-15,8 2 0 16,5 0-2-16,9 0-5 15,11 0-8-15,5 0-2 16,11 0-1-16,9 0-1 16,3 0 1-16,7 2 2 0,11-2 4 15</inkml:trace>
  <inkml:trace contextRef="#ctx0" brushRef="#br1" timeOffset="312919.4254">16665 16188 245 0,'0'0'9'0,"0"0"2"0,-14 0 4 16,4 3 1-16,-3-3 1 16,-3 3 3-16,-7-3 1 15,-2 0 2-15,0 0-5 16,-3-6-3-16,4-1-2 0,-1-3 0 15,0-4-2-15,2 1-1 16,4-4-2-16,4-6-2 16,3-1-1-16,1 2-1 15,7-7-1-15,1 0-1 0,1-2 0 16,2-2 0-16,2-2-1 16,1 0 1-16,6-2 0 15,3-5-1-15,1 0 1 16,0-3 0-16,4 3 0 15,-2-2 0-15,2 2 1 0,1 0-1 16,-3 4 1-16,0 4-3 16,-3-1 0-16,-1 3 0 15,-2-2 0-15,1-1 0 16,0-5 0-16,0 0 0 0,0-2 0 16,3-7 0-16,0 2 0 15,6-3 0-15,-5 0 0 16,4 5 0-16,-3 6 0 15,0 2 0-15,-3 7 0 16,-5 10 0-16,1 1 0 0,-5 6 0 16,-3 13 0-16,0-9 0 15,0 9 0-15,0 0 0 16,0 0 0-16,0 0 0 16,0 0 0-16,0 0 0 0,0 0 0 15,0 0 0-15,-5-3 0 16,5 3 0-16,0 0-5 15,-13 3-45-15,-1 0-40 0,14-3-1 16</inkml:trace>
  <inkml:trace contextRef="#ctx0" brushRef="#br1" timeOffset="315002.9833">14968 14640 224 0,'0'0'1'0,"0"0"1"0,0 0 0 15,-5-10 1-15,5 10 3 16,0 0 1-16,10-10 2 15,5 8 2-15,3 0 1 16,11 2-1-16,5-3 2 0,9 3-1 16,9 0 0-16,8 0-3 15,9 0-1-15,9-2-1 16,9 2-1-16,5-6-2 0,12 2 0 16,6-4-1-16,4 1 0 15,11-1-1-15,1-2-1 16,8-3 1-16,3 6-1 0,4-2 0 15,-1-1 1-15,4 2-1 16,6-1 1-16,-1-2 0 16,2 5 0-16,3-6 0 15,1 6-1-15,1 0 1 16,0 1-1-16,-2 1 0 0,3 4 0 16,-5-3 0-16,-6 3-1 15,1 0 1-15,0 0-1 16,-2 0 1-16,-12 0-1 15,5 0 0-15,0-5 0 16,-6 1 0-16,2-2 0 16,-7 4 1-16,-3-3-1 0,-4-2 0 15,-6 4 1-15,-10 1-1 16,-5-1 1-16,-3 1-1 0,-13 2 1 16,-3 0-1-16,-8 0 0 15,-7 5 0-15,-2-3-1 16,-12 3 1-16,-3 0 0 15,-6 0 0-15,-8-3 0 0,-4 1 0 16,-10 0 1-16,-9-2 1 16,0-1 1-16,-11 0 2 15,11 6-1-15,-11-6 1 16,0 0-1-16,-5 14 1 0,-1 2 0 16,2 9 0-16,-3 9-3 15,4 21 1-15,0 14-1 16,3 27 1-16,3 18 0 15,0 23-1-15,11 14 0 16,-1 13 0-16,4 8 0 16,-5 7 0-16,6 3 0 0,-11-4-2 15,2-1 1-15,-2 0 1 16,-5-6 1-16,-2-87-2 16,0 8-1-16,-6-3 1 0,2 5-2 15,-4-5 1-15,1 1-4 16,-7-12-2-16,3 1-3 15,2-6-2-15,-4-4-5 0,-3-12-6 16,4 0-4-16,-2-13-2 16,-2-2 3-16,2-7 2 15,-2-5 5-15,0-6 5 16,0-9 3-16,-1-7 7 0,-1-5 1 16,6-3-13-16,-1 0-40 15,-1 0-5-15</inkml:trace>
  <inkml:trace contextRef="#ctx0" brushRef="#br1" timeOffset="315877.1994">14898 14880 239 0,'0'0'4'16,"0"0"0"-16,0 0-1 15,0 0-1-15,0 0 2 16,0 10 3-16,0 10 1 15,0 17 5-15,3 24 0 0,1 17-2 16,2 36 4-16,-1 23 0 16,2 28-3-16,5 21-2 15,1 17-4-15,4 3 0 0,-1 2-3 16,-4-2-2-16,-7-110 0 16,-2 8 1-16,-1-2-1 15,-2 4 2-15,0-6 2 16,-2 1-5-16,-4-9 0 0,-1 7 0 15,-3-16-2-15,0 7 0 16,2-16-2-16,-4 4 0 16,3-17-1-16,-4 4 0 15,5-14 1-15,-1 9-1 16,-2-16 2-16,2-6-2 16,9-38 1-16,-5 27 0 15,-2-3 1-15,7-24 0 0,0 0 1 16,0 0 0-1,0 0 1-15,0 0 1 16,9 8 2-16,3-3 0 0,45 10-1 16,16-15 1-16,-17-5 0 15,12-1-1-15,19 2 1 16,13-6-4-16,21 3-3 16,16-5-12-16,23-4-43 0,20 4-8 15</inkml:trace>
  <inkml:trace contextRef="#ctx0" brushRef="#br1" timeOffset="320236.2751">16782 14667 193 0,'0'0'7'15,"0"0"4"-15,0 0 2 16,0 0 4-16,0 0 1 16,0 0 3-16,0 0 0 0,0 0 3 15,-7 0-7-15,7 0-1 16,-2-8-2-16,2 8-1 16,-5-12-4-16,5 5 0 15,0-3-2-15,0-2-1 16,0-1-1-16,2-1 0 0,1-2 0 15,-1 2-1-15,5-6 1 16,2 3-1-16,-2 0 0 16,1-3 1-16,1 2-1 15,1-4-1-15,-2 5 1 0,1-3-1 16,-1 3 0-16,0-3 0 16,-4 2 0-16,4-4 0 15,-2 2-1-15,3 0 1 16,-2 0-2-16,0-2 1 0,0 0 0 15,2-3 1-15,-4 1 0 16,1 1-1-16,2-4 0 16,0 5 0-16,-1-6 0 0,-2 7 0 15,5-5-1-15,-5 4-1 16,3 0 1-16,-3-3-1 16,0 2 0-16,-1-1 1 15,-1-1-1-15,-1 1 0 16,1-4 0-16,0 3 0 15,-3 1 0-15,2-3 0 16,-2 1 0-16,0 2 0 0,3-3 0 16,-1 2 0-16,-2 0 1 15,3-3-2-15,-3 2 1 16,2 1 0-16,-2-3 0 0,2 1 0 16,-2 0 0-16,0 2 0 15,0-2 0-15,0 4 0 16,0-3 1-16,0 3-1 0,0-1 2 15,3 1-2-15,-3-2 0 16,0 0 0-16,2 4 0 16,-2-5 0-16,0 4 0 0,0 0 0 15,3 0 0-15,-3-1 0 16,0 5 0-16,0 1 0 16,0 0 0-16,0 0 0 15,0 2 0-15,0 3 0 16,-3-3 0-16,1 3 0 15,-1-4 0-15,3-1 0 0,0 0 0 16,-2 0 0-16,2-1 0 16,0 0 0-16,0-3 0 15,0 1 0-15,0 0 0 16,0-3 0-16,0 3 0 0,2-1 0 16,-2 1 0-16,0-2 0 15,0 1 0-15,0-1 0 16,0 3 0-16,0-1 0 0,-4 2 0 15,1 1 0-15,3 1 0 16,0-1 0-16,-5 3 0 16,5 4 0-16,-2-2 0 15,-1 2 0-15,0-2 0 0,1 1 0 16,-1 1 0-16,1-2 0 16,-3 2 0-16,3 0 0 15,-3 0 0-15,3-2 0 16,-4 2 0-16,1 0 0 15,5 10 0-15,-7-17 0 16,7 17 0-16,-8-15 0 0,8 15 0 16,-7-12 0-16,7 12 0 15,-8-15 0-15,8 15 0 16,-10-16 0-16,6 7 0 16,-1-1 0-16,0 0 0 0,-3-2 0 15,2-1 0-15,0 0 0 16,-4-1 0-16,2 4 0 0,1-2 0 15,0 0 0-15,2 1 0 16,-2 2 0-16,7 9 0 16,-10-15 0-16,10 15 0 0,-6-13 0 15,6 13 0-15,-7-13 0 16,7 13 0-16,-11-7 0 16,11 7 0-16,-9-12 0 15,9 12 0-15,-18-10 0 16,8 5 0-16,1-2 0 0,-4 2 0 15,1-3 0-15,2 1 0 16,-3 0 0-16,1 0 0 16,1-2 0-16,-3 1 0 15,4 2 0-15,-3-2 0 16,1 3 0-16,1-2 0 0,1 1 0 16,4 2 0-16,6 4 0 15,-18-10 0-15,18 10 0 16,-10-7 0-16,10 7 0 0,0 0 0 15,-12-5 0-15,12 5 0 16,0 0 0-16,0 0 0 16,0 0 0-16,0 0 0 15,0 0 0-15,0 0 0 0,0 0-13 16,0 0-11-16,-2 10-46 16,2-10-18-16</inkml:trace>
  <inkml:trace contextRef="#ctx0" brushRef="#br1" timeOffset="327261.6553">16056 3710 227 0,'0'0'6'0,"0"0"6"16,0 0 6-16,-7-7 2 16,7 7 3-16,0 0 2 15,-12-7 0-15,12 7 3 16,0 0-7-16,-7-5-5 0,7 5-4 15,0 0-2-15,0 0-2 16,0 0-1-16,0 0 0 16,10 0 0-16,-1 0 0 0,4 0 0 15,6 0 0-15,2-3 0 16,6 2-1-16,-2-2-1 16,5-2-5-16,-4 2 0 15,4 1 0-15,-5 2 0 0,0 0 0 16,-2 0 0-16,0 0 0 15,-5 2 0-15,1 1 0 16,0 5 0-16,1-4 0 16,0 5 0-16,-3-1 0 15,4 2 0-15,-4-3 0 0,0 9 0 16,1-4 0-16,-5 2 0 16,6 7 0-16,-8-2 0 15,3 4 0-15,-2-2 0 16,0 8 0-16,-1-7 0 0,0 4 0 15,-3-1 0-15,3 3 0 16,-4-3 0-16,0 1 0 16,-2-1 0-16,1 3 0 15,-4-4 0-15,-2-1 0 0,0 1 0 16,0 0 0-16,0-5 0 16,-2 0 0-16,-2 1 0 15,0-3 0-15,1 3 0 0,-2-4 0 16,-2 1 0-1,2 0 0-15,-3 0 0 0,-1 0 0 16,-1 1 0-16,-1-3 0 16,-1 2 0-16,0-2 0 15,-2 2 0-15,3 1 0 16,-4-3 0-16,-2-3 0 0,-1 3 0 16,-1 2 0-16,-4 1 0 15,5-4 0-15,-7 2 0 16,6 0 0-16,-7 2 0 0,6-5 0 15,-1 2 0-15,2-3 0 16,3-3 0-16,1 1 0 16,0-1 0-16,3-3 0 0,2-1 0 15,0 0 0-15,10-5 0 16,-12 2 0-16,12-2 0 16,0 0 0-16,0 0 0 15,0 0-77-15,2-15-16 16</inkml:trace>
  <inkml:trace contextRef="#ctx0" brushRef="#br1" timeOffset="329472.4089">16201 3621 280 0,'0'0'6'0,"0"0"3"0,0 0 0 16,0 0 1-16,0 0 2 15,0 0 0-15,7 0 3 16,4 3 2-16,6 2-6 15,8 3 0-15,12 1-3 16,9 4 1-16,13-1-1 16,10 4-1-16,13 0-3 0,8 2 0 15,14 2 2-15,8-1-2 16,10 4 1-16,7-1 1 16,10 4-1-16,8 0 1 0,1 4 0 15,12-1-1-15,2-2 0 16,-4 5-2-16,9-1 1 15,0 1-2-15,-3-3 0 16,0 4 0-16,-3-3 0 16,-1-1-1-16,-4 1 0 15,-4-1 0-15,-7 3 0 0,-12-4 0 16,-6-1 0-16,-8 0 0 16,-15-2 0-16,-11-3 0 15,-16-4 0-15,-15-3 0 0,-14 0 0 16,-11-6 0-16,-10-4 2 15,-12 0-3-15,-5-2 0 16,-10-3 0-16,0 0 0 0,0 0-2 16,-14 0-8-16,1-6-11 15,-8-3-43-15,-6 7-23 16,-10-1-4-16</inkml:trace>
  <inkml:trace contextRef="#ctx0" brushRef="#br1" timeOffset="330438.7955">16226 4647 255 0,'0'0'7'16,"0"0"2"-16,0 0 4 15,-2-10-1-15,2 10-1 0,0 0 0 16,0 0 3-16,4 0 0 16,8 5-4-16,9 2-3 15,8 6 1-15,8-1 1 0,14 8 3 16,11 0-1-16,12 5 0 16,13-3-1-16,13 3 1 15,5-1-3-15,11-1 0 16,8-1-2-16,0 3-3 0,8-3 1 15,0 1-2-15,5-1-1 16,-3 2 0-16,10-1 1 16,0-3 0-16,3 0 0 0,0-3 0 15,2-2 0-15,-4-1 0 16,-3 1 0-16,-9-1 0 16,-11-5-1-16,-11 6 0 15,-10-6-1-15,-16 4 1 16,-9-3 0-16,-12 0 1 0,-6-3-1 15,-12 0 1-15,-3-1 1 16,-6-2-1-16,-5 1 0 16,-7-5 0-16,-2 5-1 0,-8-1 0 15,2-4 0-15,-7 1 0 16,0 4-1-16,-10-5 1 16,15 6-1-16,-15-6 1 15,11 7-1-15,-11-7 1 0,16 5-1 16,-6-3 2-16,-3 1-2 15,-7-3 0-15,13 4 0 16,-13-4 0-16,12 3 0 16,-12-3 0-16,9 3 0 15,-9-3 0-15,0 0 0 16,9 7 0-16,-9-7 0 0,12 2 0 16,-12-2 0-16,16 3 0 15,-16-3 0-15,14 2 0 16,-14-2 0-16,15 0 0 0,-15 0 0 15,10 0-8-15,-10 0-11 16,12-2-19-16,-8-10-47 16,8 2-4-16</inkml:trace>
  <inkml:trace contextRef="#ctx0" brushRef="#br1" timeOffset="330550.4945">20022 5091 391 0,'0'0'3'0,"0"0"1"15,0 0 1-15,0 0-1 16,0 0 0-16,-10-6-3 0,10 6-19 15,0 0-54-15,0 0-5 16</inkml:trace>
  <inkml:trace contextRef="#ctx0" brushRef="#br1" timeOffset="331913.4343">16270 3889 298 0,'0'0'8'0,"0"-9"4"15,0-4 4-15,0 3 1 16,0-5 3-16,-7-3 1 15,0-1 1-15,-5-1 0 0,-4 2-6 16,-2 4-4-16,-1 6-3 16,-6 1-2-16,-5 7-1 15,1 4-1-15,-5 11-2 16,-2 8-1-16,-1 11-1 0,-1 9 0 16,3 12 0-16,3 6-1 15,7 5 0-15,4 7 0 16,12 2 0-16,9-4 0 15,0-1 1-15,21-6-2 16,4-7 2-16,9-8-1 16,6-4 1-16,7-10 0 0,6-11 1 15,3-1 0-15,1-13 0 16,3-10-1-16,0-3 1 16,0-13-2-16,-6-10 0 0,-4-6 0 15,-5-5 0-15,-3-10 0 16,-9-6 0-16,-9-4 0 15,-4-7 0-15,-10-5 0 16,-10 1 0-16,-3 0 0 0,-11-2 0 16,-11 8 0-16,-5 8 0 15,-9 9 0-15,-4 11 0 16,-9 6 0-16,-3 11 0 16,-4 10 0-16,1 7 0 15,-4 10 0-15,3 14 0 0,0 13 0 16,5 10 0-16,5 12 0 15,11 9 0-15,8 4 0 16,9 4 0-16,10 1 0 0,11-2 0 16,13-6 0-16,15-12 0 15,9-10 0-15,9-7 0 16,9-16 0-16,5-9 0 16,9-15 0-16,-1-3 0 0,-1-16 0 15,-6-6 0-15,0-11 0 16,-9-7 0-16,-10-14 0 15,-10-3 0-15,-14-9 0 16,-8-5 0-16,-10-1 0 0,-16 0 0 16,-13 9 0-16,-11 11 0 15,-12 12 0-15,-10 14 0 16,-8 14 0-16,-4 15 0 16,-3 14 0-16,3 10 0 15,3 11 0-15,14 11 0 0,10 3 0 16,22 4-47-16,16 7-42 15,15-3-3-15</inkml:trace>
  <inkml:trace contextRef="#ctx0" brushRef="#br1" timeOffset="332908.5246">16286 3988 298 0,'0'0'6'0,"0"-20"6"0,0 5 4 0,-5-3 1 15,-2 1 3 1,-4-2 2-16,-6 1-1 0,-3 1 1 16,-3 15-7-16,-9 7-4 15,-3 17-4-15,-4 13-2 16,-2 7-1-16,4 15-2 0,3 5 0 15,4 7-1-15,10 1 0 16,10 2 1-16,10-6-2 16,7-8 1-16,13-3 0 15,10-12 1-15,12-8-1 0,6-10 1 16,7-13 1-16,0-10 0 16,3-7-1-16,0-15 2 15,-3-6-2-15,-8-14 2 0,-7-7-2 16,-10-7-2-16,-8-14 0 15,-10-1 0-15,-12-5 0 16,-5 2 0-16,-12 7 0 16,-10 4 0-16,-6 8 0 15,-9 17 0-15,-5 11 0 16,-8 15 0-16,1 10 0 0,-4 13 0 16,1 9 0-16,4 14 0 15,4 11 0-15,9 7 0 16,8 10 0-16,12 2 0 0,13 0 0 15,7 2 0-15,15-4 0 16,14-7 0-16,9-13 0 16,9-11 0-16,13-10 0 15,0-16 0-15,4-7 0 0,-4-10 0 16,-3-10 0-16,-8-10 0 16,-6-7 0-16,-13-9 0 15,-13-7 0-15,-9-4 0 0,-11-3 0 16,-12 4 0-16,-12 1 0 15,-13 11 0-15,-10 9 0 16,-12 17 0-16,-5 16 0 16,-6 10 0-16,-2 14 0 15,9 15 0-15,2 0 0 16,11 10 0-16,12-2 0 0,14-1 0 16,17 1 0-16,10-6 0 15,16-9 0-15,12-4-4 16,11-9-42-16,9-10-41 0,6-7-2 15</inkml:trace>
  <inkml:trace contextRef="#ctx0" brushRef="#br1" timeOffset="337162.5384">13767 4833 326 0,'0'0'6'0,"5"-8"2"15,0 1 2-15,-3-5 3 16,-2 2 2-16,0-3 2 15,0 1 0-15,-7 2 1 16,-10 5-5-16,-1 5-3 16,-9 7 0-16,-3 13-3 15,-2 10-3-15,0 2 0 0,2 10-2 16,2 5 0-16,12 5-1 16,5-2-1-16,9-1 0 15,9-4 0-15,15-10 1 0,15-5 0 16,9-12 1-16,9-6-1 15,4-12 1-15,8-11 0 16,0-8 0-16,-5-6 0 16,0-4-1-16,-7-3 1 15,-13-4 0-15,-7-1 0 16,-13-5 0-16,-9 0 0 0,-13 3 0 16,-8-2 0-16,-16 5-2 15,-6 4 0-15,-13 3 0 16,-1 13 0-16,-8 10 0 0,-6 6 0 15,1 10 0-15,2 7 0 16,4 9 0-16,5-2 0 16,12 6 0-16,4 2 0 15,12 1 0-15,18-4 0 0,6 1 0 16,21-3 0-16,8-2 0 16,11-10 0-16,10-8 0 15,3-7 0-15,6-5 0 0,-4-10 0 16,4-6 0-16,-10-8 0 15,-2-2 0-15,-16-4 0 16,-10-3 0-16,-12 2 0 16,-12-2 0-16,-11-4 0 15,-20 8 0-15,-9 5 0 0,-12 3 0 16,-10 14 0-16,-9 7 0 16,-2 7 0-16,1 16 0 15,7 9 0-15,6 7 0 16,9 3-9-16,23 7-16 0,24-8-59 15,11-4-3-15</inkml:trace>
  <inkml:trace contextRef="#ctx0" brushRef="#br1" timeOffset="337835.7742">13988 4647 235 0,'0'0'5'0,"9"-2"1"0,5-3 5 16,9-5 1-16,8-7 3 15,14-4 2-15,20-5 1 0,12-7 3 16,22-7-4-16,13-2 0 16,10-2-2-16,10-1-2 15,7-1-1-15,13 0-2 16,-3 0-1-16,3 2-2 0,-11-2 0 16,-2 1-1-16,-14 8 0 15,-7 1-3-15,-18 4 1 16,-17 3-1-16,-19 12-1 0,-16 3 0 15,-16 6-1-15,-9 1-2 16,-14 7-1-16,-9 0-4 16,-5 15-9-16,-10-5-13 15,-8 5-50-15,-6 11-4 16</inkml:trace>
  <inkml:trace contextRef="#ctx0" brushRef="#br1" timeOffset="340160.2937">14180 5073 190 0,'0'0'4'0,"0"0"2"0,0 0 1 16,0 0 5-16,0 0-1 15,0 0 2-15,0 7 2 0,0-7 1 16,8 8-3-16,0-5-2 15,9 1-1-15,2-1-3 16,4-3 1-16,11 0-2 0,3 0 0 16,13-6 0-16,5-6 1 15,7-5-1-15,8-2-1 16,2-8 1-16,7-2 0 0,5-2-2 16,2 2 0-16,1-3 0 15,2 1-2-15,3 2 0 16,-2 2 0-16,-2-4-1 15,2 2 0-15,-3 1 0 0,5-4 1 16,-10 5-1-16,-2-3 2 16,-3 3-1-16,-4 2 1 15,-6 0 0-15,-8 6-1 16,-4-6 1-16,-11 7 0 16,-2 0-1-16,-6 2 0 15,-4-2 0-15,-8 4 0 0,0-1-1 16,-4 3 1-16,-4 1-1 15,-2-4 1-15,-4 5-1 16,1 1 1-16,-6-1-1 0,-1 0 0 16,4 0 0-16,-3 1 0 15,3-2-1-15,-3 2 1 16,-2-3 1-16,1 3-2 16,1 0 0-16,2-2 0 0,-4-1 1 15,0 0-1-15,0 2 0 16,1 0 1-16,1-2 0 15,-2 2-1-15,-1 1 1 16,-2 0 0-16,2 0 0 0,-2-2 0 16,0-1 0-16,0 3 0 15,-2 1-1-15,-3-2 1 16,0 1 0-16,1-2-1 16,-5 2 0-16,0-1 1 15,-1 2-1-15,-3-2 0 0,-1 0 0 16,-2 0 0-16,0 3 0 15,-5 2 0-15,1-5 0 16,-2 3 0-16,2 0-1 0,-2 1 1 16,-4 1 0-16,0 1 0 15,1-1 0-15,-1 1-1 16,0 2 1-16,0 0 0 16,-2 2 0-16,2 0-1 0,2 0 1 15,-1 0 0-15,-1 0 0 16,1 0 0-16,0 0 0 15,1 0-1-15,-1 4 1 16,-2 2-1-16,2-2 1 0,-4 2-1 16,3 2 0-16,-2-1 1 15,1 0 0-15,-3 3 0 16,-2-5 0-16,2 5 0 16,0-1 0-16,-2 3-1 15,-4 2 1-15,3-2 0 0,-9 3 0 16,1-1 0-16,-1 2 0 15,-3 3-1-15,-1-5 1 16,-2 4 1-16,1-3-1 0,-1 2-1 16,-1-2 1-16,2 0 0 15,-1 2-1-15,4-2 1 16,-4 3 0-16,1-3-1 16,-3 2 1-16,4-3-1 0,0 2-1 15,0-7 0-15,0 4-1 16,1-1 0-16,5-1-1 15,0-2 0-15,4 2 0 16,-1 1-1-16,1-1-1 0,4 2 1 16,0-1 0-16,4-2-1 15,2 0 1-15,2 0 0 16,3-2 1-16,4-1 1 16,-1 1 1-16,3-4 1 15,5-1 0-15,-2 0 1 0,-1 2 0 16,1-3 0-16,2 3 0 15,-5 0-2-15,1 0 2 16,-2 2 0-16,-4 0 0 0,1 1 0 16,-4 2 0-16,3-3 0 15,1 1 0-15,-9 0 0 16,8 1 0-16,-5 2 0 16,1-4 0-16,1 3 0 0,-2-3 0 15,0 3 0-15,0 2 0 16,6-2-1-16,-5 0 1 15,3 2 1-15,1 2-1 16,0-2 2-16,2-1-1 0,4 5 1 16,-4-2-1-16,1 1 1 15,2 1 0-15,3-2-1 16,-1-2 1-16,3 3-1 16,-2-5 0-16,1 2 1 15,1 1-2-15,4-1 2 0,-3 0-2 16,4 4 1-16,-2-4 0 15,4 1 0-15,-1-1 0 16,-2 2-1-16,6-1 1 0,-1 2 0 16,1-3 0-16,0 3 0 15,0-3 0-15,1 3 0 16,5-2-1-16,-2 1 1 16,4 1 0-16,3-6 0 0,-4 8 0 15,5-5 0-15,1 0-1 16,-1 3 1-16,0-5-1 15,3 2 1-15,0-2-1 16,3 2 1-16,2-3-1 0,-3 0 1 16,3-4-1-16,5 2 0 15,-3-4 1-15,2-1 0 16,2 1-1-16,-2 0 1 16,4-3 0-16,2 1-1 0,-2-1 1 15,2-1-1-15,-1-2 1 16,6-2-1-16,-4 0 1 15,3-2-1-15,0-2 0 16,3 2 1-16,4 0-1 16,-2-3 0-16,3 0 0 0,2-2 1 15,2 2-1-15,-1 0 0 16,2-2 0-16,3-1 0 16,-4 0 0-16,1-1 0 0,2 4 0 15,-3-3 0-15,0-1 1 16,-2-1-1-16,1 3 0 15,-4-4 0-15,2 2 1 16,-3 1-1-16,2-2 0 0,0 0 1 16,1 3-1-16,1-3 1 15,-3 1-1-15,1-2 1 16,-1-1-1-16,0 2 1 16,-2 3-1-16,-2-3 1 15,0-2-1-15,2 5 0 0,0-4 0 16,-4-1 0-16,5 2-1 15,-3-2 1-15,0 2-1 16,0-1 0-16,0 1 0 0,1-1 1 16,-3 1 0-16,2 3 0 15,-6-3 0-15,-1 3 0 16,0 0 0-16,-1-1 0 16,-7 1 0-16,3-1 1 0,-1 0-1 15,-4-1 0-15,6 1 1 16,-4-1-1-16,0-1 1 15,-1-3-1-15,3 6 0 16,-2-6 1-16,0 6-1 0,-4-3 0 16,-1 1 1-16,-2-1-1 15,0 3 1-15,0-4 0 16,-5 3-1-16,-1-1 1 16,-3-1 0-16,2 3 1 15,-6-2-1-15,0-2-3 16,1 4-4-16,-3-1-17 0,-3 4-52 15,3-4-3-15</inkml:trace>
  <inkml:trace contextRef="#ctx0" brushRef="#br1" timeOffset="351146.8069">19787 14011 277 0,'0'0'7'0,"0"0"6"16,0-7 2-16,0 7 3 15,0 0-1-15,0 0 1 16,0-10 2-16,0 10-1 15,0 7-6-15,0 8-5 0,-1 2-3 16,1 5-3-16,0-2-1 16,0 5 1-16,8-5 1 15,4-6 1-15,13-11 1 0,17-15 0 16,22-25 0-16,36-23 0 16,34-27-1-16,48-17-4 15,39-32-24-15,59-13-57 16,39-12-2-16</inkml:trace>
  <inkml:trace contextRef="#ctx0" brushRef="#br1" timeOffset="355110.9522">16482 16053 176 0,'0'0'6'16,"0"0"6"-16,0 0 3 15,0 0 3-15,0 0 2 16,-8 5 3-16,8-5 3 16,-9 0 0-16,9 0-5 15,-16 0-2-15,7-3-2 0,-6-3-3 16,4-3-4-16,0-2-1 15,0-3-3-15,-1-1 0 16,2-4-1-16,0-1-1 16,3 0-1-16,4-5 1 0,-3 0 0 15,3-4 0-15,3-2-1 16,0 0 1-16,0-4 0 16,0 0-1-16,3-2 1 15,6 0-1-15,-2 1 0 0,3 3-1 16,2-4 1-16,-4 3-1 15,2 2 0-15,-3 3 0 16,0 0 0-16,4-2 0 16,-4 5-1-16,1-2 1 15,-1-5-1-15,3 4 0 0,3-3 0 16,-1 3 0-16,3-5 1 16,-3 8 0-16,1-3 0 15,-1 4 0-15,1 0 0 0,-6 3 1 16,3 2-1-16,-3 3 0 15,1-6-2-15,2 2 0 16,2-3 0-16,1 2 0 16,1-8 0-16,2 2 0 0,-2-1 0 15,6 2 0-15,1 0 0 16,-4 0 0-16,0 2 0 16,0 0 0-16,-1 0 0 15,0 8 0-15,-3-1 0 0,-2-1 0 16,3 2 0-1,-1-8 0-15,-4 2 0 0,7-2 0 16,-4 1 0-16,3-8 0 16,-1 2 0-16,-1 0 0 15,-1 0 0-15,0 0 0 0,-1 3 0 16,-4 3 0-16,1 1 0 16,-1 3 0-16,-4 1 0 15,0-4 0-15,-1 4 0 0,0-4 0 16,-2 0 0-16,0-1 0 15,0 0 0-15,3-1 0 16,-3-3 0-16,0 1 0 16,0 5 0-16,0 0 0 0,0-1 0 15,0 7 0-15,-3-2 0 16,3 3 0-16,0 5 0 16,0 10 0-16,-2-12 0 15,2 12 0-15,0 0 0 16,0 0 0-16,0 0 0 15,0 0 0-15,-2 9 0 0,2 4 0 16,0 6 0-16,0 11 0 16,0 5 0-16,0 9 0 15,-3 9 0-15,-3 7 0 0,2 3 0 16,-9 7 0-16,0 4 0 16,-1 0 0-16,-4 6 0 15,-3-3 0-15,-2-1 0 0,-4-4 0 16,-1 3-4-16,-2-9-2 15,0 3 0-15,1-6-1 16,1-5-2-16,-2-2-2 16,5-2-3-16,4-11-5 0,0 0-8 15,3-5-8-15,6-6-11 16,0-2-12-16,-2-11-22 16,6 4-2-16</inkml:trace>
  <inkml:trace contextRef="#ctx0" brushRef="#br1" timeOffset="355309.9902">16462 15510 116 0,'0'0'2'0,"0"0"2"0,-5 14 1 16,0-1-2-16,0 2 2 15,0 2-2-15,-5 2 1 16,-3 7-2-16,4-2-2 0,-6 1-3 15,7-2-7-15,-1 2-5 16,4-1-14-16,5 6-15 16</inkml:trace>
  <inkml:trace contextRef="#ctx0" brushRef="#br1" timeOffset="360939.1019">16635 16085 297 0,'0'0'2'0,"0"0"5"0,0 0 4 16,9 5 4-16,10-1 1 15,13 2 4-15,18 0 2 0,25 4 0 16,22 1-2-16,25-2-6 15,14-1-2-15,21 1-4 16,7-3-2-16,5 1-3 0,-2-2-1 16,-9-2-1-16,-3 4 0 15,-16-4 0-15,-7 1 0 16,-18 2 0-16,-7-2 1 16,-18 2-1-16,-18-4 2 0,-20 3 0 15,-10-3 1 1,-20-2-1-16,-10 0 0 0,-11 0 0 15,-6 0-1-15,-5 0-4 16,-4 0-9-16,6-19-70 16,-3 16-6-16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36:42.164"/>
    </inkml:context>
    <inkml:brush xml:id="br0">
      <inkml:brushProperty name="width" value="0.05292" units="cm"/>
      <inkml:brushProperty name="height" value="0.05292" units="cm"/>
      <inkml:brushProperty name="color" value="#FF0000"/>
    </inkml:brush>
  </inkml:definitions>
  <inkml:trace contextRef="#ctx0" brushRef="#br0">21058 17301 129 0,'0'0'4'16,"0"-11"3"-16,8 2 4 15,12-6 5-15,12-2 4 16,18-1 2-16,22-6 2 0,21 0 0 16,18-5 0-16,30 5-3 15,21 2-4-15,15 0-3 16,9 6-2-16,13 1-2 16,2 10 0-16,3 3-3 15,1 4-1-15,-14 13-1 0,-12 2-2 16,-16 9-1-16,-8 1-1 15,-93-13-1-15,2 6-1 16,-7 3 0-16,-4 4 1 16,-16 5-1-16,-2 0 2 0,-16 5-1 15,-4 5 1-15,-15 1 2 16,-5 1-2-16,-15 2 0 16,-6 5-1-16,-22-7-1 15,-7 9 1-15,-17-2-1 0,-12-1 0 16,-15-3 0-16,-14 1 1 15,-16-4 1-15,-9-8-1 16,-9-5 1-16,-11-2 0 16,0-11 0-16,-8-4 0 15,1-8 1-15,1-4 0 0,0-4 3 16,5-16 0 0,9-4-1-16,14-10 0 0,14-6-1 15,20-8 0-15,-9-44 1 16,24-26-2-16,87-3-1 15,69 1-1-15,83 6 1 16,64 10-3-16,87 28-8 16,5 26-39-16,18 21-28 0,23 13-5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41:18.356"/>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Property name="color" value="#00B050"/>
    </inkml:brush>
  </inkml:definitions>
  <inkml:trace contextRef="#ctx0" brushRef="#br0">3570 10344 257 0,'0'0'7'16,"0"0"2"-16,2 6 4 15,-2-6 3-15,0 0 0 16,0 10 4-16,0-10-1 0,2 9 3 15,-2-9-6-15,0 0-3 16,0 0-3-16,0 0-3 16,0 0 0-16,0 0-1 15,0 0-3-15,0 0 2 0,0 0-1 16,0 0 1-16,0 0 0 16,0 0 0-16,0 0-1 15,0 0 1-15,-4 0-1 16,4 0-1-16,-10-2 0 0,10 2 0 15,-13-10-1-15,13 10 0 16,-14-5 1-16,14 5-1 16,-19-5 0-16,13 2 0 15,-4 3 0-15,10 0-1 16,-18 0 0-16,9 0 0 0,2 3 0 16,-4 0 0-16,4 2-1 15,-5 0 1-15,1-3 0 16,2 5-1-16,-1-2 2 0,-3 0-2 15,3 5 0-15,1-5 0 16,-2 5 0-16,1-3 0 16,-3 6 0-16,1-2 0 15,3-2 0-15,-5 1 0 0,3 0 0 16,-1 2 0 0,-1 1 0-16,1-1 0 0,-1 0 0 15,1 0 0-15,2 2 0 16,-3 0 0-16,1 1 0 0,4-3 0 15,-2 2 0-15,3 4 0 16,-3-4 0-16,2 4 0 16,1-5 0-16,0 4 0 15,2-2 0-15,-1-1 0 16,1 1 0-16,3 3 0 0,-3-3 0 16,2 2 0-16,1-2 0 15,0 0 0-15,-1 2 0 16,1-1 0-16,0-2 0 0,-1 1 0 15,0 2 0-15,3-2 0 16,-3 0 0 0,1 2 0-16,2-4 0 0,-2 2 0 15,2 2 0-15,0-5 0 16,0 3 0-16,0-3 0 16,0 6 0-16,0-6 0 0,0 3 0 15,0-3 0-15,2 1 0 16,-2 2 0-16,0-3 0 15,5 1 0-15,-5-1 0 0,3-3 0 16,2 3 0-16,0 0 0 16,-1-3 0-16,1 1 0 15,0 2 0-15,0-2 0 0,3 0 0 16,-1-1 0-16,-7-9 0 16,15 16 0-16,-9-6 0 15,-6-10 0-15,14 12 0 16,-14-12 0-16,16 11 0 15,-16-11 0-15,14 9 0 0,-14-9 0 16,18 5 0 0,-18-5 0-16,14 6 0 0,-14-6 0 15,13 1 0-15,-13-1 0 16,11 0 0-16,-11 0 0 16,10 3 0-16,-10-3 0 0,0 0 0 15,12 0 0-15,-12 0 0 16,0 0 0-16,8 0 0 15,-8 0 0-15,0 0 0 0,0 0 0 16,0 0 0-16,8-4 0 16,-8 4 0-16,0 0 0 15,0 0 0-15,0 0 0 0,0 0 0 16,0 0 0-16,0 0 0 16,0 0 0-16,0 0 0 15,-4-6 0-15,4 6-3 16,0 0-88-16,-10 3-2 0</inkml:trace>
  <inkml:trace contextRef="#ctx0" brushRef="#br0" timeOffset="662.2732">3080 11378 388 0,'0'0'5'0,"0"0"2"16,0 0 1-16,0 0 1 16,0 0 1-16,0 0 2 0,0 0 1 15,0 0 1-15,12-10-4 16,-3 10-1-16,5 0-1 15,1-3 0-15,2 3-2 0,6-1-2 16,0-3-4-16,-4 2 0 16,6-1 0-16,-3 1 0 15,-1-1 0-15,-2-1 0 16,1-2 0-16,-3 4 0 0,-4-1 0 16,-1-2 0-16,-1 3 0 15,-2 0 0-15,-9 2 0 16,10-3 0-16,-10 3 0 15,0 0 0-15,5-10 0 16,-5 10 0-16,-5-12 0 16,0 3 0-16,-2-7 0 15,-6 4 0-15,0-1 0 0,2-2 0 16,-5 1 0-16,2 1 0 16,-1 1 0-16,0 0 0 0,2 2 0 15,6 3 0-15,-3 2 0 16,10 5 0-16,0 0 0 0,-9-6 0 15,9 6 0-15,24 6-70 16,-11-6-23-16</inkml:trace>
  <inkml:trace contextRef="#ctx0" brushRef="#br0" timeOffset="2090.7603">3488 10198 234 0,'0'0'8'0,"0"0"5"16,0 0 3-16,0 0 3 0,0 0 3 15,-12-5 3-15,12 5 0 16,0 0 3-16,-10-3-7 15,10 3-5-15,0 0-3 16,0 0-3-16,0 0-2 0,0 0-1 16,0 0-1-16,7 0-1 15,3 0 0-15,5 3 0 16,0-3 0-16,5 3 0 0,2 2 0 16,0-2-1-16,3-1-1 15,-2 0 0-15,2 4-3 16,-3-1 0-16,0-3 0 15,-2 3 0-15,-5-3 0 16,-2 1 0-16,-1 0 0 16,-12-3 0-16,15 5 0 0,-15-5 0 15,0 0 0-15,0 0 0 16,0 12 0-16,0-12 0 16,-10 12 0-16,0-2 0 15,-5-1 0-15,0 6 0 0,-5 0 0 16,1 3 0-16,-4 2 0 15,3-1 0-15,-2 1 0 16,1-3 0-16,7 1 0 0,-2 0 0 16,4-6 0-16,4 0 0 15,8-12 0-15,-6 15 0 16,6-15 0-16,6-7-48 16,10 7-41-16,-2-8-3 15</inkml:trace>
  <inkml:trace contextRef="#ctx0" brushRef="#br0" timeOffset="35570.7166">2653 9349 238 0,'0'0'3'0,"-20"-8"1"16,8 6 3-16,-11-1 3 15,3-1 0-15,-10 4 3 16,-2-3 0-16,-5 3 1 16,0 10 0-16,4 10-3 15,-1 10-1-15,1 9 0 0,-2 22-2 16,5 16 1-16,6 22 1 16,6 21-1-16,8 24 0 15,8 13-1-15,7 18 1 0,17 6-1 16,11 6 3-16,11-1-1 15,11-7 0 1,9-8-1-16,16-15 0 0,10-17-1 16,9-18 0-16,7-20-1 15,11-19-3-15,7-20-1 0,9-22-1 16,1-20 1-16,3-20-3 16,-1-20 0-16,-4-25 0 15,-2-12 0-15,-13-19 0 0,-9-19 0 16,-18-11 0-16,-10-11 0 15,-20-14 0-15,-19-10 0 16,-18-10 0-16,-19-8 0 16,-15-10 0-16,-25-3 0 0,-18 3 0 15,-21-8 0-15,-17 10 0 16,-12 7 0-16,-15 17 0 16,-10 15 0-16,-13 19 0 15,-5 25 0-15,-8 16 0 16,0 29 0-16,-2 25 0 0,1 14 0 15,3 29 0-15,5 25 0 16,6 25 0-16,7 23 0 16,16 26 0-16,9 19 0 15,19 27 0-15,21 10-3 0,20 15 2 16,23 5 1-16,27-1 2 16,18-5 0-16,28-10-2 15,21-15 0-15,25-24 0 0,23-15 0 16,9-25 0-1,16-20 0-15,14-24 0 0,12-22 0 16,6-20 0-16,4-18 0 16,-4-18 0-16,-3-21 0 0,-8-19 0 15,-9-18 0-15,-11-13 0 16,-16-20 0-16,-13-15 0 16,-13-16 0-16,-19-13 0 15,-20-12 0-15,-21-13 0 0,-16-11 0 16,-25-2 0-16,-31 3 0 15,-19 2 0-15,-28 15 0 16,-17 18 0-16,-17 19 0 16,-13 25 0-16,-12 25 0 15,-8 21 0-15,-4 16 0 0,-8 25 0 16,-1 14 0-16,-4 19 0 16,3 20 0-16,4 21 0 15,8 23 0-15,12 21 0 0,18 26 0 16,20 23 0-16,21 17 0 15,29 21 0-15,31 10 0 16,18 5 0-16,35 5 0 16,25-7 0-16,22-13 0 0,24-22 0 15,20-17 0-15,12-31 0 16,15-23 0-16,15-31 0 16,3-24 0-16,2-26 0 15,3-19 0-15,-11-29 0 16,-5-13 0-16,-11-27 0 0,-12-15 0 15,-17-21 0-15,-14-18 0 16,-19-16 0-16,-23-20 0 16,-18-9 0-16,-21-16 0 15,-20 1 0-15,-26 3 0 0,-23 9 0 16,-29 12 0-16,-19 18 0 16,-16 20 0-16,-22 25 0 15,-16 19 0-15,-14 22 0 0,-13 25 0 16,-4 21 0-16,-9 16 0 15,-2 30 0-15,8 23 0 16,10 27 0-16,14 24 0 16,19 33 0-16,28 31 0 0,27 32 0 15,29 26 0-15,46 33-87 16,19 25-3-16</inkml:trace>
  <inkml:trace contextRef="#ctx0" brushRef="#br0" timeOffset="41856.6197">4455 13788 211 0,'0'0'8'0,"-12"-9"3"16,-1 1 3-16,-4-2 4 15,-3-1 1-15,-3 2 2 16,-7-2 1-16,-3 4 1 0,2 5-5 15,-6 4-5 1,4 8 0-16,-4 7-3 0,3 7-2 16,-5 7 0-16,5 4 0 15,-3 12 1-15,2 5-2 16,-2 8-1-16,5 6 1 16,0 8 0-16,7 9 0 0,0 6 0 15,9 5 0-15,7 5 0 0,9-2 0 16,9 2 0-16,13 2 1 15,8-2-8-15,8 1 0 16,12-6 0-16,7-4 0 0,8-2 0 16,4-3 0-1,4-4 0-15,3-7 0 0,4-2 0 16,2-7 0-16,1-9 0 16,3-6 0-16,3-8 0 15,3-12 0-15,2-10 0 16,1-10 0-16,1-10 0 15,5-12 0-15,-4-12 0 0,-5-7 0 16,0-6 0-16,-10-11 0 16,-5-3 0-16,-7-7 0 15,-8-1 0-15,-12-5 0 16,-1-3 0-16,-12-2 0 0,-9-3 0 16,-6-3 0-16,-12-2 0 15,-10-2 0-15,-3 0 0 16,-11-6 0-16,-11 1 0 0,-10 3 0 15,-5-4 0-15,-12 4 0 16,-5-1 0-16,-3 8 0 16,-4-2 0-16,-4 0 0 15,-4 4 0-15,3 4 0 0,0 0 0 16,1 12 0-16,-2-2 0 16,4 14 0-16,-7 1 0 15,1 14 0-15,0 7 0 0,-5 10 0 16,-3 3 0-16,1 9 0 15,-7 9 0-15,0 6 0 16,1 11 0-16,-2 4 0 16,3 12 0-16,0 5 0 15,4 9 0-15,3 2 0 16,7 12 0-16,10 7 0 0,9 6 0 16,10 9 0-16,9 7 0 15,15 2 0-15,12 6 0 16,10 5 0-16,18 1 0 15,12-6 0-15,8-6 0 0,17-6 0 16,10-13 0-16,10-10 0 16,11-8 0-16,6-11 0 15,6-14 0-15,1-9 0 0,6-13 0 16,1-7 0-16,1-10 0 16,-2-5 0-16,-1-14 0 15,-4-10 0-15,-6-7 0 16,0-9 0-16,-7-9 0 0,-5-8 0 15,-12-5 0-15,-10-3 0 16,-8-5 0-16,-15-3 0 16,-12-6 0-16,-16-3 0 15,-14-2 0-15,-7-1 0 16,-18-4 0-16,-17 3 0 0,-9-3 0 16,-10 7 0-16,-8 0 0 15,-12 10 0-15,-2 8 0 16,-9 5 0-16,-4 11 0 15,-4 9 0-15,0 9 0 0,-8 15 0 16,-5 15 0-16,-4 9 0 16,0 17 0-16,-5 14 0 15,10 13 0-15,3 5 0 0,17 10 0 16,15 3 0-16,27 13 0 16,15-2-15-16,32 13-75 15,24-2-4-15</inkml:trace>
  <inkml:trace contextRef="#ctx0" brushRef="#br0" timeOffset="43470.0513">4321 13505 307 0,'0'0'4'16,"-14"-9"1"-16,8 2 4 16,-6 1-1-16,-8 2 2 15,-3 4 0-15,-5 7 2 0,-9 12 2 16,0 18-1-16,-5 18-2 15,2 15 0-15,-4 13 1 16,1 19 0-16,6 13-1 16,2 6 0-16,15 5 0 15,10 5-1-15,10-5-2 16,12 2 0-16,22-12-3 0,10-7 1 16,16-10-3-16,9-5-3 15,13-13 0-15,5-9 0 16,9-5 0-16,-1-10 0 0,10-7 0 15,2-6 0-15,0-9 0 16,-3-8 0-16,6-12 0 16,-6-7 0-16,1-8 0 15,-4-12 0-15,-6-11 0 0,-6-4 0 16,-9-15 0-16,-8-8 0 16,-10-7 0-16,-5-10 0 15,-7-10 0-15,-13-12 0 16,-7-7 0-16,-10-13 0 0,-13-3 0 15,-7-13 0-15,-17 0 0 16,-11 1 0-16,-18 2 0 16,-14 9 0-16,-11 14 0 15,-7 12 0-15,-7 10 0 16,-9 20 0-16,-3 17 0 16,-6 13 0-16,-2 20 0 0,-1 12 0 15,-5 17 0-15,-1 21 0 16,-1 12 0-16,0 25 0 0,6 12 0 15,10 20 0-15,2 9 0 16,18 13 0-16,14 7 0 16,17 0 0-16,19 5 0 15,16-7 0-15,19 0 0 16,27-10 0-16,14-11 0 0,21-8 0 16,18-13 0-16,6-10 0 15,15-14 0-15,8-13 0 0,0-16 0 16,2-14 0-16,0-12 0 15,-5-16 0 1,-2-12 0-16,-2-23 0 0,-13-9 0 16,-3-12 0-16,-12-16 0 15,-12-9 0-15,-15-15 0 16,-11-14 0-16,-17-13 0 0,-16-9 0 16,-11-9 0-16,-20-4 0 15,-17-4 0-15,-13 6 0 16,-15 13 0-16,-9 11 0 15,-11 15 0-15,-7 18 0 0,-8 17 0 16,-6 18 0-16,1 15 0 16,-4 8 0-16,2 19 0 15,3 7 0-15,2 9 0 0,3 21 0 16,13 17 0-16,5 16 0 16,7 23 0-16,13 18 0 15,12 18 0-15,8 14 0 16,17 10 0-16,18 8 0 15,12-6 0-15,29-2 0 0,20-14 0 16,19-20 0-16,23-24 0 16,15-21 0-16,10-27 0 15,9-23 0-15,1-17 0 16,-7-27 0-16,-6-8 0 0,-12-7-71 16,-11-23-21-16</inkml:trace>
  <inkml:trace contextRef="#ctx0" brushRef="#br0" timeOffset="47365.1597">4284 14279 121 0,'0'0'6'0,"0"0"3"0,0 0 3 15,0 0-1-15,-8-6 0 16,8 6 0-16,0 0 2 16,0 0 0-16,8 3-1 15,2 5-4-15,2 1 0 0,8 5 3 16,0-1 3-16,10 2 0 15,7 5 1-15,0 2 0 16,8 4-2-16,0-2 0 0,7 0-2 16,-6 7-1-16,10-1-1 15,-6-1-1-15,1 0-1 16,3 6 1-16,2-4-2 16,-1 3-2-16,0-2 0 15,-1 0-1-15,-4-2-1 16,0 0 0-16,-6 0-1 0,-1-8 0 15,-6 4 0-15,-5-5 1 16,-2-1-1-16,-5-3-1 16,-4-2 1-16,-1-3-2 0,-7-2 0 15,0-2-1-15,-3-1-1 16,-10-7 0-16,10 5-1 16,-10-5-6-16,0 0-8 15,0 0-16-15,0 10-36 0,0-10-8 16</inkml:trace>
  <inkml:trace contextRef="#ctx0" brushRef="#br0" timeOffset="47864.3107">4333 14263 88 0,'0'0'13'0,"13"10"8"0,4 4 5 15,6 0 2-15,16 11 3 16,4 4 2-16,14 7 0 16,10 5 2-16,5 4-11 0,5-1-7 15,1 1-4-15,3 0-2 16,-4 2-4-16,-2-5-1 15,-8-3-3-15,-6 4-1 0,-1-6 0 16,-7-3-2-16,-11-1 1 16,-2-6-1-16,-14-4 1 15,0-7-1-15,-4-3 0 0,-7-3 1 16,-7-3-2-16,-8-7-1 16,12 5-6-16,-12-5-9 15,0-5-39-15,0 5-18 16</inkml:trace>
  <inkml:trace contextRef="#ctx0" brushRef="#br0" timeOffset="57864.4168">1245 8949 336 0,'0'0'7'0,"0"0"4"15,0 0 4-15,-5-9 2 16,5 9 2-16,0 0 0 16,-7-12 2-16,7 12-1 0,0 0-6 15,-12 0-3-15,7 9-2 16,2 6-2-16,1 3-2 15,-1 6-5-15,3 6 0 16,0 2 0-16,5 6 0 0,3-1 0 16,2 3 0-16,4-3 0 15,2-1 0-15,4 1 0 16,-1-4 0-16,4-1 0 16,-5-5 0-16,3-1 0 15,2-7 0-15,2 1 0 0,-2-1 0 16,-2-7 0-16,-3 2 0 15,5-8 0-15,-4 3 0 16,1-4 0-16,0-5 0 16,0 0 0-16,0-5 0 0,-2-7 0 15,1-6 0-15,1-5 0 16,-3-4 0-16,1-2 0 16,0-4 0-16,-6-6 0 15,-1-3 0-15,-2-5 0 0,-4 0 0 16,-5-6 0-16,0 4 0 15,-5-3 0-15,-6 0 0 16,2 2 0-16,-3 3 0 16,-1 8 0-16,-2 1 0 0,2 7 0 15,3-3 0 1,-2 13 0-16,4 1 0 0,3 3 0 16,-2 4 0-16,5 3 0 15,2 10 0-15,0 0 0 16,0 0 0-16,0 10 0 0,0 7 0 15,7 6 0-15,0 4 0 16,1 8 0-16,2 2 0 16,-4 4 0-16,7 4 0 15,0 5 0-15,2 0 0 0,-2-1 0 16,1-2 0-16,2-2 0 16,-2-1 0-16,1-4 0 15,-5 0 0-15,-5-5 0 0,0-3 0 16,-5-1 0-16,0-1 0 15,-5-2 0-15,-3-1 0 16,-6-5 0-16,-2-2 0 0,2 0 0 16,-2-5 0-16,-3-3 0 15,0-2 0-15,-4-3 0 16,3-2 0-16,-4-2 0 16,1-1 0-16,-2-2 0 15,0-5 0-15,2 0 0 16,2-7 0-16,-2-1 0 0,3-3 0 15,1-7 0-15,1-4 0 16,3-3 0-16,0-4 0 16,3-4 0-16,-1-6 0 0,-2 1 0 15,2-3 0-15,1 2 0 16,-3-2 0-16,3 4 0 16,0 3 0-16,-1-1 0 15,0 3 0-15,3 2 0 0,3-4 0 16,2 9 0-16,-3-5 0 15,4 10 0-15,2 4 0 16,-1 6 0-16,0 1 0 0,3 14 0 16,0 0 0-16,0 9 0 15,0 12 0 1,6 9 0-16,3 11 0 0,1 5 0 16,7 11 0-16,1 2 0 15,-1 4 0-15,4-2 0 0,-4-1 0 16,5-2 0-16,1-7 0 15,-4-4 0-15,4-12 0 16,-3-1 0-16,-1-6 0 0,-1-9 0 16,5-5 0-16,-2-3 0 15,-1-8 0-15,3-3 0 16,-4-10 0-16,2 0 0 16,-1-5 0-16,5 0 0 0,-8-7 0 15,1 2-89-15,1 3-7 16</inkml:trace>
  <inkml:trace contextRef="#ctx0" brushRef="#br0" timeOffset="59683.8296">2931 14388 365 0,'0'0'6'0,"-5"-8"3"16,5 8 3-16,-4-13 2 16,4 13 1-16,-9-12 2 0,9 12-1 15,-12-2 1-15,12 2-4 16,-5 17-2-16,5 4-3 16,0 3-2-16,0 5-4 15,3 9-2-15,4 1 0 16,6 3 0-16,-1 0 0 0,6 0 0 15,1-2 0-15,1-2 0 16,3-1 0-16,1-5 0 16,1-2 0-16,3-8 0 15,-1-5 0-15,0-5 0 16,1-7 0-16,-1-2 0 0,1-3 0 16,-3-8 0-16,-2-4 0 15,1-5 0-15,-4 0 0 0,-1-3 0 16,-4-6 0-16,0 0 0 15,-2-4 0-15,-4-7 0 16,-4-3 0-16,4-5 0 16,-7-2 0-16,-2 1 0 15,0-2 0-15,-8 1 0 16,3 7 0-16,-5 3 0 0,3 8 0 16,-1 5 0-16,1 4 0 15,-1 4 0-15,8 16 0 16,-9-10 0-16,9 10 0 15,-6 17 0-15,6 4 0 16,0 7 0-16,0 5 0 0,0 10 0 16,6 1 0-16,-1 3 0 15,1 0 0-15,4 2 0 0,-1-3 0 16,-2 0 0-16,0-3 0 16,-2-1 0-16,0-6 0 15,-3 5 0-15,-2-7 0 16,-5-2 0-16,-2 1 0 0,-5-6 0 15,-6-2 0-15,-2-3 0 16,1-2 0-16,-6-8 0 16,-4-1 0-16,5-7 0 15,-6-4 0-15,1-3 0 16,-1-9 0-16,0-8 0 0,2-2 0 16,-2-8 0-16,9-2 0 15,-4-6 0-15,5-3 0 16,-1 4 0-16,7-6 0 15,2-1 0-15,-1-1 0 16,6 1 0-16,2 2 0 0,-2-1 0 16,3 9 0-16,0-3 0 15,-1 10 0-15,2 2 0 0,1 8 0 16,-1 2 0-16,3 15 0 16,-4-10 0-16,4 10 0 15,0 8 0-15,2 9 0 16,3 7 0-16,2 6 0 0,4 9 0 15,3 3 0-15,6 14 0 16,0-8 0-16,5 2 0 16,0 0 0-16,2-5 0 15,1-5 0-15,1-9 0 16,-1 2 0-16,-1-13 0 16,0-6 0-16,0-4 0 15,1-3 0-15,-1-7 0 0,3-2 0 16,-6-7 0-16,6-7 0 15,-4-6 0-15,1-1 0 16,-3-4 0-16,-1-2 0 0,-5-4 0 16,-1-6 0-16,-7 0 0 15,-5-7 0-15,-4 2 0 16,-1-4 0-16,-8-1 0 0,-8 5 0 16,0 1 0-16,-7 6 0 15,-2 7 0-15,0 6 0 16,6 7 0-16,-4 9 0 15,5 8 0-15,4 2 0 0,6 11 0 16,2 12 0-16,6 0 0 16,19 2-19-16,1 10-75 15,-1 3-2-15</inkml:trace>
  <inkml:trace contextRef="#ctx0" brushRef="#br0" timeOffset="62684.6546">3975 5913 255 0,'0'0'7'0,"0"0"2"16,0 0 4-16,-7-13 2 0,7 13 1 15,-8-9 2-15,4-1 1 16,-4 0 2-16,0 2-4 16,1-4-4-16,-7 0-1 15,0-3-2-15,3 2 0 16,-5-2-2-16,2 1-1 0,-5-3-2 16,3-3 0-16,-4-4-2 15,2 3 0-15,-1-1 0 16,-2-3-1-16,-1 0 0 0,3 2 1 15,-2-1-1-15,-1 2 1 16,3 0 1-16,-2 1-1 16,3 1 0-16,-1-2 1 15,-1 1-3-15,-6-2 0 16,2-3 0-16,0 2-1 0,-1 0 0 16,-3-1 0-1,-1 0-1-15,1 3 0 0,1-1 1 16,-1 1 1-16,0-1-1 15,5 2 0-15,0-2 0 16,3 1 0-16,-3 2 1 0,4-1-1 16,-1-3 0-16,2 2 1 15,1 5-1-15,-3-3 1 0,3 0-1 16,-4 2 1-16,4 4-1 16,0-1 0-16,1 3 1 15,0-3-1-15,0 3 0 16,2 0 1-16,-1-1-1 0,5 0 1 15,-2 3-1-15,1-2 0 16,4 5 1-16,0-3-1 16,7 10 0-16,-15-15 1 15,15 15-1-15,-13-12 0 16,13 12 1-16,-17-10-1 16,17 10 0-16,-10-10 1 0,10 10-1 15,-7-10-1-15,7 10 1 16,0 0 0-16,-11-8-1 15,11 8 1-15,0 0-1 16,-10-10 0-16,10 10 0 0,0 0 1 16,-9-9-1-16,9 9 0 15,0 0 1-15,-7-8 0 0,7 8 1 16,0 0-1-16,-11-8 0 16,11 8 0-16,0 0 0 15,0 0 0-15,-9-7 0 16,9 7 0-16,0 0 0 0,0 0-1 15,0 0 0-15,0 0-2 16,0 0-3-16,0 5-6 16,4 5-12-16,4 2-32 0,2-4-30 15,4-4-3 1</inkml:trace>
  <inkml:trace contextRef="#ctx0" brushRef="#br0" timeOffset="63662.0893">2044 4330 372 0,'0'0'6'0,"0"0"3"0,-11-2 1 16,2-1 2-16,1 3 0 15,-1 0 1-15,9 0 0 16,-19 20 1-16,18-1-5 0,1 14-2 16,7 9-2-16,11 5-1 15,1 8 0-15,8 2 1 16,3 2-1-16,2-2-1 15,1-3 0-15,-1-1 0 16,-5-11 0-16,-4-5-3 0,-5-7 0 16,-6-8 0-16,0 0 0 15,-9-10 0-15,-3-12 0 16,0 0 0-16,-13 0 0 16,-1-15 0-16,-6-9 0 15,-5-10 0-15,-3-12 0 16,-4-8 0-16,-3-10 0 0,1-3 0 15,1-5 0-15,3 0 0 16,5 2 0-16,2 7 0 16,12 3 0-16,4 11 0 0,7 6 0 15,8 6 0-15,9 8 0 16,4 11 0-16,4 8 0 0,8 5 0 16,-1 7 0-16,7 16 0 15,-3 1 0-15,-1 12 0 16,-6 3 0-16,-1 4 0 15,-7-2 0-15,-8 3 0 0,-5-1 0 16,-6-4 0-16,-4 1 0 16,-6-4 0-16,-5-2 0 15,-3-4 0-15,-3-3 0 16,5-5 0-16,-2-3 0 0,5-2 0 16,1-5 0-1,10-7 0-15,-3 10 0 16,3-10 0-16,18 4 0 0,0 2 0 15,9-2 0-15,8 1 0 16,2-1 0-16,7-1 0 0,4 2 0 16,-2-5 0-16,0 3 0 15,-2 0 0-15,-6-1 0 16,-3 0 0-16,-8 1 0 16,-5 2 0-16,-2-3 0 0,-8 4 0 15,-1 1 0-15,-11-7 0 16,12 12 0-16,-12-12 0 15,4 13 0-15,-1-4 0 0,-3-9 0 16,-7 8-86-16,7-8-6 16</inkml:trace>
  <inkml:trace contextRef="#ctx0" brushRef="#br0" timeOffset="100509.5961">13763 10975 300 0,'0'0'6'0,"0"0"2"15,0 0 2-15,0 0-1 16,0 0 1-16,-8-8-1 16,8 8 1-16,0 0 1 15,0 0-6-15,-11 0-3 16,11 0-1-16,0 0 1 16,0 0-1-16,0 0 0 0,0 0-1 15,0 0 1-15,0 0 1 16,0 0 1-16,0 0 2 15,0 0-1-15,0 0 0 0,0 0 1 16,0-12-1-16,0 1 0 16,0-2 0-16,3 1-2 15,-3-3-1-15,3 3-1 0,-3 5 0 16,0 7 0-16,0 0-1 16,0 0 1-16,0 7-1 15,0 11 0-15,0 7-4 16,5 4-10-16,0 8-58 0,5 5-2 15</inkml:trace>
  <inkml:trace contextRef="#ctx0" brushRef="#br0" timeOffset="104511.8223">19415 5946 89 0,'0'0'7'0,"0"0"5"0,0 0 2 15,0 0 2-15,0 0 5 16,0 0 2-16,0 0 4 16,0 0 2-16,0 0-5 15,3-11-2-15,-3 11-1 0,0 0-2 16,0 0-3-16,0 0-2 16,0 0-2-16,0 0-1 15,0-10-1-15,0 10-3 0,0 0 0 16,0 0-1-16,0 0-1 15,0 0 0-15,0 0-1 16,0 0 0-16,0 0-1 16,0 0 0-16,0 0-1 0,0 0 0 15,0 0 1-15,0-9-2 16,0 9 0-16,0 0 0 16,0 0 0-16,0 0-2 15,0 0-6-15,0 0-6 16,0 0-10-16,0 0-26 0,-10 12-28 15,8 0-5-15</inkml:trace>
  <inkml:trace contextRef="#ctx0" brushRef="#br0" timeOffset="107339.423">19467 6549 316 0,'0'0'6'0,"0"0"1"16,-12 0 3-16,12 0 0 15,-15 0 1-15,15 0 2 0,-17 0-1 16,17 0 1-1,-13 0-6-15,13 0-1 0,-9 3-2 16,9-3-1-16,0 0 0 16,0 0-2-16,-8 0 0 0,8 0-3 15,0 0-1-15,0 0-4 16,-10-12-5-16,10 12-1 16,-5-15-2-16,5 15 2 15,-5-12 1-15,5 12 2 0,0-15 4 16,0 15 5-16,-2-10 4 15,2 10 2-15,0 0 0 16,0 0-1-16,0 0 1 16,0 0-2-16,0-13-1 0,0 13-3 15,12-9-6-15,1 0-19 16,9 2-41-16,0-5-3 16</inkml:trace>
  <inkml:trace contextRef="#ctx0" brushRef="#br0" timeOffset="111973.0781">15890 14157 134 0,'0'0'3'0,"0"0"4"15,0 0 1-15,0 0 1 0,0 0-1 16,0 0 1-16,0 0 0 16,0 0 0-16,0 0-3 15,0 0-3-15,0 0-2 16,0 0-1-16,0 0-3 0,0 0-14 16,0 0-26-16,0 0-13 15</inkml:trace>
  <inkml:trace contextRef="#ctx0" brushRef="#br0" timeOffset="134580.6096">10521 8681 310 0,'0'-13'9'0,"4"-6"7"0,-1-12 3 15,-3-1 2-15,0-3 2 16,0 0 0-16,-10-1 0 16,-2 3 0-16,-13 18-9 15,-12 15-5-15,-6 22-5 0,-14 18-1 16,-3 24 0-16,-4 18 0 15,-1 31 0-15,0 15 0 16,5 15-1 0,9 14-2-16,14 1 0 0,14 1 0 0,18-13 0 15,15-13 0-15,25-21 0 16,19-20 0-16,19-26 0 16,19-21 0-16,12-25 0 15,13-20 0-15,9-26 0 16,7-20 0-16,3-24 0 0,6-14 0 15,-8-17 0-15,-10-14 0 16,-12-11 0-16,-20-4 0 16,-20-9 0-16,-27-8 0 0,-28 6 0 15,-24 5 0-15,-30 12 0 16,-20 10 0-16,-21 20 0 16,-16 19 0-16,-11 26 0 0,-9 27 0 15,-15 25 0-15,-6 26 0 16,4 26 0-16,-5 24 0 15,6 25 0-15,5 23 0 16,17 11 0-16,16 7 0 16,32 5 0-16,22 0 0 0,31-10 0 15,25-16 0-15,34-23 0 16,25-21 0-16,22-21 0 16,20-23 0-16,11-23 0 15,9-21 0-15,8-21 0 16,2-21 0-16,-5-16 0 0,-5-11 0 15,-17-18 0-15,-15-9 0 16,-22-5 0-16,-21-7 0 16,-31-8 0-16,-30 1 0 0,-22-1 0 15,-30 10 0-15,-24 8 0 16,-19 14 0-16,-14 22 0 16,-17 25 0-16,-8 33 0 15,-10 24 0-15,-1 42 0 0,-5 29 0 16,8 31 0-16,9 14 0 15,17 24 0-15,26 1 0 16,29 6 0-16,33-8 0 0,30-18 0 16,37-20 0-16,33-30 0 15,24-21 0-15,23-32 0 16,10-27 0-16,12-24 0 16,5-20 0-16,0-24 0 15,-2-15 0-15,-11-11 0 0,-14-14 0 16,-20-5 0-16,-22-12 0 15,-33-6 0-15,-24-3 0 16,-34-2 0-16,-28 10 0 16,-28 9 0-16,-26 22 0 0,-18 23 0 15,-16 32 0-15,-17 34 0 16,-8 32 0-16,-7 36 0 16,-2 32 0-16,9 27 0 15,13 12 0-15,19 18 0 0,31 5 0 16,37-6 0-16,37-8 0 15,35-17 0-15,36-24 0 16,34-28 0-16,27-26 0 16,20-30 0-16,10-25 0 0,7-30 0 15,3-22 0-15,-3-17 0 16,-10-12 0-16,-20-9 0 16,-22-4 0-16,-25-10 0 15,-30-3 0-15,-36-2 0 0,-29 2 0 16,-40 3 0-16,-24 13 0 15,-19 20 0-15,-19 23 0 16,-16 31 0-16,-11 30 0 16,0 41 0-16,-2 36 0 0,15 28 0 15,12 20 0-15,26 14 0 16,15 10-72-16,39-4-21 16</inkml:trace>
  <inkml:trace contextRef="#ctx0" brushRef="#br0" timeOffset="135898.3681">8062 13510 326 0,'0'0'8'0,"0"-17"4"15,0 5 3-15,-5-1 3 16,-2-1 1-16,-6-7-1 0,-4 6 2 15,-3 3 0-15,-10 10-8 16,-5 9-3-16,-6 18-3 16,-7 18 0-16,-7 11-1 15,-2 20 0-15,-5 20 1 0,-5 15 0 16,0 12-6 0,5 9 0-16,2 4 0 0,12-3 0 15,14 0 0-15,16-13 0 16,18-11 0-16,20-15 0 0,28-18 0 15,19-18 0-15,15-23 0 16,15-13 0-16,13-20 0 0,3-17 0 16,4-18 0-16,5-15 0 15,-7-11 0-15,-3-8 0 16,-11-11 0-16,-9-2 0 16,-13-10 0-16,-11-2 0 15,-19 1 0-15,-21-11 0 16,-19-1 0-16,-16-1 0 0,-25-9 0 15,-15 2 0-15,-18 6 0 16,-10 9 0-16,-9 16 0 16,-8 17 0-16,-5 26 0 15,0 29 0-15,-2 28 0 0,-6 28 0 16,8 24 0-16,-2 28 0 16,5 21 0-16,9 12 0 15,12 8 0-15,22 8 0 16,14-4 0-16,29-3 0 0,16-12 0 15,29-17 0-15,23-19 0 16,16-19 0-16,16-17 0 16,13-27 0-16,10-19 0 15,1-20 0-15,-2-22 0 0,-2-21 0 16,-5-8 0-16,-11-14 0 16,-16-6 0-16,-17-8 0 15,-18-5 0-15,-24-5 0 0,-21-2 0 16,-19-3 0-16,-28 4 0 15,-18 9 0-15,-15 4 0 16,-12 15 0-16,-7 20 0 16,0 20 0-16,-7 27 0 15,8 25 0-15,6 26 0 16,7 27 0-16,16 14 0 0,16 10 0 16,21 8 0-16,25 4 0 15,14-5 0-15,30-12 0 16,18-15 0-16,20-18 0 0,17-22 0 15,5-22 0-15,2-15 0 16,0-22 0-16,-4-15 0 16,-8-13 0-16,-12-4 0 15,-16-9 0-15,-22 3 0 0,-16-5 0 16,-21 2 0-16,-21 4 0 16,-18 5 0-16,-21 9 0 15,-7 11 0-15,-10 11 0 16,-3 10 0-16,8 13 0 0,0 6-31 15,10 15-57-15,19 3-3 16</inkml:trace>
  <inkml:trace contextRef="#ctx0" brushRef="#br0" timeOffset="137614.3955">4909 12671 324 0,'0'0'6'0,"-14"0"4"16,4 0 3-16,-6-5 2 15,7 0 1-15,-3-7 0 16,2-3 1-16,8-6 1 0,9-5-4 16,18-7-3-16,24 0-2 15,16-11-1-15,19 3 0 16,24 1 0-16,18-2 0 16,14 7-1-16,14 9-4 15,7 2-3-15,11 12 0 0,-6 10 0 16,-1 2 0-16,-11 14 0 15,-16 10 0-15,-12 2 0 0,-18 9 0 16,-23 7 0-16,-26 8 0 16,-21 4 0-16,-27 8 0 15,-20 7 0-15,-25 3 0 0,-24 2 0 16,-13-1 0-16,-21 0 0 16,-11 0 0-16,-14-11 0 15,-9-4 0-15,-8-8 0 16,-1-11 0-16,-1-8 0 0,1-12 0 15,10-16 0-15,10-13 0 16,7-20 0-16,19-17 0 16,9-12 0-16,18-13 0 15,13-7 0-15,10-6 0 16,16 4 0-16,10 3 0 16,9 5 0-16,12 1 0 15,22 7 0-15,13 8 0 0,17 3 0 16,16 6 0-16,16 5 0 15,18 5 0-15,12 8 0 0,14 11 0 16,8 9 0-16,6 7 0 16,-3 8 0-16,-3 10 0 15,-5 10 0-15,-15 1 0 0,-17 10 0 16,-17 6 0-16,-23 5 0 16,-22 2 0-16,-26 6 0 15,-19 4 0-15,-23 0 0 16,-23 6 0-16,-21 0 0 15,-20-6 0-15,-21 1 0 0,-13-7 0 16,-16-5 0-16,-12-6 0 16,-10-4 0-16,-4-11 0 15,-2-10 0-15,6-10 0 16,4-7 0-16,14-12 0 16,12-15 0-16,19-10 0 0,18-11 0 15,23-9 0-15,21-7 0 16,22-3 0-16,26-4 0 15,24-4 0-15,28 1 0 0,22-3 0 16,23 5 0-16,23 8 0 16,17 1 0-16,14 14 0 15,16 7 0-15,4 12 0 0,6 15 0 16,-6 15 0-16,-6 11 0 16,-14 13 0-16,-19 11 0 15,-20 10 0-15,-25 12 0 0,-25 7 0 16,-30 8 0-16,-27 7 0 15,-24 5 0-15,-24-1 0 16,-21 0 0-16,-24-1 0 16,-17-6 0-16,-17-5 0 15,-9-10 0-15,-13-4 0 16,-10-10 0-16,-7-13 0 16,-7-4 0-16,5-12 0 0,-1-16 0 15,15-6 0-15,12-21 0 16,20-17 0-16,25-11 0 15,25-9 0-15,30-12 0 0,27-5 0 16,32-5 0-16,30-6 0 16,28 4 0-16,27-1 0 15,25 5 0-15,15 8 0 0,21 9 0 16,6 14 0-16,6 13 0 16,-7 21 0-16,-11 15 0 15,-13 14 0-15,-20 23 0 16,-25 12 0-16,-26 17 0 15,-31 13 0-15,-32 12 0 0,-25 3 0 16,-25 7 0-16,-25 2 0 16,-19 3 0-16,-22-4 0 15,-12-14 0-15,-14-1 0 16,-7-16 0-16,-8-10 0 0,-1-14 0 16,-1-13 0-16,9-17 0 15,8-18 0-15,15-27 0 16,14-19 0-16,27-20 0 15,21-23 0-15,26-12 0 0,26-11 0 16,28-1 0-16,22-5 0 16,25 7 0-16,25 8 0 15,17 12 0-15,18 19 0 0,10 18 0 16,-1 18 0-16,0 24 0 16,-8 15 0-16,-9 22-26 15,-12 21-61-15,-23 11-4 16</inkml:trace>
  <inkml:trace contextRef="#ctx0" brushRef="#br0" timeOffset="139201.6947">10479 8836 277 0,'2'-12'8'0,"3"-15"4"15,2-5 4-15,-2-9 6 0,0-5 3 16,-5 0 2-16,0 0-1 15,-10 0-1-15,-12 17-6 16,-11 25-5-16,-9 18-4 0,-8 26-4 16,-7 27-3-1,-5 22 0-15,-3 25-1 16,3 19 1-16,-2 19 0 0,9 10 0 16,6-2 1-16,11-5-1 15,19-8-3-15,16-23 0 0,18-18 0 16,24-23 0-16,21-24 0 15,20-29 0-15,14-23 0 16,17-20 0-16,14-22 0 0,4-19 0 16,4-15 0-16,-8-13 0 15,5-10 0-15,-10-4 0 16,-10-8 0-16,-22-2 0 16,-17-3 0-16,-30-2 0 0,-19-4 0 15,-26 3 0-15,-34 4 0 16,-26 4 0-16,-26 14 0 15,-19 16 0-15,-12 24 0 16,-14 28 0-16,-9 22 0 0,2 25 0 16,3 22 0-16,14 14 0 15,21 7 0-15,32 2-22 16,30-7-65-16,22-10-3 16</inkml:trace>
  <inkml:trace contextRef="#ctx0" brushRef="#br0" timeOffset="141633.7401">3135 6086 123 0,'0'0'4'0,"0"0"2"0,7-7 2 16,-7 7 2-16,10-5 1 16,-10 5 1-16,13-7 2 15,-13 7 1-15,0 0 1 0,12-5-4 16,-12 5 1-16,0 0 2 16,0 0 0-16,10-3 3 15,-10 3-2-15,0 0-1 0,0 0-1 16,10 5-3-16,-10-5-1 15,15 13-3-15,-7-1 0 16,5 3-3-16,4 2-1 16,6 0 2-16,3 2-2 15,4-2 1-15,2 0-1 16,-2-5 1-16,5-2-1 16,-1-6 0-16,2-4 0 0,-4 0 0 15,-2-9 0-15,-3-1-1 16,-3-2 1-16,-6-3-1 0,0 0 0 15,-6 2 1-15,-2 0 0 16,-2 4 1-16,-8 9 0 16,5-10 0-16,-5 10-1 15,0 0 1-15,0-10-1 0,0 10 0 16,0 0-1-16,0 0-2 16,0 0 1-16,0 0-1 15,0 0 0-15,0 0 0 16,0 0 1-16,0 0-1 0,0 0 0 15,7 0 0-15,-7 0 0 16,0 0 1-16,0 0-1 16,0 0 0-16,2 10 0 15,-2-10 0-15,-12 2 0 16,-3 1 0-16,-2-1 0 16,-6 1-1-16,-5 1 1 0,-3-1-1 15,-4-3 0-15,-5 0 1 16,0-7-2-16,1-3 1 15,2-2 1-15,-4-3-1 0,9-2 1 16,2 0 0-16,4-1 1 16,10 0-1-16,3-1 0 15,6 2 1-15,2-1-1 0,5 1 1 16,3-1-1-16,6 1 0 16,4 0 0-16,6 0 0 15,6-1 0-15,3-2 1 0,9 0-1 16,3 3 0-16,2 0 1 15,4 0-1-15,0 5 1 16,2 0 0-16,-2 9-1 16,-2 0 1-16,-7 3 0 15,-3 3 0-15,-6 6 0 0,-8 3-1 16,-3 3 0 0,-5 0 0-16,-6 0-1 0,-4 0-1 15,-2-1-1-15,0 2-3 16,-8-2-1-16,1-1-3 15,-3-3-3-15,-6 0-6 0,4-3-5 16,-2-2-4-16,-1 3 0 16,0-8-1-16,2 0 4 0,1 0 2 15,-1 0 6-15,13 0 10 16,-14-8 12-16,14 8 8 16,0 0 4-16,0 0 2 15,0 0 0-15,5 2-1 16,2 4-7-16,-7-6-28 0,20 4-45 15,-6-4-8-15</inkml:trace>
  <inkml:trace contextRef="#ctx0" brushRef="#br0" timeOffset="143614.6451">8942 14497 404 0,'0'0'5'0,"-2"-10"4"15,2 10 2-15,-8-16 2 16,8 16 0-16,-10-17 1 15,10 17 0-15,0 0 1 16,-12 0-6-16,12 20-5 0,0 13-4 16,7 6 0-16,0 8 0 15,9 3 0-15,2 2 0 16,1-3 0-16,8-4 0 16,3-8 0-16,0-12 0 15,7-6 0-15,-2-11 0 16,3-6 0-16,-4-2 0 0,-1-12 0 15,-1-10 0-15,-8-5 0 16,0-9 0-16,-10-3 0 16,-7-8 0-16,-4-5 0 0,-6-2 0 15,-4-1 0-15,-7 2 0 16,-2 7 0-16,2 2 0 16,1 13 0-16,-2 4 0 15,8 12 0-15,7 15-83 0,0 0-11 16</inkml:trace>
  <inkml:trace contextRef="#ctx0" brushRef="#br0" timeOffset="144351.1152">7301 12165 333 0,'0'0'9'0,"-9"-5"3"16,9 5 6-16,-18-12 2 15,6 7 2-15,1-2 0 0,2 2-1 16,-1 5 1-16,10 0-8 15,-10 20-5-15,10 4-3 16,5 6-3-16,5 2-3 16,4 6 0-16,9-1 0 15,2-3 0-15,7-9 0 0,3-3 0 16,0-9 0-16,4-10 0 16,-3-3 0-16,3-8 0 15,-4-8 0-15,-5-5 0 16,-8-4 0-16,-1-4 0 15,-7-9 0-15,-9 1 0 0,-5-6 0 16,-3-3 0-16,-6 1 0 16,-2 8 0-16,-1 0 0 0,0 4 0 15,1 9 0-15,4 4 0 16,0 10 0-16,7 10 0 16,10-19-50-16,8 16-42 15,9 1-3-15</inkml:trace>
  <inkml:trace contextRef="#ctx0" brushRef="#br0" timeOffset="144944.3442">11642 9560 442 0,'0'0'5'0,"-10"-6"3"16,10 6 0-16,-8-7 1 16,8 7 0-16,-10 0 0 15,6 14 1-15,-1 9 1 16,2 12-11-16,3 2 0 15,3 10 0-15,6 0 0 0,9 7 0 16,5-9 0-16,8-5 0 16,12-10 0-16,1-10 0 15,6-10 0-15,3-10 0 0,-4 0 0 16,-4-15 0-16,-5-5 0 16,-6-5 0-16,-9-5 0 15,-7-10 0-15,-11-2 0 0,-4-7 0 16,-3-9 0-1,-10 5 0-15,-3-4 0 0,-1 10 0 16,-2-1 0-16,4 11 0 16,3 10 0-16,-2 9 0 15,6 8 0-15,5 10-78 16,0 0-16-16</inkml:trace>
  <inkml:trace contextRef="#ctx0" brushRef="#br0" timeOffset="146779.7733">3682 6121 83 0,'0'0'7'15,"-2"-10"5"-15,2 10 8 0,-8-15 1 16,3 5 5-16,-2 1 0 16,-3-4 3-16,2-4 2 15,-7 4-5-15,6-1-5 16,-5 3-4-16,4-3-1 0,-2-1-2 15,0 1 0-15,-3 1 1 16,-6 3-1-16,4-5-2 16,-7 10-1-16,-1-1-1 15,-4 6-1-15,-4 11 0 0,-1 8-3 16,-2 9 0-16,3 9 0 16,6 4 0-1,8 10-1-15,8 2 1 0,11 5-1 16,11-1 1-16,14-3 0 15,12-6-1-15,16-6 1 0,5-10-1 16,10-8-5-16,4-10 0 16,8-10 0-16,-1-6 0 15,-4-14 0-15,-4-3 0 0,-6-9 0 16,-9 2 0-16,-12-7 0 16,-9 3 0-16,-16-7 0 15,-8-1 0-15,-11 2 0 16,-9-8 0-16,-7-1 0 0,-14-2 0 15,-5 2 0-15,-5 1 0 16,-2 2 0-16,-8 7 0 16,-2 8 0-16,0 12 0 0,-3 8 0 15,-2 7 0 1,5 14 0-16,1 11 0 0,1 8 0 16,12 6 0-16,8 8 0 15,5 5 0-15,15 5 0 16,10 0 0-16,15-6 0 15,12-1 0-15,13-8 0 0,11-7 0 16,9-10 0-16,3-10 0 16,7-13 0-16,-3-7 0 15,0-14 0-15,-7-5 0 16,-10-8 0-16,-8-2 0 0,-13-4 0 16,-15-6 0-16,-3-3 0 15,-13 0 0-15,-17-4 0 16,-11-2 0-16,-6 2 0 0,-11 1 0 15,-7 10 0-15,-6 8 0 16,-6 14 0-16,0 13 0 16,-1 13 0-16,5 19 0 15,2 15 0-15,7 8 0 0,12 7 0 16,11 8 0-16,18-1 0 16,8 3 0-16,15-3 0 15,19-7 0-15,12-7 0 16,10-11 0-16,9-7 0 15,7-14 0-15,5-14 0 0,-4-6 0 16,-2-15 0-16,-7-8 0 16,-5-12 0-16,-15-1 0 15,-10-6 0-15,-11-4 0 0,-14-5 0 16,-10 1 0-16,-15-8 0 16,-15 3 0-16,-10 3 0 15,-9 4 0-15,-6 13 0 0,-8 13 0 16,-1 13 0-16,0 11 0 15,2 20 0-15,10 13 0 16,2 6 0-16,13 8 0 16,14 1 0-16,11-4 0 15,14-5 0-15,10-6 0 0,16-11 0 16,12-10 0-16,10-7 0 16,3-5 0-1,6-12 0-15,-7-6 0 0,-2-1 0 16,-13-4 0-16,-7-1 0 15,-13 6 0-15,-12 1-7 0,-10-4-71 16,-12 20-14-16</inkml:trace>
  <inkml:trace contextRef="#ctx0" brushRef="#br0" timeOffset="147262.4924">2483 6082 416 0,'0'0'5'16,"0"0"2"-16,0 0 1 15,-7-11 1-15,7 11 0 0,0 0 1 16,-6 13 0-16,5 4 1 16,1 3-4-16,5 7-2 15,4 6-1-15,4-1 0 0,4 2-1 16,8-3 0-16,3-5-3 16,-1-4 0-16,5-10 0 15,1-4 0-15,0-8 0 0,-3 0 0 16,0-12 0-16,-4-11 0 15,-3 2 0-15,-12-9 0 16,-1-5 0-16,-6-4 0 16,-4-4 0-16,-11-1 0 15,-6-2 0-15,-3 5 0 16,-3 2 0-16,1 6 0 0,3 9 0 16,-3 6 0-16,7 6 0 15,4 12 0-15,11 0 0 16,0 19 0-16,13-7-34 15,14 6-57-15,8 0-3 0</inkml:trace>
  <inkml:trace contextRef="#ctx0" brushRef="#br0" timeOffset="149360.1707">8719 4877 378 0,'0'0'9'0,"-5"-10"1"16,5 10 3-16,-11-12 1 16,11 12 1-16,-7-5 0 15,7 5 2-15,-7 17 0 0,3 8-7 16,4 11-4-16,11 5-1 16,-4 7-3-16,9 3-2 15,-2 4 0-15,6-3 0 16,0-5 0-16,-3-5 0 15,1-7 0-15,-3-3 0 16,-6-7 0-16,2-11 0 0,-6-1 0 16,-5-13 0-16,0 0 0 15,-5-5 0-15,-8-12 0 0,3-10 0 16,-5-8 0-16,0-10 0 16,-2-14 0-16,-1-3 0 15,3-8 0-15,6 1 0 16,4 0 0-16,5 4 0 0,0 9 0 15,10 5 0-15,7 12 0 16,3 7 0-16,7 12 0 16,1 10 0-16,-1 10 0 15,0 3 0-15,-2 10 0 16,-2 8 0-16,-8 10 0 0,-6 0 0 16,-5 4 0-16,-4 4 0 15,-6-1 0-15,-6 1 0 16,-4 1 0-16,-1-6 0 15,2-4 0-15,3-2 0 16,5-9 0-16,7-4 0 0,2-5 0 16,15-8 0-16,8-2 0 15,12-12 0-15,4 2 0 0,8-2 0 16,1 0 0-16,-3-1 0 16,0 0 0-16,-4 11-14 15,-8 2-73-15,-8 0-5 16</inkml:trace>
  <inkml:trace contextRef="#ctx0" brushRef="#br0" timeOffset="150217.1887">5589 3646 386 0,'0'0'7'0,"0"0"3"0,-8-8 3 16,8 8 1-16,-10-7 1 0,10 7 0 16,-9 0 2-16,9 0 0 15,0 15-5-15,0 3-7 16,7 9-5-16,5 5 0 16,6 5 0-16,-2 8 0 0,5-4 0 15,4 5 0-15,-5-7 0 16,1-2 0-16,0-6 0 15,-9-5 0-15,1-9 0 16,-6 0 0-16,-7-17 0 0,0 0 0 16,0 0 0-16,-2-7 0 15,-8-13 0-15,-3-9 0 16,-4-8 0-16,-1-5 0 16,2-7 0-16,-1-6 0 15,6 0 0-15,1 0 0 0,7 4 0 16,3 9 0-1,7 0 0-15,9 6 0 0,4 11 0 16,4 9 0-16,1 3 0 16,0 11 0-16,3 2 0 0,-6 8 0 15,-5 8 0-15,-4 4 0 16,-6 5 0-16,-2 3 0 0,-5 1 0 16,-5 0 0-16,-2 1 0 15,-6-2 0-15,1-1 0 16,2-5 0-16,0-4 0 15,3-1 0-15,4-2 0 16,3-5 0-16,10-1 0 0,8-3 0 16,9-2 0-16,10-4 0 15,7 0 0-15,6 0 0 16,13-2 0-16,-4-6-5 16,6 6-85-16,7 2-1 15</inkml:trace>
  <inkml:trace contextRef="#ctx0" brushRef="#br1" timeOffset="158562.7341">3285 11814 279 0,'0'0'7'0,"-9"-13"5"0,0 1 3 15,-1-1 6-15,3 1 2 16,-4-1 0-16,2 1 1 15,9 12-1-15,0 0-4 16,0 25-4-16,13 17-3 0,17 15-5 16,6 17-1-16,11 18 0 15,8 15 1-15,10 14-1 16,-1 7-2 0,5 5-2-16,7 3-2 0,-7-1 0 0,-2 1 0 15,-3-6 0-15,-1-4 0 16,-9-10 0-16,0-9 0 15,-3-8 0-15,-9-12 0 16,-5-13 0-16,-1-15 0 16,-12-14 0-16,-4-15 0 0,-4-13 0 15,-16-17 0-15,2-10 0 16,-4-16 0-16,-16-17 0 0,-3-11-2 16,-8-16-2-16,-6-12 1 15,-4-16 0-15,-9-12-1 16,-4-8 1-16,0-9 0 15,-5-7 2-15,-3 0 1 16,4 1-1-16,0 4 1 0,9 5 0 16,-3 15 2-16,10 16-1 15,6 13 2-15,4 18 0 16,6 15 0-16,10 17-1 16,4 25 1-16,10 22 0 0,4 30 1 15,20 23-4-15,8 17 0 16,10 21 0-16,13 24 0 15,7 11 0-15,8 6 0 16,2-3 0-16,-3-4 0 16,4-6 0-16,-4-10 0 0,-5-15 0 15,-6-14 0-15,-6-15 0 16,-5-17 0-16,-10-14 0 0,-4-16 0 16,-13-15 0-16,-7-15 0 15,-13-15 0-15,-6-23 0 16,-16-20 0-16,-5-15 0 15,-10-24 0-15,-13-21 0 0,-3-13 0 16,-12-21 0-16,-4-6 0 16,-6-14 0-16,1 0 0 15,1 5 0-15,2 13 0 16,9 18 0-16,2 21 0 16,10 22 0-16,12 21 0 15,8 27 0-15,12 26 0 0,6 27 0 16,15 35 0-16,14 27 0 15,19 27 0-15,16 24 0 16,8 22 0-16,9 18 0 16,9 8 0-16,-2-6 0 15,4-11 0-15,-5-12 0 0,-9-21 0 16,-8-20 0-16,-8-20 0 16,-8-19 0-16,-11-18 0 0,-5-19 0 15,-13-16 0-15,-13-12 0 16,0-25 0-16,-15-15 0 15,-15-21 0-15,-7-19 0 0,-9-18 0 16,-13-23 0-16,-8-15 0 16,-7-14 0-16,-11-12 0 15,-3-1 0-15,2 7 0 16,7 12 0-16,1 23 0 16,14 22 0-16,9 20 0 0,15 22 0 15,8 24 0-15,17 24 0 16,12 31 0-16,16 28 0 15,20 26 0-15,11 23 0 16,17 25 0-16,20 23 0 16,11 14 0-16,6 0-19 0,8-6-69 15,3-11-3-15</inkml:trace>
  <inkml:trace contextRef="#ctx0" brushRef="#br1" timeOffset="160362.2058">8321 13486 281 0,'0'0'5'16,"0"0"4"-1,0 0 0-15,0-10 3 0,0-2 3 16,2-5 1-16,3-12 3 16,5-14 4-16,8-12-5 0,7-22-1 15,7-16-1-15,10-19-1 16,7-15-2-16,11-16-2 16,10-18-2-16,7-8-1 0,7-12-3 15,6-2-1-15,-1-2-2 16,3-8-1-16,0 4-2 15,0 3 0-15,-5 10 0 16,-7 10-1-16,-8 14 0 0,-5 11 0 16,-7 15 0-16,-8 17 2 15,-10 8 1-15,-6 19 1 16,-8 10-1-16,0 11 1 16,-3 11 1-16,-7 10-1 0,-1 10 1 15,-4 8-3-15,-4 10 0 16,-9 12 0-16,10 0 0 15,-10 16 0-15,-5 18 0 16,-2 9-2-16,-11 19 0 16,-7 23 0-16,-5 19-1 0,-9 18-1 15,-10 23 2-15,-14 19 2 16,-8 17 1-16,-8 12 0 16,-9 12 0-16,-9 11 1 0,-10 5 0 15,-6 1 0-15,0-6 0 16,1-5-3-16,4-13 0 15,9-16 0-15,10-17-1 0,14-31 0 16,16-26 0-16,13-26 0 16,17-25 0-16,12-29 0 15,17-28 1-15,-5-13 1 16,17-35 0-16,15-20 1 16,13-24 1-16,8-22 1 0,14-25 1 15,9-19-1-15,14-21 0 16,12-19 1-16,10-10-4 15,8-10 0-15,11-5 0 16,0 3 0-16,2 2 0 16,-2 15 0-16,-6 14 0 0,-13 20 0 15,-16 23-2-15,-11 23 1 16,-20 24 2-16,-15 22 1 16,-15 23-2-16,-13 16 0 0,-13 21 0 15,-4 17 0-15,-21 26 0 16,-7 23 0-16,-9 19 0 15,-8 26 0-15,-15 33 0 0,-11 27 0 16,-14 21 0-16,-10 24 0 16,-4 17 0-16,-13 13 0 15,-3 9 0-15,-1-1 0 16,0-5 0-16,8-11 0 16,5-24 0-16,14-23 0 15,15-25 0-15,12-36 0 0,14-25 0 16,13-28 0-16,13-22 0 15,10-23 0-15,12-15 0 16,0-27 0-16,15-16 0 16,7-18 0-16,10-21 0 0,11-22 0 15,12-27 0-15,11-26 0 16,11-21 0-16,15-18 0 16,16-14 0-16,1-9 0 0,11-1 0 15,2 2 0-15,-9 15 0 16,4 10 0-16,-12 23 0 15,-14 20 0-15,-16 34 0 0,-17 21 0 16,-19 26 0-16,-12 22 0 16,-11 20 0-16,-16 27 0 15,-11 15 0-15,-13 29 0 16,-14 24 0-16,-11 18 0 16,-14 28 0-16,-9 27 0 0,-15 19 0 15,-7 16 0-15,-8 11 0 16,-3 6 0-16,-4-2 0 15,8-5 0-15,3-23 0 16,12-21 0-16,18-26 0 16,13-27 0-16,18-27 0 0,12-29 0 15,25-33 0-15,8-30 0 16,22-30 0-16,19-22 0 16,11-24-9-16,17-20-15 0,15-26-60 15,0-16-4-15</inkml:trace>
  <inkml:trace contextRef="#ctx0" brushRef="#br1" timeOffset="164410.0956">4241 7038 136 0,'11'34'10'0,"3"26"3"15,16 32 2-15,5 22 3 16,12 34 0-16,13 26 0 16,7 29-2-16,2 27 2 15,-2 0-10-15,-5-2-3 16,-2-2 1-16,-5-1-1 15,-5-5-1-15,-11 1 2 0,7-11-2 16,-2-12 1-16,-2-4-2 16,5-15 0-16,-3-14-2 15,4-14-2-15,-6-17-3 16,4-15 1-16,-7-18 0 0,-4-3-2 16,-4-22-4-16,-3-7 2 15,0-14-3-15,-6-5 0 0,-1-11-1 16,-7-2-8-16,-1-8-7 15,-3-6-5-15,-3-5-6 16,0-1-15-16,-4-7-7 0</inkml:trace>
  <inkml:trace contextRef="#ctx0" brushRef="#br1" timeOffset="167562.6545">13690 7040 247 0,'0'0'7'0,"0"0"2"16,0 0 1-16,0 0 3 0,0 0 1 15,-3 7 0-15,3-7 2 16,0 0 2-16,0 0-4 15,6 3 0-15,5-6 0 16,8-9-2-16,13-8 0 16,5-2 0-16,10-13 0 15,15-4-3-15,8-11-1 0,12-7-1 16,7-2-2-16,15-8 0 16,1-8-2-16,11-2 0 0,9-4-1 15,8-2 0-15,3-9 0 16,9-3 0-16,6-6-2 15,2-3 1-15,8-3-1 0,5-2 0 16,-1 0-2-16,3-5 1 16,1 5-1-16,3-3 1 15,-1 7 1-15,-4 4-1 16,-6 7 1-16,-9 6 0 0,-10 6 2 16,-9 9-1-16,-16 10 0 15,-17 8 0-15,-16 11-1 16,-19 6 0-16,-15 11 1 15,-14 10 0-15,-12 7-1 16,-12 2 0-16,-12 8 0 16,0 0-3-16,0 8-5 15,-10 2-9-15,10-10-50 0,-20 14-18 16</inkml:trace>
  <inkml:trace contextRef="#ctx0" brushRef="#br1" timeOffset="168512.6798">13576 7161 262 0,'0'0'3'0,"0"0"0"16,0 0 0-16,0 0 1 0,0 0 4 16,0 0 2-16,7 0 4 15,3 5 3-15,8 3-3 0,1-4 2 16,17 8 3-16,10-3 0 15,9 1-3-15,12-3-3 16,11 4-2-16,7-4-2 0,11-1-1 16,7 2 0-16,13 2-2 15,-2-1-1-15,11 2 0 16,8 2-1-16,9-1 0 16,5 0-1-16,10 4-1 0,6-2 0 15,9 1-1-15,10-4 0 16,2 9 0-16,7-2 0 15,1-3-1-15,4 5 0 16,-1 2 1-16,3-2-1 16,-2 2 0-16,3 3 1 15,-6-2-1-15,7 0 1 16,-1 5-1-16,-5-3 1 0,3 0 0 16,3 0-1-16,-4 2 0 15,-1-3 1-15,-4-1-1 0,-3-1 1 16,-4 6-1-16,-9-6 1 15,-3 3 0-15,-14-1 0 16,-6-4 0-16,-18 2 0 0,-11 1 0 16,-15-1 0-16,-13-3 0 15,-18-2 0-15,-17 1 0 16,-11-3-1-16,-13-2 0 16,-12-3 0-16,-6-2 0 0,-6-4 0 15,-12-4-2-15,0 0-6 16,0 0-12-16,-22 0-64 15,7-7-2-15</inkml:trace>
  <inkml:trace contextRef="#ctx0" brushRef="#br1" timeOffset="169695.6426">17545 4478 256 0,'0'0'6'15,"0"0"-1"-15,0 0 0 16,0 0 0-16,9 0 1 16,-9 0 3-16,9 5 0 15,-1 5 3-15,5 6-1 0,2 6-1 16,7 2 2-16,5 11 0 16,5 3 2-16,5 2-1 15,6 9-1-15,1 0-2 0,4 3-2 16,4 0 0-16,3 6-1 15,7 2 1 1,5 1-3-16,0 2 1 0,8 7-1 16,2 2 1-16,4 3 1 15,4 0-1-15,2 5 0 16,5 5 0-16,0-1 0 0,3 4-1 16,-1 2 0-16,8 2-3 15,5 2 0-15,3 2 0 0,-4 1 0 16,3-3 0-16,3 3-2 15,5-3 0-15,0 3 0 16,0-3 0-16,2 0 0 16,-2-3 0-16,0 1 0 0,-3-1 0 15,-1-1 0-15,1-6 0 16,-8 1 0-16,-1-3-2 16,-3-2 2-16,3-2 0 15,-6-3-1-15,0-4 1 16,3 3 1-1,2 1 1-15,-7-9-2 0,-5-1 0 16,-2-8 0-16,-10 0 0 16,-6-8 0-16,-7-4 0 15,-20-8 0-15,-7-7 0 16,-7-3 0-16,-4-7 0 0,-9-3 0 16,-4-4 0-16,-10-4 0 15,-6-9 0-15,8 10 0 0,-8-10 0 16,0 0 0-16,0 0 0 15,-5 0 0-15,5 0 0 16,-15-6 0-16,7 0 0 0,-4-1 0 16,2-1-3-16,0-2-18 15,1 3-23-15,9 7-43 16,-21-17-1-16</inkml:trace>
  <inkml:trace contextRef="#ctx0" brushRef="#br1" timeOffset="170224.5572">20658 8044 253 0,'0'0'2'0,"0"0"0"0,0 0 6 0,0 0 5 15,3 5 4-15,15 4 2 16,6 1 2-16,14 0 2 16,12 2 0-16,17 2 0 15,9 0-5-15,11 0-5 16,10-1-3-16,2 2-3 0,1-3-2 16,-3 1-1-16,-7-3-2 15,-6 3 0-15,-7-2-2 0,-15-1-1 16,-9 1-1-16,-14-2-1 15,-9-1-1-15,-10-1 0 16,-10-2-1-16,-10-5 1 16,0 0 0-16,-13 10 1 0,1-8 1 15,-3-2 1-15,-3 0 1 16,2 2-7-16,-2-2-14 16,-10 3-53-16,19 0-3 15</inkml:trace>
  <inkml:trace contextRef="#ctx0" brushRef="#br1" timeOffset="171796.2634">15022 5987 77 0,'0'0'5'16,"-9"0"3"-16,9 0 6 15,-15-2 4-15,5-1 2 16,0 3 1-16,-3-2 1 0,3 2-1 15,3 0-3-15,-2 0-9 16,9 0-14-16,-16 0-23 16,14 5-28-16,-8 0-4 15</inkml:trace>
  <inkml:trace contextRef="#ctx0" brushRef="#br1" timeOffset="171989.785">14811 6020 200 0,'0'0'5'0,"0"0"3"16,0-11 3-16,0 11 4 15,0 0 0-15,0 0 2 0,-3-12 0 16,3 12 1-16,0 0-6 16,0 0-3-16,0 0-11 15,0-7-45-15,0 7-18 16</inkml:trace>
  <inkml:trace contextRef="#ctx0" brushRef="#br2" timeOffset="175443.9306">14643 6156 138 0,'0'0'8'0,"0"0"3"16,0 0 4-16,-8 0 5 15,8 0 2-15,-13 0 4 16,13 0 1-16,-9 1 1 0,9-1-6 16,0 0-2-16,-10 4-5 15,10-4-2-15,0 0 0 16,0 0-1-16,0 0-2 16,12-10-1-16,0-3 0 0,8 0 0 15,5-3 2-15,5-9-3 16,5-2 0-16,6-6 0 15,9 1-2-15,1-5-1 16,9-2 0-16,2-6-1 0,5-2-1 16,4 2-1-16,0-2-1 15,3 0 1-15,0 0-2 16,1 2 1-16,-3 1 0 16,0 4-1-16,-2 3-1 0,-6 3 0 15,-4 0 0-15,-3 5 0 16,-2 3-1-16,-6-5 1 15,-1 1 0-15,-4 3 0 16,-1-2 2-16,1-1 0 16,-7 0 1-16,1 3-1 0,-8 5 1 15,-2-1 0-15,-11 11 0 16,-2-1 0-16,-15 13 0 16,12-12 0-16,-12 12 0 15,0 0-1-15,0 0 0 0,0 0-1 16,0 0 1-16,0 0-2 15,0 0 1-15,0 0-1 16,0 0 0-16,0 0 0 0,0 0-1 16,0 8 1-16,0-8-1 15,-7 14 0-15,7-14 1 16,-5 10 0-16,5-10 0 16,-8 9 0-16,8-9 0 0,0 0 1 15,0 0 0-15,-10 8 0 16,10-8 0-16,0 0 1 15,0 0-1-15,0 0 0 16,-5 11 0-16,5-1 0 16,0 2 0-16,0 8 1 15,0 2-1-15,0 7 1 0,8 1 0 16,-4 5 0-16,9 1 2 16,-3-4 0-16,2-1 0 15,2-2 0-15,-1-3 0 0,1-4-1 16,-2-2-2-16,0-5 0 15,-3-3 0-15,-1-3 0 16,-3 3 0-16,-5-12 0 0,8 9 0 16,-8-9-8-16,0 0-11 15,-11 17-38-15,11-17-29 16,-14 3-3-16</inkml:trace>
  <inkml:trace contextRef="#ctx0" brushRef="#br2" timeOffset="176411.0946">14635 6148 236 0,'0'0'8'0,"0"0"4"16,-2-12 4-16,2 12 5 15,-3-15 3-15,3 15 3 16,-3-17-1-16,3 17 0 0,0-8-5 15,0 8-5-15,6 10-3 16,1 8-5-16,0 3-2 16,5 8-1-16,1 0-1 0,-1 2 0 15,4 5 0-15,-4-4-2 16,3-2 0-16,-4-6-1 16,2-1 0-16,-2-3 0 15,-5-3 0-15,0-3-1 16,-2-3 1-16,-4-11-1 0,7 12 1 15,-7-12 0-15,0 0 0 16,0 0 1-16,0 0-1 16,0 0 1-16,0 0-1 0,0 0 1 15,0 0-1 1,0 0-1-16,0 0 0 0,0 0 0 16,0 0-1-16,0 0-1 15,0 0 1-15,0 0 0 16,0 0 0-16,0 0 1 0,0 0-1 15,9 4 1-15,-9-4 0 16,10 0 1-16,-10 0-1 16,15 0 0-16,-6-4 0 0,6-7 1 15,3 2-1-15,5-6 0 16,4-4 0-16,5-9 0 16,10-2 0-16,8-4 0 0,8-6 0 15,6-2 0-15,9-8 1 16,11-4 1-16,5 0-1 15,9-4 0-15,6-4 0 16,-3-2 0-16,8 0 0 16,-6 2 0-16,-4 5-2 0,-7 6 1 15,-12 2 0-15,-16 13 0 16,-11 9 1-16,-15 6 0 16,-12 6-1-16,-14 8 1 15,-12 7 0-15,0 0-1 16,-9 0-1-16,-2 5-3 0,-3 3-5 15,4 1-11-15,-10 9-36 16,10-6-28-16,-4 1-4 0</inkml:trace>
  <inkml:trace contextRef="#ctx0" brushRef="#br2" timeOffset="178112.3847">15206 6287 64 0,'0'0'4'15,"0"0"2"-15,0 0 3 16,0 0 1-16,0 0-1 16,0 0 2-16,0 0-1 15,0 0 0-15,0 0-3 0,-5 8-3 16,5-8-1-16,-4 9-2 15,-1 1 0-15,-2 0-1 16,-2 4 1-16,-5-3 1 16,4 6-2-16,-3 1 2 0,1-1-1 15,-3 5-1-15,2-3 1 16,-2-1-1-16,6 2-1 16,-1-2 0-16,3-1-1 0,-2-3-1 15,3 3-3-15,-2-6 0 16,4-2 0-16,-2 2 1 15,-1 2-1-15,7-13 2 16,-12 14 2-16,12-14 2 0,-13 17 1 16,5-2 2-16,1-5 1 15,0 5 2-15,-1-6-1 16,0 7-2-16,1-6 1 16,2 5-1-16,1-5-2 15,-2-1-12-15,6-9-27 0,-10 20-9 16</inkml:trace>
  <inkml:trace contextRef="#ctx0" brushRef="#br2" timeOffset="178742.665">15028 6540 91 0,'0'0'3'0,"-3"12"3"0,0 2 3 15,-4 10 4-15,-2 0 6 16,-2 11 6-16,-6 4 4 16,-6 6 3-16,-4 0-4 15,8 2-1-15,-9-8-3 16,8 1-3-16,-3-1-3 0,-2-4-7 15,4-5-2-15,3-6-1 16,6 1-2-16,-6-5-1 0,9 0-1 16,-1-5 0-16,4-5-4 15,6-10-1-15,-2 12 0 16,2-12-3-16,0 0-4 16,0 0-5-16,0 0-7 0,8 5-18 15,-8-5-26-15,0 0-13 16</inkml:trace>
  <inkml:trace contextRef="#ctx0" brushRef="#br2" timeOffset="179775.4999">14467 7597 220 0,'0'0'2'0,"0"0"1"0,0 0 1 15,0 0 1-15,4 5 1 16,-4-5 1-16,0 21 1 0,-5-12 1 15,-5 6-3-15,2 0 2 16,-4 5-1-16,2 1 4 16,-5 8-1-16,3-3 0 0,-6 4 2 15,4 6-1-15,-7-3 1 16,-1 7 2-16,-8 0-3 16,2 2 0-16,-1-3-3 15,0 7 0-15,-4-3-1 0,-2 6-1 16,0-6 0-16,1 3-1 15,1 0-2-15,4 1 1 16,-5 0-2-16,1 4 0 16,-2-2-1-16,-1-3 1 15,4 4-2-15,2 0 1 0,-5 1 0 16,1 2-1-16,-2-3 1 16,6-2 0-16,2 5 0 15,-5 1 0-15,1 0-1 16,0 3 1-16,0-4-1 0,-2 3 0 15,4-1 0-15,-1 2 0 16,-1 0 0-16,-4-3-1 16,4-1 1-16,2-1-1 0,-2 4 1 15,0-1 0-15,-1-1 0 16,-1 1 0-16,-1-3 0 16,5 0-1-16,-2 0 1 15,-3 0-1-15,1 0 1 0,0-2-1 16,2-3 0-16,6 0 0 15,-8 0 0-15,8-5 0 16,-1 3 1-16,-1-4 0 16,3-3 0-16,7-6 1 0,-1 0-1 15,3-4 0-15,2-3 0 16,1-6 0-16,6-2 0 16,0-5-1-16,0-1 1 15,-2 1-1-15,0 0 1 16,-3 3 0-16,1-2 0 0,-1-1 0 15,-1 1 0-15,3-4-2 16,1 1 2-16,9-10 0 0,-13 13 0 16,13-13 0-1,0 0-1-15,-10 4 1 0,10-4 0 16,0 0-1-16,0 0 1 16,0 0-1-16,0 0 0 15,0 0 0-15,0 0-1 0,0 0-2 16,0-2-3-16,0 2-5 15,12-18-13-15,-6 9-51 16,4-6-2-16</inkml:trace>
  <inkml:trace contextRef="#ctx0" brushRef="#br2" timeOffset="180856.7945">12373 10539 321 0,'0'0'7'0,"0"-14"3"16,-4 8 3-16,0-5 1 16,-6 1 4-16,-5 1-2 15,-5 1 2-15,-4 5 0 16,-6 8-6-16,-8 13-3 16,-4 9-2-16,-5 17 0 0,-5 9-2 15,2 14 0-15,-2 9 0 16,3 7 2-16,0 8 0 0,3-3 0 15,13 1-2-15,9-1-5 16,13-9 0-16,11-5 0 16,21-7 0-16,16-12 0 0,19-11 0 15,14-9 0-15,15-12 0 16,7-11 0-16,2-7 0 16,4-10 0-16,-1-10 0 15,-8-12 0-15,-5-6 0 16,-6-6 0-16,-9-7 0 0,-14-2 0 15,-10-10 0-15,-13-8 0 16,-8-4 0-16,-12-6 0 16,-12-12 0-16,-3-5 0 15,-20-1 0-15,-12 2 0 16,-8 5 0-16,-6 8 0 0,-10 13 0 16,-8 15 0-16,-6 18 0 15,-4 16 0-15,-6 17 0 16,-1 24 0-16,-3 12 0 0,0 17 0 15,6 13 0-15,6 13 0 16,5 12 0-16,15-1 0 16,16 8 0-16,21-10 0 0,18 1 0 15,23-12 0-15,22-14 0 16,14-14 0-16,21-17 0 16,9-15 0-16,13-17 0 15,0-12 0-15,0-16 0 0,-8-10 0 16,-14-12 0-16,-10-7 0 15,-19-6 0-15,-18-3 0 16,-21-6 0-16,-19 2 0 16,-23 1 0-16,-16 10 0 15,-14 6 0-15,-13 19 0 16,-3 21 0-16,-4 13 0 0,6 25-7 16,3 13-33-16,21 11-48 15,20 10-1-15</inkml:trace>
  <inkml:trace contextRef="#ctx0" brushRef="#br2" timeOffset="181888.4309">18918 6157 22 0,'0'0'3'16,"0"0"5"-16,-15-3 5 15,15 3 8-15,-19-13 5 0,11 5 7 16,-4-1 3-16,2-4 3 16,-1 3-4-16,4 0-1 15,2-2-3-15,-2 4-4 16,7 8-5-16,-13-14 0 16,13 14-3-16,-12-16-3 0,12 16-2 15,0 0-2-15,0 0-2 16,0 0-1-16,0 16-1 15,7 6-1-15,16 10-1 0,2 2 0 16,10 12 2-16,7 3 0 16,12 6 1-16,9-4-2 15,1 4-7-15,8 0 0 16,5 4 0-16,3-4 0 0,-3 1 0 16,0-3 0-16,-3-2 0 15,-1 4 0-15,-4-3 0 16,-7 3 0-16,-4-11 0 15,-7 2 0-15,-5-3 0 0,-7-3 0 16,-9-1 0-16,-8-9 0 16,-4-3 0-16,-6-5 0 15,-4-4 0-15,-7-6 0 16,-1-1 0-16,0-11 0 16,-6 4 0-16,-4-4 0 0,-1-7 0 15,-1-1 0-15,-5-4-15 16,0 0-9-16,-3-8-12 15,-8 0-50-15,9-2-1 16</inkml:trace>
  <inkml:trace contextRef="#ctx0" brushRef="#br2" timeOffset="182856.4645">18797 6109 198 0,'0'0'8'0,"0"0"5"15,0 0 1-15,0 0 5 0,0 0 2 16,0 0 3-16,5 0 2 16,-5 0 1-16,0 0-3 15,16-20-3-15,-3 5-2 16,4-2-3-16,6-8-2 16,9-3-1-16,3-3-2 15,8-7-2-15,3 1-1 16,0 0-3-16,3 1-1 0,-7 3-1 15,-4 6 0-15,-9 3-1 16,-1 10 0-16,-12-1 0 0,-2 10 0 16,-14 5-1-16,9-7 1 15,-9 7-2-15,0 0 0 0,0 0 0 16,0 4 0-16,0-4 0 16,-7 17 0-16,0-6 0 15,-2-2-2-15,2 4-1 16,3 3-1-16,-4-4 0 15,1-2-1-15,1-3 1 0,6-7 0 16,-8 12 1-16,8-12 0 16,0 0 2-16,0 0 0 15,0 0 1-15,0 0 1 16,0 0-1-16,0 0 1 16,0 10 0-16,0-10 0 15,14 4 1-15,-2 4 0 0,6 4 1 16,1 4 0-16,9 4 1 15,2 4 0-15,7 8-1 0,3 4 1 16,2 3-1-16,-1 6-1 16,8 2-2-16,1 3 0 15,1 1 0-15,4 2 0 16,5-2 0-16,-1 2 0 0,1 1 0 16,5-4 0-16,-8 1 0 15,3-7 0-15,-10 4 0 16,-4-8 0-16,-9-8 0 0,-3-2 0 15,-10-6 0-15,-9-5 0 16,0-5 0-16,-8-4 0 16,-7-10 0-16,8 14 0 15,-8-14 0-15,0 0 0 16,0 0 0-16,0 0-11 16,0 0-12-16,0 0-37 0,0 0-27 15,-11-4-2-15</inkml:trace>
  <inkml:trace contextRef="#ctx0" brushRef="#br2" timeOffset="183421.955">19888 7177 303 0,'0'0'6'0,"0"0"2"16,0 0 3-16,0 0 0 15,0 6 3-15,0-6 3 16,0 0 1-16,10 13 0 16,-3-8-4-16,4 1-3 0,3-2-1 15,4 1-1-15,1 0-3 16,4-2-1-16,-4 1-1 16,0-1-2-16,2-3 0 0,-1 0-1 15,-5 0 0-15,0 0 0 16,-5 0 1-16,0 0 0 15,-10 0 0-15,13-4 0 16,-13 4 0-16,9-18-1 0,-2 2 1 16,1-6 0-16,5-5-1 15,1-7 1-15,4-6-1 16,5-5 1-16,-2 2 1 16,2 2 0-16,-3 7 0 15,-3 1 0-15,-2 11 1 0,-3 4-2 16,-4 9-2-16,-8 9 0 15,0 0 0-15,0 0 0 16,0 0-13-16,0 0-12 0,0 4-58 16,0 6-5-16</inkml:trace>
  <inkml:trace contextRef="#ctx0" brushRef="#br2" timeOffset="185186.7557">19569 6760 122 0,'0'0'4'0,"0"0"3"16,0 0 2-16,0 0 1 0,0 0 3 16,0 0 0-16,0 0-1 15,0 0 2-15,0 0-4 16,0 0-2-16,-4 8-1 16,4 4 0-16,0 6 2 15,-5 4 2-15,2 7 1 0,-1 4 1 16,-3 4-1-16,3 2 2 15,2 6-3-15,-3-3 0 16,5-1-4-16,-3-3-2 16,3 1-1-16,8 1-2 0,-4-3 0 15,1 5 0-15,-1-1 0 16,-2-2-1-16,-2 3 0 16,0 0 1-16,-2-5-1 0,-7-5-1 15,7-2 0-15,-5-8 0 16,4-4 0-16,1-6 1 15,2-2-1-15,0-10 0 0,-3 13 0 16,3-13 1-16,0 0 0 16,0 0 0-16,0 0 0 15,0 0 1-15,0 0 1 16,0 0-1-16,0 0 1 16,0 0-2-16,0 0 0 0,0 0 0 15,0 9 0-15,0-9-1 16,0 0 0-16,0 0-1 15,0 8 1-15,0-8-1 16,0 0-3-16,-2 10-5 0,2-10-8 16,0 10-23-16,0-10-33 15,0 0-3-15</inkml:trace>
  <inkml:trace contextRef="#ctx0" brushRef="#br2" timeOffset="185976.8849">19440 8085 265 0,'0'0'1'0,"0"0"0"16,0 0 2-16,5 8 1 15,-2 3 3-15,-1 10 1 16,3 2 3-16,1 8 3 0,-6 12 4 16,4 7 2-1,-4 9-1-15,0 5 0 0,0 11-2 16,0 3 0-16,-2 9-3 16,-5 2-2-16,1 6-4 15,-1-1-2-15,2 0 0 16,-2 0-2-16,1 3 0 0,1-1-2 15,0 1 1-15,3-2-2 16,-1-2 1-16,1-4 0 16,0 0-1-16,-1-2 1 0,1 3-1 15,-3-6 0-15,4-1 0 16,-1 2 1-16,-3-3 0 16,2-6 1-16,1 4-1 0,2-3 0 15,-2 0 1-15,-1 0 0 16,1-11-3-16,-1 3 0 15,3-4 0-15,-2-6 0 0,0-4 0 16,2-6 0-16,-4-3 0 16,2-7 0-1,-1-3 0-15,1-7 0 0,0-3 0 16,-1-3 0-16,-2-6 0 16,5-2 0-16,-2-3 0 15,0-1 0-15,2-2 0 16,0-9 0-16,-9 17 0 0,5-4 0 15,1-3 0-15,-2 2 0 16,1 2 0-16,-4 3 0 16,6-5 0-16,-4 2 0 0,1-4 0 15,5-10 0-15,-4 15 0 16,4-15 0-16,0 0 0 16,-8 0-23-16,8 0-63 15,-2-15-4-15</inkml:trace>
  <inkml:trace contextRef="#ctx0" brushRef="#br2" timeOffset="187438.6981">19346 10865 206 0,'0'0'7'0,"0"-20"4"15,0 2 6-15,-2-4 4 16,-3-5 3-16,-1 0 3 16,-1-7 1-16,-3 1 2 0,-3 4-4 15,1 6-6-15,-6 5-5 16,1 11-3-16,-4 7-3 16,0 7-2-16,-9 23 0 15,0 20-1-15,-2 15 0 0,-5 16 3 16,0 21 0-16,-3 12 1 15,4 7-6-15,9 6-4 16,8-4 0-16,11-4 0 16,8-10 0-16,8-5 0 0,22-17 0 15,11-10 0-15,14-16 0 16,12-13 0-16,8-14 0 16,12-15 0-16,3-19 0 15,4-11 0-15,-2-19 0 16,-5-9 0-16,-4-16 0 0,-9-9 0 15,-14-13 0-15,-16-13 0 16,-14-6 0-16,-12-8 0 16,-18-8 0-16,-9 1 0 0,-19-3 0 15,-13 10 0-15,-10 10 0 16,-16 9 0-16,-1 19 0 16,-6 13 0-16,-6 14 0 15,-3 15 0-15,4 16 0 0,4 8 0 16,1 21 0-16,5 25 0 15,8 11 0-15,5 14 0 16,11 17 0-16,5 16 0 16,18 4 0-16,12 3 0 0,15-1 0 15,17-12 0-15,20-8 0 16,16-15 0-16,11-19 0 16,13-14 0-16,3-19 0 15,7-18 0-15,2-10 0 16,-4-18 0-16,-3-12 0 0,-3-6 0 15,-14-9 0-15,-10-12 0 16,-16-7 0-16,-14-9 0 16,-16-5 0-16,-14-6 0 0,-17-3 0 15,-13 1 0-15,-11 6 0 16,-17 11 0-16,-9 14 0 16,-8 18 0-16,-10 17 0 15,-5 22 0-15,-3 21 0 0,-6 25 0 16,2 15 0-16,7 15 0 15,5 16 0-15,19 12 0 16,14 8 0-16,24 3 0 0,20-1 0 16,18-11 0-16,30-6 0 15,12-15 0-15,21-15 0 16,11-18 0-16,8-22 0 16,10-15 0-16,-3-11 0 15,4-20 0-15,-9-11 0 16,-4-8 0-16,-14-13 0 15,-11-14 0-15,-18-6 0 0,-14-8 0 16,-26-10 0-16,-7-7 0 16,-25 1 0-16,-17 1 0 0,-15 12 0 15,-16 13 0-15,-13 21 0 16,-17 23 0-16,-3 26 0 16,-9 25 0-16,1 25 0 15,5 22 0-15,12 15 0 0,17 13 0 16,28 5 0-16,30-5 0 15,22-5 0-15,35-10 0 16,24-19 0-16,23-18 0 16,20-18 0-16,11-19 0 0,7-18 0 15,-5-16 0-15,-3-14 0 16,-10-9 0-16,-20-11 0 16,-18-7 0-16,-24-5 0 15,-22-7 0-15,-21 3 0 16,-27 2 0-16,-24 8 0 0,-19 20 0 15,-16 16 0-15,-7 22 0 16,-9 16 0-16,-4 25 0 16,9 19 0-16,15 6 0 0,36 1-32 15,19-1-54-15,30-7-5 16</inkml:trace>
  <inkml:trace contextRef="#ctx0" brushRef="#br2" timeOffset="189171.3466">16422 7407 264 0,'0'0'6'16,"0"0"6"-16,-8-12 3 16,8 12 3-16,-4-16 3 0,4 16-2 15,-3-15 1-15,3 15 1 16,0 0-7-16,-7 7-4 16,2 13-3-16,0 9-4 0,-1 3-1 15,0 2 0-15,-2 5 0 16,0 1 0-16,0-3-2 15,4-4 1-15,-2-4 0 16,3-7-1-16,0-5 1 16,1 0-1-16,2-17 1 15,0 9 0-15,0-9-1 0,2-8-1 16,1-2 0-16,0-7 0 16,3-3 0-16,-2-5 0 15,2-7-2-15,-1 0 2 16,-2 3 0-16,-1-3 0 0,-2-2 1 15,0 8 0-15,3 1 0 16,-3 3 0-16,0 7 0 16,0-1-1-16,0 7 0 0,0 9 0 15,1-7 0-15,-1 7 0 16,0 0 1-16,18 0-1 16,-3 0 1-16,0 4 1 0,5 4 1 15,5-1-1-15,5 1 1 16,5 2 0-16,4-2 2 15,4-3-3-15,4 2 2 16,8-2-1-16,2-1 0 16,5 2 0-16,2 1-1 0,3-4 1 15,4 3-1-15,-4 2 0 16,2-3 0 0,-2 2 0-16,1-2-1 0,-4 0 1 15,-2 2-1-15,0-1 1 0,0 1 0 16,-2 0-1-16,-3-1 0 15,-2 1 1-15,-3 1-1 16,-4-1 0-16,-4 3 0 16,-1-3 0-16,-9 3 0 0,1-1 0 15,-8-1 0-15,1 0 0 16,-1 4 0-16,-5-4 0 16,3 0 1-16,1-3-1 0,8-1 1 15,0 1 0-15,1-2-1 16,3 0 1-16,2-1 0 15,-3 0-1-15,-4 0 1 16,4 1-1-16,-11-1 0 16,4 4 0-16,-7-4-1 0,-1 3 1 15,-1-2 0-15,-4 1 0 16,-2-1 0-16,-1 2 0 16,-1-4 1-16,-5-1-1 15,-8 0 0-15,15 3 1 16,-15-3 0-16,0 0 0 0,12 0 0 15,-12 0-2-15,0 0-3 16,0 0-8-16,0 0-16 16,-12 0-53-16,1 0-3 0</inkml:trace>
  <inkml:trace contextRef="#ctx0" brushRef="#br2" timeOffset="191021.5516">16447 7558 200 0,'0'0'6'0,"0"-10"7"15,0 2 1-15,0-1 4 16,0-3 2-16,0-1 1 16,0-5 2-16,0 1 1 0,0 2-5 15,2 1-3 1,-2 1-3-16,0-1-3 0,3 3-1 16,0-2-3-16,-3 7 0 15,0-5-1-15,0 11-1 16,2-14-1-16,-2 14 0 0,0-8-1 15,0 8-1-15,0 0-1 16,0 0 0-16,0 0 0 16,0 18 0-16,0-2-1 0,0 9 1 15,-2 3 0-15,-4 4 0 16,1 5 1-16,-2-2 1 16,2 0-2-16,-2-6 1 15,1-1 0-15,-1-9 0 0,2-2 0 16,1-6 2-16,1-2 0 15,3-9 0-15,0 0 0 16,-10 0 0-16,10 0 0 0,-8-9 0 16,0-2-1-16,4-3-1 15,-4-3 0-15,0-3-1 16,7-5 1-16,-4-3-1 16,5 0 0-16,0-3 0 15,0-2 1-15,5 4-1 16,-4 3 0-16,2 3 0 0,2 3 0 15,-2 5 0-15,0 5 0 16,-3 10-1-16,2-7 0 16,-2 7-1-16,0 0 1 0,10-3 0 15,-10 3-1-15,20 5 1 16,-3 2 0-16,6 1 1 16,9 0 1-16,7 1-1 15,11-3 1-15,14-2 0 0,6-2 0 16,13 2 0-16,5-4 0 15,10 0 1-15,0 0-1 16,6 0 0-16,-3 0 0 0,4 0 1 16,-6 2-1-1,-7 3 0-15,0 0 0 0,-5-1-1 16,-7 2 0-16,-10 1 0 16,-3-2 1-16,-10 5-1 15,-5-5 0-15,-5 3-1 16,-4-2 1-16,-6 4 1 0,-2-3-1 15,-6-1 0-15,-4 1 0 16,1-2 0-16,-5 1 0 16,2-4 1-16,-3 0-1 0,-3 1 1 15,3-1-1-15,-2-2 1 16,1 0 0-16,-1 0-1 16,1 0 1-16,-3-2-1 15,0-1 0-15,2 3 0 0,-2-2 0 16,1 2 1-16,-4 0-1 15,3 0 0-15,-3 0 0 16,-1 0 1-16,-2 0-1 16,-10 0 1-16,13-2 0 0,-13 2 0 15,0 0 0-15,0 0 0 16,0 0-1-16,0 0 1 16,0 0-1-16,0 0 0 15,0 9-1-15,-2 2 1 16,-4-2-1-16,1 6 0 0,0 5 1 15,-4 2 0-15,1 3-1 16,3 2 1-16,-3 0 1 16,4 0-1-16,-1 2 0 0,0-8 1 15,-1 2-1-15,1-6 1 16,3 0-1-16,0-8 1 16,-1 2 0-16,3-11-1 15,-5 10 1-15,5-10 0 0,-9 5 0 16,9-5-1-16,-18 0 1 15,8-3-1-15,-1 1 0 16,-3-2-1-16,-2-2-2 0,0 3 0 16,-8-2-2-16,0 2-2 15,-10 2-3-15,-3 1-2 16,-6-3-2-16,-6 3 0 16,-5-3 1-16,0 3 0 15,-1-2-1-15,-3 2 1 16,3-3 2-16,-3-2 3 15,4 3 2-15,-4 0 1 0,-2-3 0 16,3 2 2-16,-6-2 2 16,2 3 0-16,1-1 1 0,-2 1-1 15,3 0-2-15,0 2-6 16,6-3-7-16,-4 0-10 16,0 1-4-16,3-1-1 15,0-1 2-15,3-1 0 0,-2 0 4 16,0-2 8-16,2 2 10 15,-1-1 14-15,9 0 4 16,-4 2 0-16,7-1 2 16,2 1 0-16,2-2 2 0,4 1 0 15,-1 3 0-15,8-1 0 16,-2 0 1-16,7 2-2 16,0 1-1-16,10 0-2 15,-2 0-3-15,12 0-1 16,-10 0 0-16,10 0 0 0,12 0 1 15,4 1 2-15,11 5 2 16,5-4 1-16,20 1 2 16,8-1 0-16,12 1-1 0,10 1-3 15,10 2-2-15,-3-1-3 16,1 2-1-16,-3-1-1 16,-10 0-3-16,-12 2 0 15,-13 0-2-15,-12-4-1 0,-13 1-3 16,-8 3-5-16,-19-8-10 15,3 9-36-15,-6 4-23 16</inkml:trace>
  <inkml:trace contextRef="#ctx0" brushRef="#br2" timeOffset="192693.1838">17471 8058 154 0,'0'0'3'0,"0"0"3"16,0 0 0-16,0 0 2 15,3-9 1-15,-3 9 1 0,0 0-1 16,0 0 1-16,0-11-3 16,0 11-2-16,0 0-2 15,0 0-1-15,0 0-1 16,-5 0 0-16,5 0 0 16,-7 11 0-16,7-11 1 0,-11 12-1 15,11-12 0-15,-5 10 0 16,5-10-1-16,-5 12 0 15,5-12 1-15,0 0-1 16,-4 12 0-16,4-12 0 0,0 0 0 16,0 0 1-16,-5 8 0 15,5-8 0-15,0 0 1 16,0 0 0-16,0 0 0 16,0 0-1-16,0 0 2 0,0 0-1 15,0 0 1-15,0 0 2 16,-8-3-1-16,8 3 0 15,0 0 1-15,0 0 0 16,-10 3-1-16,10-3 1 0,-10 22 1 16,3-5 1-16,-3 13 2 15,-2 2 2-15,-1 16 2 16,-4 6 0-16,-3 13 1 16,-6 10 1-16,-1 7-2 0,-3 7-2 15,-2 8 0-15,-1 3-1 16,-3 4-4-16,2 1 1 15,-2-1-2-15,6-2 1 16,-2 0-1-16,0 0-1 0,2-4-1 16,0 1 0-16,3-4-1 15,-1 2 0-15,-1-2-1 16,1-1 0-16,3-1 1 0,-5-3-1 16,3-1 0-16,3-5 1 15,-4-2-1-15,1 1 1 16,4-5-1-16,-3-4 1 15,2 1-2-15,2-3 2 16,0-4 0-16,-1-1 1 0,1-2 0 16,2-5 0-16,-2 0 1 15,-4 0 0-15,4-1 1 16,-2-1-2-16,-1 2-3 16,0-5 0-16,1 2 0 0,4-2 0 15,-1-4 0-15,-1 1 0 16,5-2 0-16,-3-3 0 15,-1-2 0-15,2 6 0 16,1-3 0-16,-2-2 0 0,3 2 0 16,-1-3 0-16,-1 4 0 15,4-3 0-15,-2-1 0 16,-1 3 0-16,0-5 0 0,6-1 0 16,-6 1 0-16,4 5 0 15,-4-4 0-15,4 1 0 16,-2-2 0-16,4-4 0 15,0 3 0-15,-1-5 0 0,1-1 0 16,-1-2 0-16,4-1 0 16,0-2 0-16,-3-1 0 15,0 2 0-15,-1-2 0 16,0 1 0-16,2-4 0 0,1-2 0 16,-2 1 0-16,5-1 0 15,-2-8 0-15,0 2 0 16,4-7 0-16,2-2 0 15,1 1 0-15,-3-2 0 16,5-2 0-16,0-9 0 0,-6 15 0 16,6-15 0-16,0 0-19 15,0 0-13-15,-12 0-56 0,12-10-1 16</inkml:trace>
  <inkml:trace contextRef="#ctx0" brushRef="#br2" timeOffset="194156.8184">15716 13216 292 0,'0'0'8'16,"0"-11"5"-16,0 11 3 16,-2-14 2-16,-1 2 3 0,-4-1 1 15,-4 1 0-15,2-3 1 16,-11 8-7-16,0-4-3 15,-3 11-3-15,-4 0-1 0,0 5-2 16,-5 11-1-16,-3 4 0 16,0 7-1-16,-2 5-1 15,-1 10-4-15,1 3 0 16,2 5 0-16,1 1 0 16,4 8 0-16,5 1 0 0,6 2 0 15,8 0 0 1,6 0 0-16,8 3 0 0,12-4 0 15,12 1 0-15,8 0 0 16,7-8 0-16,6-4 0 16,6-6 0-16,5-4 0 0,-1-5 0 15,4-10 0-15,-3-6 0 16,-4-9 0-16,0-10 0 16,0 0 0-16,-4-12 0 0,-3-10 0 15,2-8 0-15,-3-8 0 16,-2-5 0-16,0-5 0 15,-9-6 0-15,3-3 0 16,-7-2 0-16,-8 2 0 0,-4 0 0 16,-8 2 0-16,-6 3 0 15,-6 4 0-15,-6-1 0 16,-6 10 0-16,-6-3 0 16,-1 1 0-16,-4 7 0 0,-6 0 0 15,-1 2 0-15,-2 2 0 16,-3 5 0-16,0 3 0 15,-2 1 0-15,-1 4 0 16,-4 10 0-16,-3 1 0 16,-4 9 0-16,-6 9 0 0,-2 9 0 15,2 8 0-15,-5 4 0 16,0 6 0-16,4 8 0 16,-1 3 0-16,9-3 0 0,6 2 0 15,4 6 0-15,6 0 0 16,10 1 0-16,4 2 0 15,14-1 0-15,4 0 0 0,14-4 0 16,9 7 0-16,11-10 0 16,12-6 0-16,5-7 0 15,6-5 0-15,8-6 0 16,8-11 0-16,-2-10 0 16,0-8 0-16,-2-11 0 0,-4-6 0 15,-1-13 0-15,-4-6 0 16,-8-4 0-16,-12-14 0 15,-4-8 0-15,-8-4 0 16,-8-9 0-16,-8-7 0 16,-12-2 0-16,-7-5 0 0,-13 3 0 15,-13 10 0-15,-7 7 0 16,-9 13 0-16,-11 14 0 16,-4 13 0-16,-4 14 0 0,-3 11 0 15,-4 7 0-15,4 16 0 16,1 8 0-16,2 11 0 15,11 6 0-15,6 14 0 0,10 4 0 16,11 11 0-16,12 2 0 16,15 5 0-16,6 4 0 15,21-7 0-15,8-1 0 16,12-10 0-16,9-8 0 16,7-7 0-16,4-16 0 0,0-10 0 15,1-15 0-15,-3-7 0 16,-8-12 0-16,-3-10 0 15,-6-11 0-15,-8-4 0 16,-10-6 0-16,-4-13 0 16,-14-3 0-16,-6-6 0 0,-6-9 0 15,-16-3 0-15,-11 3 0 16,-7 5 0-16,-13 15 0 16,-6 16 0-16,-5 18 0 0,-6 20 0 15,0 17 0-15,2 28 0 16,0 12 0-16,11 10 0 15,11 4 0-15,11 6 0 16,18 1 0-16,14-7 0 0,14-5 0 16,21-10 0-16,13-12 0 15,11-9 0-15,6-20 0 16,1-15 0-16,-3-9 0 16,-8-15 0-16,-13-5 0 15,-13-6 0-15,-13-5 0 0,-16 1 0 16,-16-1 0-16,-13 2 0 15,-6 9 0-15,-9-2 0 16,6-2-68-16,-2 13-23 16</inkml:trace>
  <inkml:trace contextRef="#ctx0" brushRef="#br0" timeOffset="198221.0427">14605 11485 20 0,'0'0'3'0,"0"0"-1"15,0 0 2-15,0 0-2 0,0 0 0 16,-2-11-3-16,2 11-8 16,0 0-10-16</inkml:trace>
  <inkml:trace contextRef="#ctx0" brushRef="#br0" timeOffset="198754.5456">14659 11150 89 0,'0'0'5'0,"0"0"5"15,0 0 3 1,0 0 4-16,0 0 1 0,-7-11 3 15,7 11 3-15,0 0 1 16,-9-7-5-16,9 7-3 16,0 0-5-16,0 0-2 0,0 0-4 15,0 0-1-15,0 0-4 16,0 0 1-16,0 0-2 0,0 0 0 16,0 0 1-16,-8 5-4 15,8-5-5-15,0 0-22 16,0 13-32-16,0-13-3 15</inkml:trace>
  <inkml:trace contextRef="#ctx0" brushRef="#br0" timeOffset="200591.5877">13059 15034 213 0,'0'0'7'0,"0"0"2"16,0 0 3-16,-2-9 3 0,2 9 2 15,-6-13 3-15,6 13 1 16,-5-10 1-16,5 10-5 15,-5-11-2-15,5 11-4 16,0 0 0-16,0 0-4 16,0 0 0-16,16 0-1 0,1 9-1 15,10-1 2-15,10-4 0 16,13 4 2-16,14 1-1 16,14-4 0-16,8 2 0 15,12 1-1-15,8 0-1 16,8-2 0-16,6 5-1 15,7-2-1-15,13 3 0 0,-2 1-1 16,7 3-1-16,4 1 1 16,5 0-1-16,0-3-1 15,0 4 0-15,-5 2 0 0,-9-5-1 16,-9 0 0-16,-9 0 1 16,-15-1-1-16,-12-1 0 0,-16-4 0 15,-15 2 0-15,-11-5 0 16,-16 0 0-16,-10-1 1 15,-11 1-1-15,-8-6 2 16,-8 0-2-16,0 0 0 0,0 0-2 16,0 0 0-16,-6 1-2 15,6-1-5-15,-18 0-7 16,6 0-18-16,12 0-52 16,-20 0 0-16</inkml:trace>
  <inkml:trace contextRef="#ctx0" brushRef="#br0" timeOffset="201406.5459">12897 15133 122 0,'0'0'2'0,"0"0"3"0,0 0 0 15,0 0 3-15,0 0 2 16,0 0 3-16,0 0 3 15,-10-9 1-15,10 9 1 0,0 0-1 16,0 0 2-16,0 0-2 16,0 0-1-16,-7-8-2 15,7 8-2-15,0 0 0 0,0 0-2 16,0 0-1-16,0 0-1 16,0 0-1-16,-11-8 1 15,11 8-1-15,0 0-1 16,0 0 2-16,-2-10-2 15,2 10-1-15,0 0 0 0,-2-7 0 16,2 7-1-16,0 0-1 16,0 0 0-16,0 0-1 15,0 0 0-15,0 0-1 0,0 0 0 16,0 0-1-16,0 0 0 16,0 0 0-16,0 0 0 15,0 0-1-15,0 0-1 16,0 4-2-16,0-4-3 15,8 13-6-15,-8-13-14 16,5 13-47-16,-2-1-6 0</inkml:trace>
  <inkml:trace contextRef="#ctx0" brushRef="#br0" timeOffset="203654.3904">12910 15041 178 0,'0'0'6'15,"0"0"3"-15,0 0 3 0,-11-7 3 16,11 7 3-16,0 0 2 16,-9-9 3-16,9 9 1 15,-10-8-3-15,10 8-2 16,0 0-2-16,0 0-1 16,-7-13-1-16,7 13-4 0,0 0-3 15,0 0-1-15,0 0-2 16,0 0-2-16,0 0 0 15,0 0-1-15,7 4 0 16,-7-4 0-16,15 6 0 16,-5 0 0-16,-10-6 1 0,16 9-1 15,-5-1 0-15,-2 2 0 16,4 0 1-16,4 2-1 16,-2 2 1-16,6 7 0 0,6 1 1 15,3 7 0-15,7 0 1 16,3 9 0-16,10 5 1 15,7 4 0-15,5 2-1 16,5 6 1-16,6 2-1 0,6 3 0 16,10 3-5-16,1 7 0 15,4-1 0-15,5 0 0 16,4 4 0-16,-2-1 0 0,7-1 0 16,-12 1 0-16,-1-5 0 15,-3-1 0-15,-5-4 0 16,-11 0 0-16,2-5 0 15,-9-1 0-15,-7-5 0 16,-4-4 0-16,-6-5 0 0,-5-3 0 16,-7-1 0-16,-6-6 0 15,-6-2 0-15,-5-3 0 16,-4-4 0-16,-1 1 0 16,-6-2 0-16,-1-2 0 0,-2-5 0 15,1 3 0-15,-3-4 0 16,1 1 0-16,0-3 0 15,-4-2 0-15,0 3 0 16,4-3 0-16,-2-2 0 0,-3 2 0 16,0-1 0-16,-3-9 0 15,10 13 0-15,-10-13 0 16,8 12 0-16,-8-12 0 16,8 10 0-16,-8-10 0 0,0 0 0 15,8 12 0-15,-8-12 0 16,0 0 0-1,4 10 0-15,-4-10 0 0,0 0 0 16,0 0 0-16,0 0 0 16,0 0 0-16,0 0 0 15,0 0 0-15,0 0 0 0,0 0 0 16,0 0 0-16,0 0 0 16,0 0 0-16,0 0 0 0,0 0 0 15,0 0 0-15,0 0 0 16,0 0 0-16,0 0 0 15,0 0 0-15,0 0 0 16,0 0 0-16,0 0 0 0,0 0 0 16,0 0 0-16,0 0 0 15,0 0 0-15,0 0 0 16,0 0 0-16,0 0 0 16,-4 7 0-16,4-7 0 15,0 0 0-15,0 0 0 16,0 0 0-16,0 0 0 15,0 0 0-15,0 0 0 0,0 0 0 16,0 0 0-16,0 0 0 16,0 0 0-16,0 0 0 15,0 0 0-15,-8 6 0 0,8-6 0 16,0 0 0-16,-10 4 0 16,10-4 0-16,0 0 0 0,0 0 0 15,-10 5 0-15,10-5 0 16,0 0 0-16,0 0 0 15,0 0 0-15,0 0 0 16,0 0 0-16,0 0 0 0,0 0 0 16,0 0 0-16,0 0 0 15,0 0 0-15,0 0 0 16,0 0 0-16,0 0 0 16,0 0 0-16,0 0 0 0,0 0 0 15,0-8 0 1,0 8 0-16,4-17 0 0,4 5 0 15,0 0 0-15,4-5 0 16,6-3 0-16,2-8 0 16,4 1 0-16,6-3 0 0,3-4 0 15,7-4-2-15,4-3 4 16,4-4-2-16,-2 1 0 16,7-1-2-16,-4-2 2 0,0-1 0 15,7-1 2-15,-3 0-2 16,-2-1-2-16,2 0 4 15,-1 1-2-15,6 0 0 16,-5-1 0-16,5 1 0 0,-3 3 0 16,2 3 0-16,3 2 0 15,-3-1 0-15,0 6 0 16,-5-2 0-16,-1-1 0 16,3 4 0-16,-2 0 0 15,-5-2 0-15,0 2 0 0,-2 0 0 16,-5 6 0-16,2-4 0 15,-2 9 0-15,-11-2 0 16,4 5 0-16,-8 1 0 16,0 3 0-16,-5 2 0 15,-1 0 0-15,-3 2 0 0,-8 3 0 16,5 1 0-16,0-1 0 16,-6 0 0-16,0 3 0 0,-7 7 0 15,18-18 0-15,-18 18 0 16,12-12 0-16,-12 12 0 15,14-13 0-15,-14 13 0 16,9-10 0-16,-9 10 0 0,0 0 0 16,7-8 0-16,-7 8 0 15,0 0 0-15,0 0 0 16,0 0 0-16,0 0 0 16,0 0 0-16,0-9 0 15,0 9 0-15,-9-8 0 16,9 8 0-16,-16-9 0 0,4-1-16 15,0 6-9-15,-3-10-18 16,-21 10-44-16,19-2-2 16</inkml:trace>
  <inkml:trace contextRef="#ctx0" brushRef="#br0" timeOffset="204050.0673">16047 15275 322 0,'0'0'4'0,"0"0"4"16,0 0 3-16,0-10 0 16,0 10 4-16,9-3 1 15,4 0 1-15,13 3 1 16,3 0-2-16,18 0-5 15,10 3-1-15,15 0-1 0,8-1-2 16,12-2-1-16,1 0-2 16,5 0-1-16,2-2-1 15,-8-6 0-15,-8 3 0 0,-11-2 0 16,-11-1-1-16,-12-1 1 16,-16 1 0-16,-12 0-1 15,-22 8 0-15,0 0 0 16,-14-8 0-16,-7 8-1 0,0 4-1 15,-4 0 0-15,2 6-2 16,5 4-5-16,6-8-15 16,-18 7-60-16,30-3-3 15</inkml:trace>
  <inkml:trace contextRef="#ctx0" brushRef="#br1" timeOffset="210773.1604">12271 11625 94 0,'0'0'8'0,"0"-10"7"0,0 10 5 16,0-11 6-16,0 0 3 16,0 11 4-16,-5-17 4 15,2 7 0-15,3 10-5 16,-5-15-6-16,5 15-2 0,0 0-4 16,-12-8-6-1,12 8-2-15,0 0-4 0,-13 5-2 16,11 8-1-16,2 7-2 15,0 4-1-15,0 9 1 16,2 9 1-16,6 10 0 16,-1 8 1-16,5 1 1 0,2 7-1 15,-2 4 1-15,5 1-1 16,0-1 0-16,-1 3-2 16,0-4-1-16,1-1 0 0,2-3-1 15,-4 1 0-15,1-3-1 16,-3 0 1-16,-1-4 0 15,1 5 0-15,-3-5 0 0,-3-2 1 16,1 4 0-16,-3-2-2 16,0-4 0-16,0 2 0 15,-3-1 0-15,3-4 0 16,-3 1 0-16,7-6 0 16,-7-4 0-16,3-1 0 0,0-4 0 15,0-5 0-15,-1 0 0 16,2-5 0-16,-1-3 0 15,0-3 0-15,-3-1 0 16,3-4 0-16,0-4 0 16,-3 1 0-16,4-2 0 0,-4-2 0 15,1 3 0-15,-1 2 0 16,3 0 0-16,-3 4 0 16,3 4 0-16,-5 0 0 0,5 1 0 15,-3 2 0-15,4 4 0 16,-1 0 0-16,-5 0 0 15,1-2 0-15,3-5 0 0,-2 2 0 16,1-5 0-16,-1-1 0 16,-2-5 0-16,2-3 0 15,1-4 0-15,-3-9 0 16,2 13 0-16,-2-13 0 16,0 12 0-16,0-12 0 0,4 7 0 15,-4-7 0-15,2 18 0 16,0-7 0-16,1-2 0 15,-2 3 0-15,-1 3 0 16,0-3 0-16,6 3 0 16,-6 0 0-16,3 1 0 15,-3 3 0-15,4 1 0 0,-4 2 0 16,9 1 0-16,-5 1 0 16,-1 4 0-16,4-2 0 15,0 6 0-15,-1-1 0 0,4-2 0 16,-3-2 0-16,0 2 0 15,-2-5 0-15,1-4 0 16,-2-5 0-16,1-3 0 0,-2-3 0 16,-3-9 0-16,0 0 0 15,2 8 0-15,-2-8 0 16,0 0 0-16,0 0 0 16,0 0 0-16,0 0 0 15,0 0 0-15,0 0 0 0,0-8 0 16,0 8 0-16,-2-9 0 15,2 9 0-15,-3-12 0 16,3 12 0-16,0-11 0 16,0 11 0-16,0-7 0 15,0 7 0-15,0 0 0 0,0 0 0 16,0 0-4-16,-5-10-2 16,5 10-1-16,0 0-1 15,0 0 0-15,0 0-1 0,0 0-3 16,0 0-7-16,0 0-9 15,-7-5-17-15,7 5-24 16,-8-7-15-16</inkml:trace>
  <inkml:trace contextRef="#ctx0" brushRef="#br1" timeOffset="211470.1456">12258 11578 182 0,'0'0'5'16,"0"0"1"-16,-7-10 2 0,7 10 2 15,0 0 0-15,-12 0 2 16,12 0 1-16,-11 5 4 16,11-5-5-16,-7 19 0 0,2 0 1 15,3 5 1-15,2 9 0 16,-3 7 0-16,3 11 0 16,5 9 1-16,0 17-1 15,5 9-1 1,5 17-2-16,-1 7-3 0,4 12 0 0,5 7-1 15,-1 1-1-15,0 5-1 16,2-1-1-16,2-6-2 16,-3-1 0-16,-4-9 0 0,1-7-1 15,-3-4-2-15,-4-6-2 16,-1-1-5-16,-5-16-13 16,-7-7-58-16,6-4-1 15</inkml:trace>
  <inkml:trace contextRef="#ctx0" brushRef="#br1" timeOffset="213466.3778">17280 15170 76 0,'0'0'4'0,"0"0"3"16,0 0 1-16,0 0 4 16,0 0 2-16,-13 0 3 15,13 0 3-15,0 0 1 16,-5 10-2-16,5-10-1 0,0 0 0 15,-4 10-1-15,4-10-3 16,0 0-1-16,0 0-1 16,0 0 0-16,0 0-1 0,0 0 2 15,0 0-2-15,0 0 1 16,-3 8-1-16,3-8 0 16,0 0-1-16,0 0 0 0,3-8-2 15,1-2 0-15,1 0-1 16,6-5 1-16,-4-2 0 15,5-8 1-15,3-2 0 16,1-2 0-16,3-3 0 16,-2-6 0-16,6 3-1 15,-2-4 0-15,3-2-2 0,3 1 0 16,-3-3-1-16,6-4-2 16,-2 0-3-16,2-3 0 15,2 4 0-15,-2-7 0 0,2 2 0 16,0-2 0-16,-2 4 0 15,3-1 0-15,-1 0 0 16,-2 3 0-16,0 1 0 16,-2-2 0-16,2-1 0 0,0 5 0 15,0-4 0-15,-2 1 0 16,2 0 0-16,-3 2 0 16,6-5 0-16,-4 7 0 0,4-3 0 15,-2 2 0 1,3 1 0-16,-5-1 0 15,-2 2 0-15,1 0 0 16,-1 0 0-16,3-2 0 0,-5-1 0 16,3 1 0-16,-1-2 0 15,0 3 0-15,3-3 0 0,-6 4 0 16,4 2 0-16,-3 6 0 16,0 0 0-16,0-4 0 15,-2 6 0-15,-3-1 0 16,2 3 0-16,-3 1 0 0,0-3 0 15,5 0 0-15,-4 4 0 16,-6 1 0-16,4 5 0 16,-1-3 0-16,-2 0 0 0,0 3 0 15,-2 3 0-15,-4-1 0 16,3-1 0-16,4 5 0 16,-8-2 0-16,6 1 0 0,-1-3 0 15,1-2 0-15,-1 1 0 16,1 4 0-16,-3-3 0 15,0 1 0-15,3 2 0 16,-4-1 0-16,-1 3 0 16,2 0 0-16,-1-2 0 15,-1 0 0-15,2 0 0 0,-2-1 0 16,1-2 0-16,5-3 0 16,-3 7 0-16,1-4 0 15,-1 5 0-15,-2-2 0 0,1 4 0 16,-2-2 0-16,-1 6 0 15,-4-2 0-15,5 2 0 16,-5-1 0-16,-4 10 0 16,8-12 0-16,-8 12 0 0,3-11 0 15,-3 11 0-15,0 0 0 16,0 0 0-16,6-9 0 16,-6 9 0-16,0 0 0 15,0 0 0-15,0 0 0 0,0 0 0 16,0 0 0-16,-2 7 0 15,2-7 0-15,-7 15 0 16,4-5 0-16,-4 2 0 16,-1 3 0-16,1 0 0 0,-1 0 0 15,-6 0 0-15,6 7 0 16,8-2-86-16,-15 1-7 16</inkml:trace>
  <inkml:trace contextRef="#ctx0" brushRef="#br1" timeOffset="215584.8498">15557 14347 108 0,'0'0'8'0,"0"0"6"0,0 0 5 16,0 0 3-16,0 0 2 16,-6-9 3-16,6 9 2 15,0 0 1-15,0 0-7 0,0 0-4 16,-1-10-4-16,1 10-4 16,0 0-2-16,0 0-2 15,0 0-3-15,0 0-1 16,0 0-2-16,-2 10-1 15,-1-3 0-15,0 7 0 0,0 0 0 16,1 1 0-16,0 2 0 16,-2 3 0-16,4-3 1 15,-1 3-1-15,1 0 0 0,0 2 0 16,-3-5 1-16,3 5 0 16,-2-2-1-16,2 0 1 15,-2 2-1-15,-1-2 1 16,-2 0 0-16,2 0 0 15,1 0-1-15,-1 0 0 16,1 2 0-16,-2-2 0 0,3-1 0 16,-1 4 0-16,-1-3 0 15,3 0-1-15,-2 2 1 16,-1-5 0-16,1 1 0 16,-3-4-1-16,5 4 0 0,-3-3 0 15,0-1 0-15,3-2 0 16,0 1 0-16,-2 2-1 15,2-5 1-15,-4 2 0 0,4 4 0 16,0-7 1-16,-1 4-2 16,1-3 2-16,0-1-1 15,-2 1 1-15,2 0 0 0,0-1 0 16,0 0 0-16,-3 3 0 16,3-2-2-16,-2 0 2 15,2 2 0-15,-3-2 0 16,3 0-1-16,-2 2 1 15,2 0 0-15,-2 0-1 0,2-1 1 16,0 2 0 0,-3 1 0-16,3-1 0 15,0 1-1-15,-3 1 1 0,3 0-2 16,-3 0-1-16,3 3 0 16,-4 1 1-16,1-1-2 0,3 1-1 15,-5 4 1-15,5-4-2 16,-2 4 0-16,0-1-1 15,-1-2-3-15,1 0-1 0,2-1-1 16,-3 4-3-16,3-1-1 16,0-2-2-16,0 1-3 15,0 3 1-15,0 1 3 16,0-1 1-16,0 0-2 0,0 2 4 16,0-4-3-16,0 3 1 15,0 0 6-15,0-3-1 16,0 0 2-16,-3 3 0 15,1-3 2-15,-3 3 2 16,2 2 5-16,1-2 2 0,-3 2-1 16,5-2 1-16,-2 5 2 15,-1-5-1-15,3 6 1 16,-2-8 1-16,2 2 5 16,-2 2 1-16,2 0 1 0,-4-5-2 15,4 3-2-15,0 3 5 16,-2-1 2-16,-1-3-5 15,3 2-3-15,0-2-1 0,0-4 1 16,0 5-2-16,-2-6 1 16,2 1-3-16,-3-5-3 15,1 0 2-15,2 0-2 16,-2-3 0-16,-1 0-2 0,3 2 2 16,-2-5 0-16,-3 6-3 15,5 2 2-15,0-7 1 16,0 10 0-16,0-5 1 15,-2 5-1-15,-2-8 0 16,4 6 1-16,-2-9 1 16,0 1 0-16,-1 0-1 0,0 0 0 15,3-10 0-15,-4 15 0 16,1-6 0-16,3 2 0 16,-3-1 1-16,-1 2-2 0,2 1 0 15,-2-4-2-15,2 1-2 16,0 0-3-16,2-10-4 15,-3 12-2-15,3-12 0 16,0 0 1-16,0 0 3 0,0 0 2 16,0 0 6-16,0 0 2 15,0 0 4-15,-5 8-3 16,5-8-11-16,0 0-34 0,0 0-3 16</inkml:trace>
  <inkml:trace contextRef="#ctx0" brushRef="#br2" timeOffset="219948.7072">12832 14625 352 0,'0'0'6'0,"0"-12"4"0,-2 3 2 15,-3-4 2-15,-4-3 0 16,-2 2 1-16,-1-4 1 16,-6 7 0-16,-4 3-5 15,-7 8-3-15,-6 8-2 16,-5 14-1-16,-5 7-1 0,-5 16 0 16,-2 9 0-16,3 8 0 15,6 6 0-15,2 3-1 16,15 1 0-16,9-2-3 0,14-4 0 15,13-6 0-15,18-11 0 16,10-7 0-16,16-12 0 16,8-6 0-16,5-13 0 0,7-11 0 15,3-8 0-15,-5-9 0 16,-2-8 0-16,-8-10 0 16,-8 0 0-16,-8-7 0 0,-12-5 0 15,-9-4 0-15,-13-6 0 16,-12-3 0-1,-5-7 0-15,-15 4 0 0,-4-5 0 16,-14 11 0-16,-4 5 0 16,-8 10 0-16,-4 15 0 15,-5 12 0-15,-4 15 0 16,-4 12 0-16,0 15 0 16,2 13 0-16,3 4 0 0,7 11 0 15,7 4 0-15,17 6 0 16,9 2 0-16,14 0 0 0,11-2 0 15,18-7 0-15,9-1 0 16,16-10 0-16,6-9 0 16,4-11 0-16,10-12 0 0,1-10 0 15,0-5 0-15,-5-15 0 16,-5-7 0-16,-7-10 0 16,-8-3 0-16,-10-10 0 15,-14-5 0-15,-11-9 0 16,-7-3 0-16,-20-5 0 0,-10 3 0 15,-13 4 0-15,-11 11 0 16,-10 17 0-16,-8 9 0 16,0 21 0-16,2 11 0 15,6 20 0-15,18 17-7 16,26 4-83-16,15-1-2 16</inkml:trace>
  <inkml:trace contextRef="#ctx0" brushRef="#br2" timeOffset="221134.0533">17391 14950 418 0,'0'0'5'0,"0"-10"2"16,-4 3 1-16,-6-3 2 16,0-3 1-16,-5 3 0 0,-9 3 1 15,-2 4 1-15,-9 3-4 16,1 20-2-16,-6 13-7 15,-3 11 0-15,6 10 0 0,3 5 0 16,8 11 0-16,12 0 0 16,7-3 0-16,9-5 0 15,15-11 0-15,13-6 0 16,13-15 0-16,6-9 0 0,11-13 0 16,6-8 0-16,7-9 0 15,-4-11 0-15,1-5 0 16,-10-7 0-16,-8-6 0 15,-10-3 0-15,-15-6 0 0,-14-8 0 16,-13-2 0-16,-13 1 0 16,-14-8 0-1,-13 11 0-15,-10 2 0 0,-8 15 0 16,-11 9 0-16,-1 14 0 16,0 17 0-16,-3 17 0 0,4 13 0 15,7 9 0-15,11 9 0 16,12 7 0-16,14 8 0 15,18 0 0-15,9-2 0 0,23-6 0 16,12-4 0-16,16-11 0 16,11-7 0-16,8-11 0 15,5-14 0-15,-2-10 0 16,2-2 0-16,-10-13 0 0,-7-9 0 16,-11-3 0-16,-9-7 0 15,-15-5 0-15,-13-12 0 16,-7-4 0-16,-12-6 0 0,-13-3 0 15,-8 3 0 1,-11 3 0-16,-10 10 0 0,-4 14 0 16,-6 14 0-16,-4 18 0 15,1 18 0-15,3 17 0 16,11 8 0-16,8 10 0 16,15 6 0-16,11 1 0 15,14-4 0-15,19-5 0 0,16-10 0 16,13-5 0-16,9-17 0 15,6-9 0-15,7-10 0 0,1-15 0 16,-9-2 0-16,-8-13 0 16,-9-2 0-16,-12-7 0 15,-16-6 0-15,-17-2 0 16,-13 2 0-16,-15 1 0 16,-12 6 0-16,-10 13 0 0,-4 8 0 15,-8 17 0-15,0 8 0 16,3 25-2-16,12 8-89 15,-6 10-3-15</inkml:trace>
  <inkml:trace contextRef="#ctx0" brushRef="#br2" timeOffset="222318.3015">15296 16823 411 0,'0'0'5'0,"0"0"0"16,-16-10 3-16,8 8 1 16,-4-1-1-16,-1 3 1 15,-10 3 2-15,-2 9 1 0,0 10-4 16,-2 13-1-16,0 7 0 16,4 5-1-16,3 7-1 15,12-24-5-15,4 3 0 0,4-1 0 16,0-1 0-16,7-3 0 15,8-1 0-15,7-7 0 16,-1-5 0-16,41 7 0 16,10-13 0-16,7-9 0 15,1-12 0-15,2-15 0 16,-10-12 0-16,-18-11 0 0,-29 8 0 16,-14-5 0-16,-17-2 0 15,-15 1 0-15,-12 2 0 16,-13 1 0-16,-5 10 0 0,-9 8 0 15,-2 15 0-15,-3 12 0 16,2 12 0-16,9 20 0 16,5 11 0-16,12 6 0 0,10 11 0 15,13-2 0-15,14-30 0 16,3 7 0-16,14-8 0 16,1 0 0-16,29 15 0 15,19-12 0-15,14-13 0 16,4-14 0-16,-1-8 0 15,1-15 0-15,-8-10 0 0,-22-7 0 16,-24-2 0-16,-12-2 0 16,-18-3 0-16,-16 2 0 15,-14 2 0-15,-14 6 0 16,-8 4 0-16,-6 10 0 16,-4 16 0-16,-2 5 0 0,1 20 0 15,6 11 0-15,8 12 0 16,6 6 0-16,18 2 0 15,16-22 0-15,6-3 0 0,3 0 0 16,5-2 0-16,15 13 0 16,25-9 0-16,11-17 0 15,10-12 0-15,1-10 0 16,0-14 0-16,-7-9 0 0,-16-11 0 16,-19 2 0-16,-17-3 0 15,-14-2 0-15,-18 5 0 16,-16 4 0-16,-7 6 0 0,-7 11 0 15,-4 12 0 1,-6 9 0-16,4 18 0 16,8 14 0-16,6 15 0 0,9 8 0 15,15-2 0-15,17-19 0 16,5-5 0-16,2-1 0 16,14 2 0-16,4-10 0 15,6 1 0-15,24 4 0 0,22-13 0 16,3-12 0-16,-5-7 0 15,-3-13 0-15,-16-10-3 16,-15-7 2-16,-28 5 1 16,-24 5-1-16,-9 10-4 0,-14 7-12 15,-6 8-65-15,3 6-3 16</inkml:trace>
  <inkml:trace contextRef="#ctx0" brushRef="#br2" timeOffset="224898.0524">17362 8081 242 0,'0'0'7'0,"0"0"2"0,-8 9 3 16,8-9 2-16,-4 10 1 0,4-10 1 15,-8 10 5-15,8-10 1 16,0 0-2-16,0 0-3 15,0 0-1-15,5-12-1 0,5-5-1 16,3-3-1-16,1-5-2 16,1-3-3-16,2-3-2 15,-4-1 0-15,2-2-1 16,-5 5-1-16,0 3 0 0,-7 3 0 16,-1 5 0-16,-2 3-1 15,0 5 0-15,0 10-3 16,0 0 0-16,-5 0 0 15,0 13 0-15,0 4 0 0,-3 6 0 16,6-1 0-16,-5 5 0 16,2 3 0-16,2-5 0 15,1 2 0-15,-1-7 0 16,0 0 0-16,3-8 0 16,0-2 0-16,0-10 0 15,0 10 0-15,0-10 0 0,0 0 0 16,0-10 0-16,6-3 0 15,-4-2 0-15,3-10 0 0,0 3 0 16,0-2 0-16,-1-2 0 16,2 5 0-16,-1 3 0 15,-2 3 0-15,-3 8 0 16,0 7 0-16,0 0 0 0,-3 10 0 16,1 7 0-16,-7 1 0 15,7 4 0-15,-3 3 0 16,-2 0 0-16,7 2 0 15,-5-7-22-15,-8 2-64 0,13 0-1 16</inkml:trace>
  <inkml:trace contextRef="#ctx0" brushRef="#br3" timeOffset="232975.3074">17198 6166 322 0,'0'0'8'0,"0"-10"6"16,0 10 3-16,-3-13 5 15,3 13 1-15,-2-13 0 0,2 13 2 16,-2-12 0-16,2 12-7 16,0 7-4-16,-3 13-14 15,1 3 0-15,2 9 0 16,-3 5 0-16,3 4 0 0,-3 5 0 15,3-4 0-15,0-2 0 16,0-5 0-16,3-4 0 16,0-3 0-16,-1-8 0 15,3-3 0-15,-5-5 0 16,2-4 0-16,-2-8-13 16,0 0-36-16,0 0-40 15,8-5 0-15</inkml:trace>
  <inkml:trace contextRef="#ctx0" brushRef="#br3" timeOffset="233529.1838">17200 5878 368 0,'0'0'6'0,"-9"-9"4"16,-5 1 2-16,0-2 1 0,-12 1 1 16,2 0 1-1,-10 7 1-15,-1 4 1 0,-7 16-4 16,2 14-3-16,0 14-2 15,3 17-1-15,2 12-5 16,8 15-2-16,2 5 0 0,9 5 0 16,12-2 0-16,4-6 0 15,13-5 0-15,11-5 0 16,11-15 0-16,11-11 0 0,7-13 0 16,10-13 0-16,6-10 0 15,4-16 0-15,6-8 0 16,0-16 0-16,-4-10 0 15,-3-13 0-15,-7-8 0 0,-5-11 0 16,-15-13 0-16,-7-10 0 16,-16-6 0-16,-14-13 0 15,-13-2 0-15,-20-6 0 16,-14 8 0-16,-16 7 0 0,-10 21 0 16,-11 14 0-16,-6 25 0 15,-8 27 0-15,0 22 0 16,-1 30 0-16,6 25 0 15,8 8 0-15,22 24 0 16,26 1-83-16,6 4-9 0</inkml:trace>
  <inkml:trace contextRef="#ctx0" brushRef="#br3" timeOffset="236346.5185">14613 15661 410 0,'0'0'5'0,"0"0"2"16,0-12 1-16,0 12 2 15,0-15 0-15,4 1 2 0,4 1-1 16,2-3 1-16,2 4-4 15,0 0-3-15,6 2-1 16,0 7-2-16,-1 1 0 16,1 2-1-16,-4 7-1 15,4 6 1-15,-8 2 0 0,-4 5 1 16,-3 4-2-16,-3-1 0 16,0 3 0-16,-13 2 0 0,2 5 0 15,-4-6 0-15,-2-3 0 16,0-1 0-16,4-7 0 15,2 0 0-15,2-4 0 16,9-12 0-16,-10 10 0 0,10-10 0 16,7 3 0-16,5-3 0 15,4-3 0-15,3-1 0 16,6-4 0-16,3-2 0 16,1 0 0-16,1 0 0 15,0 2 0-15,-2-2 0 0,-1 3 0 16,-8 2 0-1,1 0 0-15,-7 3 0 0,-3-1 0 16,-10 3 0-16,11 0 0 16,-11 0 0-16,0 0 0 0,-4 0 0 15,-5 0 0-15,-2 3 0 16,-1-3 0-16,2 7-8 16,-10 3-64-16,8-10-19 0</inkml:trace>
  <inkml:trace contextRef="#ctx0" brushRef="#br3" timeOffset="236829.6502">14630 15359 343 0,'0'0'6'0,"-13"-8"3"0,-1 8 3 0,-6 0 2 0,-6 0 1 0,-8 8 1 0,-5 9 2 0,-8 7 1 0,-2 14-5 0,5 8-2 0,6 10-1 0,8 5-2 0,6 9-1 0,15-3-3 15,9 2-5-15,16-7 0 16,17-3 0-16,14-11 0 0,8-7 0 15,10-11 0-15,9-10 0 16,8-10 0-16,5-10 0 16,-1-10 0-16,-1-8 0 15,-7-6 0-15,-7-6 0 16,-14-7 0-16,-6-2 0 0,-19-11 0 16,-14-3 0-16,-16-2 0 15,-12-15 0-15,-18 4 0 16,-9-7 0-16,-18 8 0 15,-8 7 0-15,-5 9 0 0,-15 20 0 16,-4 15 0-16,-2 14 0 16,5 22 0-16,-1 10 0 15,16 15 0-15,9 2 0 0,12 11-80 16,34 0-12-16</inkml:trace>
  <inkml:trace contextRef="#ctx0" brushRef="#br3" timeOffset="239060.8744">13268 8308 384 0,'0'0'6'16,"0"0"3"-16,-10-5 2 16,10 5 2-16,-8-10 2 15,8 10-1-15,-2-12 1 0,2 0 0 16,4 0-4-16,6 0-4 16,3-4-3-16,4 6-1 15,6-5-2-15,2 6 0 16,0 1 1-16,0 3-2 0,-3 5 0 15,-1 0 0-15,-1 10 0 16,-7 0 0-16,-3 4 0 16,-4 2 0-16,-6 4 0 0,0 0 0 15,-6-1 0-15,-1 1 0 16,-3-3 0-16,3-1 0 16,-1-2 0-16,1-4 0 15,3 0 0-15,4-10 0 0,0 10 0 16,0-10 0-16,13 5 0 15,0-3 0-15,1 0 0 16,2 4 0-16,3-6 0 16,-1 2 0-16,0 3 0 0,-4-3 0 15,2 3 0-15,-4 0 0 16,-12-5 0 0,7 14 0-16,-7 0 0 0,-12 1 0 15,-8 0 0-15,-3 2 0 16,-3 2 0-16,-10 1 0 15,1-2 0-15,1 0 0 0,-1-4 0 16,8-4 0-16,4-3 0 16,6-2 0-16,2-5-12 15,12-7-65-15,3 7-10 0</inkml:trace>
  <inkml:trace contextRef="#ctx0" brushRef="#br3" timeOffset="239851.2101">16380 9678 459 0,'0'0'4'16,"0"0"3"-16,4-10 0 15,-4 10 1-15,0 0-1 16,11-4 2-16,-11 4-1 0,0 9-6 15,-3 8-2-15,-2 7 0 16,-8 0 0-16,4 3 0 16,-6 8 0-16,-2-3 0 15,-5 0 0-15,-1-4 0 0,0 2 0 16,2-6 0-16,-2-2 0 16,5-5 0-16,1-5 0 15,4-1 0-15,13-11 0 16,0 0 0-16,13-2 0 15,11-11 0-15,6-5 0 0,8-1 0 16,4-3 0-16,3-4 0 16,-3 7 0-16,0-1 0 15,-9 5 0-15,-4 3 0 16,-8 5 0-16,-6 2 0 0,-3 5-11 16,-10 9-47-16,-2-9-31 15,-4 15-1-15</inkml:trace>
  <inkml:trace contextRef="#ctx0" brushRef="#br3" timeOffset="240065.5209">16370 9743 375 0,'0'0'9'0,"0"0"2"0,0 0 5 16,0-10 2-16,0 10 0 16,0 0 1-16,0 0 0 15,0 0 0-15,0 7-12 16,4 8-7-16,4 7 0 15,-3 5 0-15,6 6 0 16,-2 2 0-16,1 4 0 0,-2-4 0 16,-1 0 0-16,-4-5-8 15,4-21-72-15,-5 16-10 0</inkml:trace>
  <inkml:trace contextRef="#ctx0" brushRef="#br3" timeOffset="240479.5059">16320 9450 428 0,'0'0'5'0,"-12"-2"1"16,-2 2 2-16,-2 5 1 16,-9 10 2-16,-4 10-1 15,-4 7 2-15,-6 15 0 0,3 7-4 16,3 10-6-16,10 6-2 15,5 5 0-15,13-2 0 16,8 0 0-16,10-7 0 0,13-3 0 16,8-12 0-16,12-4 0 15,3-9 0-15,6-14 0 16,2-12 0-16,3-9 0 0,0-7 0 16,-1-16 0-16,-4-13 0 15,-6-5 0-15,-6-10 0 16,-6-9 0-16,-7-8 0 15,-12-9 0-15,-13-8 0 0,-8-5 0 16,-14 0 0-16,-18 4 0 16,-13 3 0-16,-6 13 0 15,-8 16 0-15,-8 10 0 16,-3 22 0-16,5 11 0 0,2 13-17 16,10 13-69-16,8 1-4 15</inkml:trace>
  <inkml:trace contextRef="#ctx0" brushRef="#br3" timeOffset="241215.0863">13285 7974 353 0,'0'0'7'15,"-5"-14"5"-15,0 1 2 16,-2 0 0-16,-1-2 1 16,-2 3 1-16,-2 4 1 0,-8 6 1 15,2 15-5-15,-3 11-4 16,-4 19-1-16,-1 12-1 16,1 11 1-16,3 11-8 15,5 2 0-15,6-1 0 0,9-3 0 16,4-5 0-16,14-13 0 15,11-7 0-15,5-16 0 16,10-9 0-16,6-13 0 16,6-9 0-16,7-6 0 0,-4-14 0 15,3-8 0-15,-7-4 0 16,-3-10 0-16,-5-5 0 16,-9-7 0-16,-7-6 0 0,-18-8 0 15,-5-3 0-15,-6-10 0 16,-17-4 0-16,-12 5 0 15,-10 3 0-15,-10 10 0 16,-10 15 0-16,-6 16 0 0,0 20 0 16,-5 21 0-16,1 22 0 15,7 21 0-15,9 12 0 16,21 13-37-16,20 6-47 16,15 0-3-16</inkml:trace>
  <inkml:trace contextRef="#ctx0" brushRef="#br3" timeOffset="241944.601">19873 9269 453 0,'0'0'4'15,"0"0"4"-15,4-9 0 16,-4 9 3-16,5-13-1 16,-5 13 1-16,4-10-5 0,-4 10-6 15,0 0 0-15,-9 0 0 16,2 5 0-16,0 10 0 15,0-3 0-15,-1 6 0 16,0 2 0-16,4 2 0 16,4 0 0-16,0 0 0 0,7 4 0 15,6-4 0-15,6 0 0 16,1-5 0-16,1 0 0 16,0-1 0-16,7-3 0 0,-11-4 0 15,3-5 0-15,-10 4 0 16,0-3 0-16,-10-5 0 15,2 10 0-15,-2-10 0 16,-17 15 0-16,0-11 0 0,-6 4 0 16,4-1 0-16,-9-4 0 15,6-16-79-15,1 8-10 16</inkml:trace>
  <inkml:trace contextRef="#ctx0" brushRef="#br3" timeOffset="242079.3679">19873 9344 376 0,'0'0'8'15,"0"0"2"-15,7-12 3 16,-7 12 0-16,18-13 1 16,-4 4 0-16,2-2 1 15,4-1-2-15,0 4-12 0,-1-2-20 16,-19 10-61-16,28-14-2 16</inkml:trace>
  <inkml:trace contextRef="#ctx0" brushRef="#br3" timeOffset="242458.0381">20007 8994 347 0,'0'0'6'0,"-10"0"3"15,-2 0 4-15,-8 3 3 0,-8 12 0 16,-7 5 2-16,-2 7 0 16,-11 13 2-16,2 6-6 15,1 12-2-15,3 8-2 16,10 4-3-16,7 2-2 15,13 0-5-15,12-6 0 0,9-1 0 16,14-11 0-16,16-7 0 16,9-9 0-16,12-9 0 15,7-13 0-15,7-10 0 16,6-6 0-16,-1-15 0 0,-4-6 0 16,-5-14 0-16,-2-10 0 15,-13-12 0-15,-12-10 0 16,-13-11 0-16,-16-9 0 0,-14-7 0 15,-16-3 0-15,-20 5 0 16,-13 10 0-16,-16 15 0 16,-12 15 0-16,-3 26 0 15,-4 20 0-15,-1 29 0 0,3 14-31 16,18 17-57-16,10 16-3 16</inkml:trace>
  <inkml:trace contextRef="#ctx0" brushRef="#br3" timeOffset="244347.0207">12768 12821 428 0,'0'0'5'16,"0"0"2"-16,0 0 1 0,-8-6 2 16,-1 6-1-16,-4 4 1 15,-4 11 2-15,-1 10-1 16,-2 5-4-16,3 6-3 0,2 10-4 15,3 0 0-15,7 4 0 16,5-3 0-16,5-7 0 16,9-3 0-16,9-12 0 15,4-5 0-15,6-5 0 0,1-11 0 16,1-4 0-16,0-1 0 16,-8-13 0-16,1-1 0 15,-12-2 0-15,-3-5 0 16,-5-2 0-16,-8-1 0 15,-8 0 0-15,-8 7 0 0,-7-1 0 16,-5 6 0-16,1 6 0 16,-8 7 0-16,3 4 0 15,-1 12 0-15,6-2 0 16,7 6 0-16,1-3-21 0,11 4-26 16,5-6-43-16,3-15-1 15</inkml:trace>
  <inkml:trace contextRef="#ctx0" brushRef="#br3" timeOffset="244749.4743">12837 12589 392 0,'0'0'5'0,"-9"-5"1"16,-6 5 2-16,-5 0 1 15,-10 9 2-15,-9 11 1 16,-5 8 1-16,-2 7 1 15,-4 15-4-15,8 4-1 16,2 11-2-16,12 6-1 0,9 3-2 16,13 1-1-16,10-3-1 15,10-5-2-15,16-5 0 16,9-11 0-16,4-6 0 0,12-16 0 16,0-6 0-16,7-13 0 15,-3-10 0-15,0-10 0 16,-4-13 0-16,-2-6 0 15,-11-11 0-15,-4-4 0 0,-12-11 0 16,-8-9 0-16,-11-3 0 16,-7-10 0-16,-12-2 0 15,-13 2 0-15,-7 5 0 16,-10 13 0-16,-6 11 0 0,-2 19 0 16,-6 19 0-16,1 15 0 15,0 20 0-15,11 18-10 16,4 20-69-16,14-6-9 15</inkml:trace>
  <inkml:trace contextRef="#ctx0" brushRef="#br3" timeOffset="245612.9611">15669 14749 379 0,'0'0'8'0,"0"0"3"16,0 0 2-16,-10-5 2 15,10 5 0-15,0 0 1 16,0 0 0-16,-10 0 0 0,10 0-5 16,0 0-3-16,12 5-5 15,4 0-3-15,6-2 0 16,2-3 0-16,4 2 0 16,-1-2 0-16,3 0 0 15,-3-2 0-15,-1-4 0 0,-9 4 0 16,-5 0 0-16,-2 2 0 15,-10 0 0-15,2 10 0 16,-4 2 0-16,-8 5 0 16,-2 3 0-16,-4 6 0 0,3-5 0 15,-1 9 0-15,0-8 0 16,3 3 0-16,3-5 0 16,7-3 0-16,-2-2-20 0,3-6-22 15,12 0-47-15,-12-9 0 16</inkml:trace>
  <inkml:trace contextRef="#ctx0" brushRef="#br3" timeOffset="246127.258">15845 14587 394 0,'0'0'6'15,"-10"-6"2"-15,1-2 2 0,-2 1 2 16,-6 2 0-16,-3-2 0 16,-1 1 2-16,-7 6 0 15,-4 6-5-15,-4 8-2 0,-1 11-1 16,2 7-2-16,1 10-1 15,2 6-3-15,4 1 0 16,10 6 0-16,6-2 0 16,12-2 0-16,10-4 0 15,10-8 0-15,10-1 0 0,12-11 0 16,8-7 0-16,7-8 0 16,3-12 0-16,4 0 0 15,-1-12 0-15,-4-8 0 16,-4-7 0-16,-8-3 0 0,-9-8 0 15,-12-4 0-15,-9-5 0 16,-11-4 0-16,-6-9 0 16,-14 3 0-16,-14 0 0 15,-7 5 0-15,-10 9 0 0,-7 9 0 16,0 17 0-16,-3 7 0 16,3 13 0-16,8 11 0 15,5 14 0-15,10-1-2 16,19-4-77-16,10 16-11 0</inkml:trace>
  <inkml:trace contextRef="#ctx0" brushRef="#br3" timeOffset="246793.4765">18749 13714 438 0,'0'0'4'0,"0"0"2"0,-5-10 0 15,-5 5 1-15,-2 3 1 16,-8-1 0-16,-5 3 0 15,-2 5 0-15,-5 7-2 16,2 3-3-16,2 2-1 16,1 6 0-16,6 2-1 0,12-3 1 15,7 2 0-15,6-4-2 16,14 3 0-16,6-3 0 16,10 2 0-16,0-3 0 0,3 1 0 15,0-2 0-15,0-3 0 16,-4-1 0-16,-9 1 0 15,-5-3 0-15,-10 1 0 16,-9 0 0-16,-7-3 0 0,-14-1 0 16,-9-1 0-16,-4 0 0 15,-8-4 0-15,-2-1 0 16,1-3 0-16,6-5 0 0,1-8 0 16,12-1 0-16,7-9 0 15,9-7 0-15,8-4 0 16,12-4 0-16,13-4 0 15,5-2 0-15,5-3-11 16,8 2-10-16,-4 3-15 16,-4 5-51-16,1 5-2 0</inkml:trace>
  <inkml:trace contextRef="#ctx0" brushRef="#br3" timeOffset="247158.2827">18767 13479 321 0,'0'0'7'15,"0"0"3"-15,-14 0 2 0,5 0 3 16,-9 2 3-16,-1 6-1 15,-11 4 3-15,-10 12 2 16,-7 9-6 0,-1 9-2-16,-1 8-3 0,-2 6 0 15,8 6-2-15,5 4-1 16,8 2-8-16,21-6 0 16,9-5 0-16,7-3 0 15,18-7 0-15,12-6 0 0,11-9 0 16,9-11 0-1,5-6 0-15,2-10 0 0,6-5 0 16,2-12 0-16,-7-8 0 16,-5-9 0-16,-9-12 0 15,-6-8 0-15,-12-8 0 0,-13-7 0 16,-13-8 0-16,-12-5 0 16,-17 3 0-16,-15 5 0 15,-13 11 0-15,-15 16 0 0,-9 18 0 16,-8 22 0-16,-3 14 0 15,2 25 0-15,4 9-23 16,15 17-60-16,21 12-4 0</inkml:trace>
  <inkml:trace contextRef="#ctx0" brushRef="#br3" timeOffset="249259.8912">20390 3324 341 0,'0'0'8'0,"2"-10"4"16,-2 10 5-16,5-17 3 16,-3 9 0-16,-2 8 1 0,4-9 1 15,-4 9 0-15,-9 14-6 16,2 13-4-16,-2 11-12 16,0 9 0-16,-3 3 0 15,5 7 0-15,0-3 0 0,-1-3 0 16,5-2 0-16,1-8 0 15,2-8 0-15,0-9 0 16,-2-1 0-16,2-11 0 16,0-12 0-16,0 0 0 0,0 0 0 15,-12-22 0-15,12-3 0 16,-6-10 0-16,3-9 0 16,1-6 0-16,0-4 0 0,2-2 0 15,0 8 0-15,0 3 0 16,0 3 0-16,0 12 0 15,2 10 0-15,-2 20 0 16,15 0 0-16,0 13 0 16,5 14 0-16,3 10 0 15,9 3 0-15,3 5 0 0,4-2 0 16,4 3 0-16,-1-8 0 16,-1-7 0-16,3-4 0 15,-7-10 0-15,-8-4 0 0,-1-6 0 16,-8-4 0-16,-5-6 0 15,-7-4 0-15,1-12 0 16,-9-1 0-16,-2-10 0 0,0-5 0 16,-4-7 0-16,3-4 0 15,-4 0 0-15,7-4 0 16,-2 6 0-16,2 2 0 16,2 9 0-16,-2 6 0 15,7 15 0-15,-7 12 0 0,21-5-19 16,-9 13-70-1,5 6-3-15</inkml:trace>
  <inkml:trace contextRef="#ctx0" brushRef="#br3" timeOffset="249444.7118">21116 3410 467 0,'0'0'5'0,"0"0"2"0,-8-4 1 15,8 4 1-15,-7-12-1 16,7 12-1-16,0-18-7 16,10 9 0-16,7-2 0 15,3-1 0-15,12-3-85 0,3 12-3 16</inkml:trace>
  <inkml:trace contextRef="#ctx0" brushRef="#br3" timeOffset="249609.8257">21103 3555 405 0,'0'0'5'16,"0"0"1"-16,0 0 2 16,0 0 2-16,0 0 1 15,0 0 0-15,13 2 0 16,2-2 1-16,9 0-7 0,8-8-8 16,9 5-26-16,19-6-51 15,-11-1-3-15</inkml:trace>
  <inkml:trace contextRef="#ctx0" brushRef="#br3" timeOffset="250015.9894">21909 3121 452 0,'0'0'5'0,"-10"-8"2"0,-5 5 1 0,-3-1 0 15,-6 4 2-15,-6 0-1 16,-2 0 1-16,-1 3-8 15,1 12-2-15,5 2 0 16,6 5 0-16,7 6 0 16,9-2 0-16,5 9 0 15,5-5 0-15,9 5 0 0,9-3 0 16,4-2 0-16,8 0 0 16,2-4 0-16,4 2 0 0,-2-8 0 15,-4 4 0-15,-1-4 0 16,-9-2 0-16,-4 0 0 15,-14-1 0-15,-7-2 0 0,-7-1 0 16,-18-2 0-16,-5-2 0 16,-7-3 0-16,-6 1 0 15,-1-8 0-15,-2 0 0 16,7-9 0-16,7-4 0 16,4-12 0-16,16-4 0 0,8-11 0 15,11-10 0-15,18-5 0 16,12-3 0-16,7-7 0 15,4 5-75-15,18 1-16 16</inkml:trace>
  <inkml:trace contextRef="#ctx0" brushRef="#br4" timeOffset="258691.5659">15047 4816 392 0,'0'0'7'0,"0"0"3"16,-2-10 3-16,2 10 0 16,0 0 1-16,-2-13 0 0,2 13 0 15,0 0 0-15,0 11-6 16,2 3-2-16,2 6-4 16,5 5 0-16,-2 4 0 15,3 4-2-15,-1-1 0 0,0-1 0 16,0-1 0-16,1-2 0 15,-2-3 0-15,2-4 0 0,-5-3 0 16,-1-3 0-16,4 1 0 16,-8-7-3-16,5 3-16 15,-5 10-56-15,0-22-13 16</inkml:trace>
  <inkml:trace contextRef="#ctx0" brushRef="#br4" timeOffset="259445.6776">19953 5343 469 0,'0'0'3'16,"0"-12"0"-16,2-1 2 0,8-2-1 15,3-4 1-15,3-1 0 16,7-5 0-16,5 0 1 15,1 7-4-15,1 6 0 16,0 5 0-16,0 7-2 16,-5 10 0-16,-8 10 0 0,-3 7 0 15,-6 5 0-15,-8 2 0 16,-4 2 0-16,-9 1 0 16,-2-3 0-16,-7 1 0 15,-4-5 0-15,4-3 0 16,3-7 0-16,-2-2 0 0,12-4 0 15,4-1 0-15,5-13 0 16,14 7 0-16,16-7 0 0,10-10 0 16,15 0 0-16,11-2 0 15,0-6-25-15,8 4-61 16,-1-1-3-16</inkml:trace>
  <inkml:trace contextRef="#ctx0" brushRef="#br4" timeOffset="260289.0639">17959 7047 383 0,'0'0'7'0,"0"0"2"16,0 0 3-16,-8-12 1 15,8 12 1-15,0-15 0 0,0 3 1 16,0 0-1-16,8 1-5 15,7 1-4-15,1-2-2 16,7 5-1-16,0 0-1 16,1 4 0-16,1 0-2 15,-5 3 1-15,1 0 0 0,-9 10-1 16,-9 2 1-16,1 5-1 16,-8 1 0-16,1 2 1 15,-7 2 0-15,-1 1 0 0,-1-2-1 16,3-3 1-16,1-5-1 15,5 2 0-15,3-5 1 16,0-10 0-16,20 12 0 16,1-7 0-16,0-1 1 0,7 2-1 15,2-4 1-15,-3-2-1 16,-2 3 1-16,-5 0-1 16,-5-3 0-16,-6 1 0 15,-9-1 1-15,-5 15-1 0,-11-5 1 16,-9 0 0-16,-5 5 0 15,-5 0-1-15,-5 0-3 16,3 2-10-16,-3 21-52 16,10-23-19-16</inkml:trace>
  <inkml:trace contextRef="#ctx0" brushRef="#br4" timeOffset="261124.5458">13182 10682 388 0,'0'0'6'0,"0"0"1"16,0 0 1-16,0 0-1 16,0 0 1-16,0 4 0 15,0 9 1-15,0 2 0 16,-1 4-5-16,-4 7-2 0,-3 3 0 16,-2 1 0-16,-2 0 1 15,-1-3-1-15,1-5 0 16,2 0 0-16,0-4 0 15,-2-8-1-15,4 3 1 16,8-13-1-16,-12 12-1 0,12-12 0 16,0 0 1-16,0 0-1 15,9-5 1-15,12-5-1 16,1-3 1-16,11-2 0 0,-1-3-1 16,2 1-2-16,1 0-6 15,-3 5-12-15,-7-2-18 16,-13 6-45-16,-1 2-3 15</inkml:trace>
  <inkml:trace contextRef="#ctx0" brushRef="#br4" timeOffset="261290.6358">13212 10743 403 0,'0'0'5'16,"0"0"3"-16,0 0 0 0,0 0-1 16,0 0 1-16,0 0 0 15,0 18 1-15,6 1 0 16,6 8-4-16,0 9-3 15,4 8 0-15,4 4 0 16,7 3-8-16,-2 24-60 16,7-24-15-16</inkml:trace>
  <inkml:trace contextRef="#ctx0" brushRef="#br4" timeOffset="262005.2556">16502 12955 450 0,'0'0'3'16,"0"0"0"-16,-5-1 1 15,5 1 1-15,-15 0-1 0,0 1 1 16,0 7 0-16,-2 2 1 16,1 2-4-16,0 3 0 15,3 5-1-15,3 3 0 0,4-1-1 16,6 0 1-16,8-3 0 15,8 1 0-15,3 1 1 16,6-4 0-16,3 0 0 0,-1-2 0 16,0-3-1-16,-2 1 1 15,-3-4-1-15,-4 1 0 16,-6 4 0-16,-8-5-1 16,-4 3 0-16,-6 0-1 0,-11 1-2 15,-4 1-7-15,-6-6-17 16,-12 2-59-16,9-4 0 15</inkml:trace>
  <inkml:trace contextRef="#ctx0" brushRef="#br4" timeOffset="262158.8419">16428 12988 429 0,'0'0'4'0,"0"0"3"15,7-10 0-15,5 3 1 16,8-3 1-16,8-8 0 0,12-2-1 15,14-2-3-15,6-5-17 16,11-2-67-16,12 2-5 0</inkml:trace>
  <inkml:trace contextRef="#ctx0" brushRef="#br4" timeOffset="262687.1214">20460 11064 434 0,'0'0'5'0,"0"0"2"15,0-13 1-15,0 13-1 0,-6-10 2 16,-3 7 1-16,-3 6-1 15,-6 9 2-15,-7 11-5 16,2 11-1-16,1 6-5 16,5 10 0-16,-1 1 0 15,11 2 0-15,7-2 0 0,13-6 0 16,8-6 0-16,11-9 0 16,4-5 0-16,4-12 0 15,1-6 0-15,-7-7 0 0,0 0 0 16,-8-10 0-16,-10-7 0 15,-13-2 0-15,-8 1 0 16,-13 3 0-16,-9 2 0 16,-8 10 0-16,-5 3 0 0,1 8-70 15,-2 15-20-15</inkml:trace>
  <inkml:trace contextRef="#ctx0" brushRef="#br4" timeOffset="263439.5148">12499 15680 434 0,'0'0'2'0,"0"0"1"0,0 0 0 15,0 0 0-15,0 0 1 16,0 0 1-16,13-2 1 16,-3-3 0-16,8-2-1 15,6-5-1-15,6 2 0 16,4-3 0-16,2 1-1 16,-4-3 0-16,-2 5-2 0,-3 3-1 15,-7 7 1-15,-7 0-1 16,-6 7 0-16,-7 13-1 15,0 4 1-15,-3 11 0 0,-1 0 0 16,-2 7 0-16,1 0-1 16,0 3-3-16,3-5-13 15,2 2-64-15,10-3-4 16</inkml:trace>
  <inkml:trace contextRef="#ctx0" brushRef="#br4" timeOffset="264193.5276">16077 16958 448 0,'0'0'3'0,"0"0"2"15,0 0 1-15,-10-4-1 16,10 4 1-16,-20 2 0 0,5 6 0 16,-2 4 0-16,-1 6-3 15,1 4-2-15,1 5 0 16,4-2 0-16,8 5 0 16,4-5 0-16,7-1 0 15,13-5 1-15,2 1-1 0,5-2 0 16,5-3 0-16,-2 0 0 15,-3-3 0-15,-13-4-2 16,-2-4 1-16,-3 7-2 16,-9-11 2-16,13 18-1 15,-13-9 0-15,0 3 0 0,-4-1 0 16,-5-2 2-16,-3 1 1 16,0 0-1-16,-3-3 0 15,1 0 0-15,-4 1-1 0,1-5 1 16,17-3 1-16,-41-8 0 15,16-9-2-15,13-11 0 16,12-9 0-16,15-5 0 16,12-4-4-16,16 0-5 15,-1 9-23-15,8-1-53 0,1 12-3 16</inkml:trace>
  <inkml:trace contextRef="#ctx0" brushRef="#br4" timeOffset="264695.603">17533 16157 427 0,'0'0'4'16,"0"0"0"-16,-7-16 0 0,0 11 0 16,-8 0 1-16,-2 1-1 15,-8 1 0-15,-3 3 0 16,2 3-3-16,-4 3-2 15,6 8 0-15,5 1 0 16,4 0 0-16,7 2 1 0,8-5 0 16,3 0 0-1,10-2 2-15,9-5 0 0,3-5 1 16,4-3 0-16,-1-7 1 16,2-2 0-16,-3-2 1 0,-5-1 0 15,-7 5-2-15,-3 3 0 16,-12 7 0-16,13 7-1 15,-13 15 0-15,0 10-1 0,0 2-1 16,3 11 0-16,-1 5 0 16,0 4-4-16,6 3-16 15,-6-7-63-15,14-3-4 16</inkml:trace>
  <inkml:trace contextRef="#ctx0" brushRef="#br4" timeOffset="266172.1222">20277 4355 349 0,'0'0'6'0,"0"0"4"0,-8-13 3 15,8 13 2-15,-8-10 0 16,8 10 1-16,-8-9 1 16,8 9-1-16,0 0-5 15,0 0-4-15,0 0-2 0,0 0-3 16,0 0 0-16,0 0 0 16,0 0 0-16,0 0 0 15,0 0 2-15,12 0 0 0,3 0 0 16,8 0 2-16,6 0-3 15,12-3-3-15,10-4 0 16,4-6 0-16,6 4 0 16,5-7 0-16,-2 1 0 15,2-2 0-15,-11 5 0 16,-1-1 0-16,-17 4 0 0,-7 4 0 16,-8 0 0-16,-9 5 0 15,-13 0 0-15,5 5 0 16,-10 4 0-16,-10 2-24 15,0 0-5-15,-7 2-3 0,-11-1 1 16,-1 1 1-16,2-6 6 16,-3 4 9-16,4-9 10 0,7 3 11 15,-3-3 10-15,6 3 6 16,7 1 1-16,3 3-1 16,2 3-2-16,4 6-4 15,2 3-2-15,3 8-4 0,5 0-1 16,7 5-2-16,4 1-1 15,5 5-2-15,4-3 0 16,0 1-1-16,3-2 0 16,-6-1 0-16,-2 1-1 15,-8-7-2-15,-6 2 0 16,-6-2 0-16,-10-5 0 16,-8 0 0-16,-9-1 0 0,-3-7 0 15,-5 2 0-15,-4-7 0 16,-2-2 0-16,-1-3 0 0,7-4 0 15,1-2 0-15,4-2 0 16,5-13-11-16,16 3-17 16,9-9-58-16,7-8-2 0</inkml:trace>
  <inkml:trace contextRef="#ctx0" brushRef="#br4" timeOffset="266365.6143">21253 4432 438 0,'0'0'5'0,"0"0"2"16,0 0 3-16,0 0 1 16,9-3 1-1,-9 3 0-15,15-2 1 0,-4-4-10 16,3 2-3-16,8-1 0 16,1 0 0-16,4 0 0 15,-2-3-10-15,5 6-76 0,-5 2-4 16</inkml:trace>
  <inkml:trace contextRef="#ctx0" brushRef="#br4" timeOffset="266540.2692">21198 4600 348 0,'0'0'9'0,"0"0"4"16,0 0 2-16,-5 13 2 16,5-13 1-16,0 0 1 0,10 10 0 15,4-10 1-15,11 0-8 16,5-6-4-16,7-3-3 15,8 1-6-15,0-7-7 0,7 2-34 16,-2 4-42 0,-5-4-4-16</inkml:trace>
  <inkml:trace contextRef="#ctx0" brushRef="#br4" timeOffset="267023.4958">22135 4364 455 0,'0'0'3'0,"0"-9"2"15,0-4 0-15,0-1 2 0,-2-3 0 16,-6-3 0-1,-4-4 1-15,-5 3-1 0,-3 3-2 16,-9 6-3-16,-4 7-2 16,-6 5 0-16,2 13 0 0,3 1 0 15,-1 11 0 1,8-3 0-16,4 9 0 0,13-5 0 16,7 2-2-16,6-6 2 15,18-7 0-15,3-2 2 0,7-6-2 16,8-7 0-1,0-7 0-15,-2-6 0 0,1-5 0 16,-10-1 0-16,1-4 0 16,-7 1 0-16,-6 0 0 15,-6 10 0-15,-10 12 0 0,14 0 0 16,-12 14 0-16,2 18 0 16,-2 10 0-16,0 11 0 15,-2 8 0-15,0 4 0 0,3 5 0 16,-3-7 0-16,2-3 0 15,6-13-43-15,-4 0-47 16</inkml:trace>
  <inkml:trace contextRef="#ctx0" brushRef="#br4" timeOffset="271072.3827">9869 2512 338 0,'0'0'7'0,"0"0"5"0,6-11 3 15,-6 11 2-15,2-7 0 16,-2 7 0-16,0 0 0 15,0 0 0-15,0 0-6 16,-11 2-4-16,-6 14-3 0,-5 6-1 16,-3 3-1-16,-10 1 1 15,1 6-1-15,-6 2 0 16,0-5 0-16,-5 0 0 16,4 0 0-16,0-8 0 15,6-1-1-15,6-5 0 16,4 0 0-16,5-5 0 0,10-4 0 15,10-6 0-15,2 11 1 16,18-5-1-16,10-4 2 0,5 0-3 16,9 3 0-16,9-2 0 15,4-1 0-15,3 4 0 16,-3-5 0-16,0 5 0 16,-4-2 0-16,-7 1 0 0,-3 0 0 15,-11 2 0-15,-4-1 0 16,-14 3 0-16,-4 2 0 15,-10-11 0-15,-10 18 0 16,-9-4 0-16,-8-2 0 0,-9 3 0 16,-8-1 0-16,-4 6 0 15,-8 1 0-15,-3-4 0 16,-2 5 0-16,1-4 0 16,0 1 0-16,6 0 0 15,4-3 0-15,8 2 0 0,10-6 0 16,9 2 0-16,5-1 0 15,18-13 0-15,4 15 0 16,15-11 0-16,11-1 0 0,13-3 0 16,3 0 0-16,14-3 0 15,7 0 0-15,8 2 0 16,2-2 0-16,2 0 0 16,-2 1 0-16,1 2 0 0,-9 0 0 15,-12 0 0-15,-4 2 0 16,-14 1 0-16,-9 1 0 15,-11-1 0-15,-6 2 0 16,-13-5 0-16,3 12 0 0,-3-12 0 16,-16 11 0-16,10-4 0 15,-9-7-27 1,-15 0-59-16,20 3-3 0</inkml:trace>
  <inkml:trace contextRef="#ctx0" brushRef="#br4" timeOffset="271539.852">10810 2494 414 0,'0'0'4'0,"2"-10"2"0,-2 10 2 16,1-15 1-16,-1 3-1 16,-1 2 1-16,-10 3 0 0,-1-3 1 15,-10 7-4-15,-8 3-3 16,-5 6-1-16,-5 1-1 16,-2 5 0-16,0 3 1 15,0-1-1-15,6 1 0 16,4-1 0-16,11 0 0 0,3 1 0 15,8 0-1-15,5 4 1 16,5 4 0-16,0 2-1 16,7 5 1-16,6 1 1 0,0 7 0 15,1-1 1-15,4 2-2 16,-1 4 2-16,-1-4-3 16,5 3 0-16,-6-2 0 15,0-3 0-15,-6 0 0 0,2 0 0 16,-6-4 0-16,-3-1 0 15,-2 0 0-15,0-7-8 16,-5 2-30-16,-4-5-46 0,-1-4-4 16</inkml:trace>
  <inkml:trace contextRef="#ctx0" brushRef="#br4" timeOffset="271708.5502">10334 3026 440 0,'0'0'5'0,"0"0"0"16,5-9 1-16,5 1 0 16,5 1 1-16,10-1-1 15,5 1 0-15,7-3-5 0,10 6-16 16,-4 8-53-16,13-6-16 16</inkml:trace>
  <inkml:trace contextRef="#ctx0" brushRef="#br4" timeOffset="271857.1529">10928 2948 387 0,'0'0'5'16,"0"10"2"-16,-2-3 2 16,-1 8 0-16,-2-3 1 15,0 10 1-15,1-2-1 16,1 5 1-16,-2-3-5 16,5 3-6-16,-3-7-14 15,3-18-63-15,3 22-4 0</inkml:trace>
  <inkml:trace contextRef="#ctx0" brushRef="#br4" timeOffset="272022.7093">10822 2663 458 0,'0'0'2'0,"0"0"1"15,0 0-1-15,0-10 0 16,0 10-1-16,9-2-4 15,-9 2-18-15,11 0-57 16,6 7-2-16</inkml:trace>
  <inkml:trace contextRef="#ctx0" brushRef="#br4" timeOffset="272204.9045">11254 2801 455 0,'0'0'6'0,"0"0"1"0,0 0 2 16,0 0 0-16,-5-5 0 16,5 5 0-16,0 0-2 0,7-10-7 15,9 10 0-15,-4-7-11 16,13 7-74-16,-3 0-1 16</inkml:trace>
  <inkml:trace contextRef="#ctx0" brushRef="#br4" timeOffset="272355.5763">11205 2973 421 0,'0'0'6'16,"0"0"3"-16,0 0 1 16,0 0 2-16,-11 9 1 15,11-9 0-15,7 5 1 16,9-3-1-16,11 1-13 16,3-3-3-16,5-3-79 0,17-1-5 15</inkml:trace>
  <inkml:trace contextRef="#ctx0" brushRef="#br4" timeOffset="275759.3685">11887 2692 390 0,'0'0'7'0,"0"0"2"16,-4-10 3-16,4 10 2 16,-7-9 1-16,2-1 1 15,-1-2 1-15,4-4 0 16,-1 2-6-16,3-4-8 0,5-1-3 15,7 1 0-15,1 3 0 16,8 1 0-16,5-1 0 16,2 5 0-16,2 2 0 0,0 8 0 15,-2-3 0-15,-2 3 0 16,-6 9 0-16,-2 3 0 16,-8 5 0-16,-6 5 0 0,-4 2 0 15,0-1 0-15,-7 4 0 16,-6 1 0-16,1-6 0 15,-2 0 0-15,-2-2 0 16,4-2 0-16,4-1 0 16,3-5 0-16,5 0 0 15,3-2 0-15,7 0 0 0,7 0 0 16,6-1 0 0,-2 2 0-16,8-3 0 0,-5-1 0 15,1 4 0-15,0-4 0 16,-5 2 0-16,-5 1 0 0,-5-2 0 15,-2 4 0-15,-8 0 0 16,-5-2 0-16,-11 3 0 16,-4-1 0-16,-5-2 0 0,-5 2 0 15,-7-2 0-15,0 0 0 16,-5-2 0-16,5-1 0 16,-1-2 0-16,8-1 0 0,3-4 0 15,3 3 0-15,5-3-3 16,19 0-42-16,-10-7-43 15,10 7-1-15</inkml:trace>
  <inkml:trace contextRef="#ctx0" brushRef="#br4" timeOffset="276186.349">12666 2276 426 0,'0'0'4'0,"0"0"0"15,-4-10 2-15,4 10 0 0,-16 0 2 16,2 5 2-16,-4 9 0 16,-2 12 2-16,0 9-3 15,-5 14 0-15,0 8-2 0,0 13-7 16,4 1 0-16,-2 6 0 15,5 0 0-15,6-2 0 16,6-4 0-16,2-6 0 16,4-6 0-16,10-9 0 15,4-7 0-15,9-5 0 0,7-5 0 16,5-9 0-16,2-7 0 16,3-5 0-16,0-6 0 15,-4-4 0-15,2-2 0 16,-5-8 0-16,-9-4 0 15,-4 3 0-15,-5-4 0 0,-7 1 0 16,-3 2 0-16,-5 0 0 16,0 10 0-16,-7-14-24 15,-14 8-64-15,21 6-3 0</inkml:trace>
  <inkml:trace contextRef="#ctx0" brushRef="#br4" timeOffset="276570.8869">12875 2634 459 0,'0'0'4'0,"0"0"2"0,0 0 1 16,0 0 0-16,0 0 2 16,-2 12 1-16,-2 2-1 15,2 6-9-15,-3 5 0 16,5 5 0-16,-2 2 0 0,-1 2 0 16,3 4 0-16,0-6 0 15,0-5 0-15,3-3 0 16,-1-3 0-16,1-1 0 15,-1-10 0-15,0-3 0 0,-2-7 0 16,0 0 0-16,6 9 0 16,-6-9 0-16,0 0 0 15,5-7-12-15,12 0-76 16,-15-8-1-16</inkml:trace>
  <inkml:trace contextRef="#ctx0" brushRef="#br4" timeOffset="276938.4645">13081 2264 406 0,'0'0'5'0,"0"0"3"0,0 0 0 15,0 0 1-15,0 0 3 16,-3 15 3-1,6 2 1-15,7 4 2 16,7 3-4-16,3 8-14 0,10 8 0 16,-2 4 0-16,6 9 0 15,-2-7 0-15,-4 3 0 16,-3 4 0-16,-8 1 0 16,-4-2 0-16,-13 3 0 15,-2-11 0-15,-11 3 0 0,-9-4 0 16,-5-4 0-16,-2 1 0 15,-1-5 0-15,0-6 0 16,2-4 0-16,7 2 0 0,-1-12 0 16,19-3-10-16,3 1-81 15,0-13-4-15</inkml:trace>
  <inkml:trace contextRef="#ctx0" brushRef="#br4" timeOffset="278643.279">13809 2524 398 0,'0'0'6'0,"0"-11"3"16,0 5 3-16,0-5 2 15,0-1 1-15,3 2 2 0,-3-2 0 16,0 0 0-16,0 12-11 16,0 0-6-16,0 10 0 15,0 10 0-15,0 10 0 16,3 4 0-16,2 6 0 0,2 4 0 16,-2-2 0-16,2 3 0 15,1-5 0-15,-1-6 0 16,-2-4 0-16,-5-5 0 15,5-6-31-15,-5 1-58 0,0-5-3 16</inkml:trace>
  <inkml:trace contextRef="#ctx0" brushRef="#br4" timeOffset="278874.7598">13583 2752 463 0,'0'0'4'0,"0"0"1"16,0 0 1-16,0 0 1 0,8-10 2 16,7 7 0-16,4-1-1 15,9-1-8-15,6-4 0 16,12 6 0-16,0-6 0 0,4 0 0 16,-2 3 0-1,-4 0 0-15,-4 3 0 0,-8 0 0 16,-2-16-62-16,-12 21-27 15</inkml:trace>
  <inkml:trace contextRef="#ctx0" brushRef="#br4" timeOffset="279403.4381">14362 2496 477 0,'0'0'4'0,"0"0"2"16,-6-12 2-16,6 12 0 15,-7-17 0-15,2 7-8 16,3 0 0-16,-1 3 0 16,3-3 0-16,0 10 0 15,17-15 0-15,8 13 0 0,5-4 0 16,7 6 0-1,1 0 0-15,-1 0 0 0,0 6 0 16,-5 7 0-16,-9-1 0 16,-8 0 0-16,-10 7 0 0,-5 1 0 15,-5 1 0-15,-8-1 0 16,-1 1 0-16,-4-1 0 16,3-3 0-16,0 3 0 0,6-2 0 15,0-3 0-15,7-3 0 16,2 0 0-16,12 0 0 15,4-1 0-15,4 1 0 16,2-3 0-16,6 2 0 0,-2 1 0 16,4-2 0-16,-11 3 0 15,3-1 0-15,-8 2 0 16,-10 1 0-16,-4 1 0 16,-11-4 0-16,-12 3 0 15,-2 0 0-15,-9 0 0 16,-8-6 0-16,-4 3 0 0,-4-6-20 15,4 0-31-15,6 0-36 16,-3-6-1-16</inkml:trace>
  <inkml:trace contextRef="#ctx0" brushRef="#br4" timeOffset="279727.0917">15019 1961 463 0,'0'0'3'16,"0"0"1"-16,6-9 1 16,-6 9 0-16,0 0 1 0,-3 12 0 15,-10 18 1-15,-3 5 0 16,-6 16-2-16,-6 31-5 16,-1 10 0-1,-1 10 0-15,2 4 0 16,8 5 0-16,3-7 0 0,11-4 0 15,6-8 0-15,11-15 0 16,6-11 0-16,8-7 0 16,5-6 0-16,4-11 0 0,4-6 0 15,3-4 0-15,2-6 0 16,-2-9 0-16,-4-9 0 16,-10-8 0-16,-8-5-79 15,2-5-14-15</inkml:trace>
  <inkml:trace contextRef="#ctx0" brushRef="#br4" timeOffset="280269.4822">15214 2643 467 0,'0'0'4'16,"-8"-9"3"-16,6-2 1 15,-1-1 1-15,1-3 1 16,2 0-4-16,0-5-6 0,2 1 0 15,14 1 0-15,1 4 0 16,5 0 0-16,2 5 0 16,6 2 0-16,3 4 0 15,-7 3 0-15,1 4 0 16,-5 14 0-16,-5 0 0 0,-5 7 0 16,-6 4 0-16,-6 5 0 15,-13 2 0-15,-1 0 0 16,-4-1 0-16,-7-5 0 15,-2 0 0-15,1-6 0 0,6-1 0 16,3-8 0-16,3-3 0 16,14-12 0-16,-7 16 0 15,7-16 0-15,14 1 0 0,6-1 0 16,4-1 0-16,6-7 0 16,6-2 0-16,-1 0 0 15,5 0 0-15,-4-2 0 16,2-4 0-16,-2 1-5 0,0 1-85 15,-13-3-1-15</inkml:trace>
  <inkml:trace contextRef="#ctx0" brushRef="#br4" timeOffset="280557.2479">15732 2026 440 0,'0'0'4'16,"0"-9"2"-16,0 9 2 15,-3-11 0-15,3 11 0 16,0 0 2-16,0 11 0 0,3 10 1 16,4 14-5-16,5 13-6 15,9 18 0 1,5 13 0-16,-2 6 0 0,3 4 0 16,-4 2 0-16,-5-1 0 15,-6-2 0-15,-9-1 0 16,-10-12 0-16,-10-8 0 0,-6-3 0 15,-7-2 0-15,-4-8 0 16,-1-4 0-16,-3-11 0 16,8-8-13-16,3-2-78 15,3-11-4-15</inkml:trace>
  <inkml:trace contextRef="#ctx0" brushRef="#br4" timeOffset="282572.5796">16231 2507 376 0,'0'0'8'15,"0"0"3"-15,5-11 2 0,-5 11 1 16,0 0 2-16,10-9-1 16,-10 9 2-16,0 0 2 15,12 17-7-15,-9 6-2 0,-1 9-10 16,0 2 0-16,-2 8 0 15,3 5 0-15,-3 1 0 16,0-1 0-16,0-5 0 16,0-5 0-16,0-5 0 15,0 2 0-15,-5-8-14 0,-14-7-73 16,15-4-2 0</inkml:trace>
  <inkml:trace contextRef="#ctx0" brushRef="#br4" timeOffset="282821.1645">16062 2779 430 0,'0'0'5'16,"0"0"1"-16,0 0 1 0,0 0 3 16,7 0 1-16,5 0 0 15,10 0 2-15,8 0 0 16,6-5-8-16,9 0-5 15,2 0 0-15,5 0 0 0,-3 1 0 16,-4-1 0-16,-8 0 0 16,-7 5 0-16,-9-3 0 15,-7 3-8-15,-6 13-77 16,-8-13-2-16</inkml:trace>
  <inkml:trace contextRef="#ctx0" brushRef="#br4" timeOffset="284392.3591">16763 2512 401 0,'0'0'7'16,"0"0"2"-16,-10-2 3 0,10 2 2 15,-12-9 1-15,12 9 1 16,-16-12 1-16,16 12 1 15,-9-15-16-15,9 15-2 16,2-17 0-16,13 10 0 16,10-1 0-16,4 1 0 0,9-1 0 15,-1 4 0-15,11-4 0 16,-4 6 0-16,-4 2 0 16,-6 0 0-16,-4 2 0 15,-7 9 0-15,-10-2 0 16,-6 3 0-16,-7 5 0 15,-2 0 0-15,-10 3 0 0,1 1 0 16,-1-1 0-16,-1-1 0 16,1-4 0-16,1 2 0 0,7 1 0 15,4-6 0-15,4-1 0 16,12-2 0-16,-2 1 0 16,11 0 0-16,3 0 0 0,2-3 0 15,2 2 0-15,-2 2 0 16,-5-2 0-16,0 3 0 15,-8 2 0-15,-4-2 0 16,-6 3 0-16,-5-3 0 16,-4 3 0-16,-10 0 0 0,-8 0 0 15,-5 0 0-15,-5 0 0 16,-6-2 0-16,0-2 0 16,-8-1 0-16,6-5 0 15,-2 3 0-15,6-6 0 16,1-2 0-16,3 0 0 15,13-2-4-15,-4 2-79 0,17-8-5 16</inkml:trace>
  <inkml:trace contextRef="#ctx0" brushRef="#br4" timeOffset="284688.5717">17521 3252 511 0,'0'0'0'0,"10"18"0"0,2-6 0 16,8 5 0-16,1-2 0 15,0 0-67-15,11-2-25 16</inkml:trace>
  <inkml:trace contextRef="#ctx0" brushRef="#br4" timeOffset="285093.5287">17825 2675 480 0,'0'0'4'0,"-8"-10"3"0,8 10 1 16,-10-14 1-16,3 4-6 15,2 0-3-15,2-4 0 0,3 2 0 16,0 0 0-16,15 4 0 15,3 1 0-15,6 5 0 16,-3 2 0-16,8 2 0 16,-4 8 0-16,-2 5 0 0,-10 5 0 15,-3 5 0-15,-10 4 0 16,-4-1 0-16,-11 6 0 16,-3-1 0-16,-5-1 0 0,2-6 0 15,-1 0 0-15,1-6 0 16,5-6 0-16,3-2 0 15,13-12 0-15,-8 14 0 16,8-14 0-16,18 4 0 0,1-4 0 16,5 0 0-16,6-4 0 15,3-2 0-15,2 1 0 16,1-2 0-16,-4-3 0 16,-4 3-69-16,-4 2-21 15</inkml:trace>
  <inkml:trace contextRef="#ctx0" brushRef="#br4" timeOffset="285657.2189">17633 2395 368 0,'0'0'7'0,"-5"-10"5"16,5 10 1-16,-12-15 2 15,1 8 0-15,-1 0 0 0,-2 4 1 16,-7 3 1-16,-1 12-7 15,-3 12-2-15,-3 14-2 16,-4 9-1-16,2 16-1 16,0 5-4-16,3 7 0 0,3 2 0 15,6 0 0-15,8-1 0 16,3-4 0-16,10-4 0 16,9-8 0-16,10-7 0 15,11-9 0-15,6-3 0 16,11-9 0-16,3-7 0 0,5-11 0 15,0-7 0-15,6-1-4 16,9-6-84-16,-21-8-2 16</inkml:trace>
  <inkml:trace contextRef="#ctx0" brushRef="#br4" timeOffset="286038.9264">18334 2225 432 0,'0'0'3'0,"0"0"1"16,0 0 1-16,0 0 2 15,0 0 0-15,13 14 3 16,12 18 4 0,2 8 1-16,5 14-1 15,0 8-14-15,3 12 0 0,-3 6 0 16,-4 2 0-16,-11 2 0 16,-17-12 0-16,-7-3 0 15,-16-4 0-15,-7-4 0 16,-5-6 0-16,-6-3 0 0,-6 0 0 15,6-8 0-15,4-3 0 16,3-17 0-16,1 3-71 16,16-7-22-16</inkml:trace>
  <inkml:trace contextRef="#ctx0" brushRef="#br4" timeOffset="287141.4339">10916 4659 436 0,'0'0'2'0,"0"0"2"15,0 0 0-15,0 0 1 16,0 0 0-16,10-2 1 16,3 2 1-16,9-5-1 0,5 0-1 15,11 3-2 1,1-6-4-16,14 3-8 0,-7-4-21 15,2 6-54-15,4 0-1 16</inkml:trace>
  <inkml:trace contextRef="#ctx0" brushRef="#br4" timeOffset="287305.9961">11051 4810 361 0,'0'0'7'0,"0"0"1"0,0 0 2 16,0 0 0-16,0 0 1 15,9 0 0-15,8 0 1 16,6-6-2-16,4-7-8 16,13 2-14-16,0 9-53 0,12-13-13 15</inkml:trace>
  <inkml:trace contextRef="#ctx0" brushRef="#br4" timeOffset="287874.2418">11736 4421 421 0,'0'0'4'0,"-7"-9"3"16,2-1 1-16,5 0 0 15,-5 0 1-15,5-2 0 16,0-3 1-16,7 2-1 0,8 3-4 16,5 1-2-16,5 6-1 15,5 3-1 1,0 0-1-16,1 8 0 0,-5 3-1 15,-2 5 0-15,-8 0 0 0,-7 5 0 16,-6-1 0-16,-3 2 0 16,-5 0 0-16,-5 0 0 15,3-2 0-15,-6 0 0 0,8 0 0 16,1-3 0-16,4-2 1 16,2 2 0-16,8-2 0 15,10-1 0-15,2 0 0 16,0-2 0-16,10-2 0 15,-4 2 0-15,2-2 0 0,-5 0 0 16,-3-3 0-16,-10 4 0 16,-4-1 0-16,-8 2 1 15,-10 3 1-15,-13-5-1 16,-9 4 1-16,-5-2-2 0,-5 4 0 16,-8-1-2-16,1-5-3 15,1-2-7-15,11 1-20 16,17-4-52-16,-8 0 0 15</inkml:trace>
  <inkml:trace contextRef="#ctx0" brushRef="#br4" timeOffset="288138.5537">12527 4367 493 0,'0'0'3'0,"0"0"1"0,0 0 0 16,0 0 1-16,2 12-3 15,-2 3-2-15,0 5 0 16,0 7 0-16,0 6 0 16,0 2 0-16,5 4 0 15,-3 3 0-15,2 0 0 0,3-6 0 16,-7-4-9-16,5-11-76 15,-3 4-4-15</inkml:trace>
  <inkml:trace contextRef="#ctx0" brushRef="#br4" timeOffset="288320.8203">12340 4570 438 0,'0'0'5'0,"0"0"0"0,0 0 2 16,0 0 0-16,5-12 1 15,11 9 1-15,8 1 0 0,14-3 0 16,6 0-4-16,11 0-2 16,7 0-2-16,7-3-8 15,4 8-29-15,1-7-48 16,-7 5-3-16</inkml:trace>
  <inkml:trace contextRef="#ctx0" brushRef="#br4" timeOffset="288783.9732">13292 4213 454 0,'0'0'4'0,"0"0"2"16,6-12 1-16,-6 12 1 16,0 0-1-16,0 0 1 0,-8 3 1 15,-2 17-1-15,-5 9-8 16,-2 11 0-16,-1 12 0 16,0 3 0-16,1 6 0 15,10-1 0-15,1-1 0 16,10-9 0-16,8-4 0 0,6-8 0 15,8-11 0-15,3-5 0 16,3-12 0-16,2-8 0 16,-1-2 0-16,-1-7 0 15,-9-5 0-15,-2-8 0 16,-10-2 0-16,-9-3 0 0,-8 0 0 16,-10 3 0-16,-9 0 0 15,-5 4 0-15,-3 6 0 0,1 4 0 16,-3 6 0-16,5 2 0 15,3 2-6-15,10 12-22 16,9-8-59-16,8-6-3 0</inkml:trace>
  <inkml:trace contextRef="#ctx0" brushRef="#br4" timeOffset="288986.4313">13882 4258 470 0,'0'0'2'16,"0"0"0"-16,0 5 2 0,0 7 0 16,-5 9 0-16,-1 6 1 15,4 7-1-15,-3 6 1 16,5 4-1-16,-5 8-2 0,5-2-3 16,0 3-7-16,0-9-29 15,0-2-47-15,0-4-3 16</inkml:trace>
  <inkml:trace contextRef="#ctx0" brushRef="#br4" timeOffset="289171.4595">13643 4486 461 0,'0'0'2'16,"0"0"0"-16,5-12 1 15,-5 12 1-15,23-13-1 16,-4 8 1-16,8-2 0 15,11 1-1-15,4 4-3 16,8 0-7-16,4-1-20 0,-4 3-56 16,8-2-1-16</inkml:trace>
  <inkml:trace contextRef="#ctx0" brushRef="#br4" timeOffset="289807.0146">14668 4063 401 0,'0'0'6'15,"0"0"1"-15,0 0 3 16,-11-6 0-16,11 6 0 16,-19 6 1-16,1 10 2 0,-7 12 1 15,-3 7-5 1,-4 12-2-16,2 12 0 0,0 4-1 15,6 3-6-15,7-2 0 16,5-4 0-16,12-6 0 16,7-9 0-16,15-5 0 0,2-12 0 15,8-7 0-15,7-10 0 16,0-9 0-16,1-2 0 16,0-11 0-16,-5-6 0 0,-8-8 0 15,-10-1 0-15,-4-7 0 16,-13 3 0-16,-19 3 0 15,-11 5 0-15,-8 4 0 16,-10 11 0-16,-7 7 0 0,9 12-17 16,5 8-71-16,-2 0-3 15</inkml:trace>
  <inkml:trace contextRef="#ctx0" brushRef="#br4" timeOffset="291820.5185">10980 5702 393 0,'0'0'5'16,"0"0"3"-16,-9 0 2 0,9 0 2 15,-13 0 0-15,13 0 1 16,-10 0 0-16,10 0 1 0,0 0-5 15,10-7-2-15,15 4-3 16,9-1-1-16,9-4-4 16,11 3-4-16,1-4-13 15,7-8-58-15,-2 17-9 16</inkml:trace>
  <inkml:trace contextRef="#ctx0" brushRef="#br4" timeOffset="291984.4403">11058 5900 393 0,'0'0'5'16,"0"0"2"-16,0 0 2 16,0 0 1-16,-5 10 2 15,5-10 0-15,17 6 1 16,7-6 0-16,9 0-4 0,14-6-4 16,8-4-4-16,13 6-12 15,0-4-68-15,5-2-5 16</inkml:trace>
  <inkml:trace contextRef="#ctx0" brushRef="#br4" timeOffset="292260.2258">11826 5596 473 0,'0'0'4'0,"0"0"2"16,0 0 0-16,0 0 1 16,-5 7 1-16,5 6-1 0,0 6-7 15,-2 7 0-15,2 5 0 16,0 6 0-16,0 6 0 16,4 4 0-16,-1 3 0 0,2-3 0 15,-3-5 0-15,0 2 0 16,-2-10 0-16,0 1-77 15,0-5-14-15</inkml:trace>
  <inkml:trace contextRef="#ctx0" brushRef="#br4" timeOffset="292669.6096">12231 5685 463 0,'0'0'4'0,"0"0"1"16,0 0 1-16,-10-12 1 16,0 9 1-16,0 3-1 15,-5 0 1-15,0 5-5 0,-2 5-3 16,4 5 0-16,-1 2 0 16,4 7 0-16,4 2 0 15,6-1 0-15,0-1 0 0,11 2 0 16,3-2 0-16,8-4 0 15,4 2 0-15,1-5 0 16,3 4 0-16,0-7 0 16,2-1 0-16,-2-1 0 0,-8 0 0 15,-2-2 0-15,-7 0 0 16,-6-3 0-16,-7-7 0 16,-13 20 0-16,-6-12 0 15,-8 2 0-15,-8-2 0 0,-6 4 0 16,-3-5 0-16,-1 3 0 15,2-8 0-15,7 6-3 16,-3-6-52-16,11-2-33 16,10-7-3-16</inkml:trace>
  <inkml:trace contextRef="#ctx0" brushRef="#br4" timeOffset="292827.2096">12214 5682 444 0,'0'0'5'15,"0"0"2"-15,12-7 2 16,3 2 1-16,4 1 0 16,11-4 0-16,11 3-1 15,10-5-4-15,20-2-65 0,-2 4-24 16,5-4-2-16</inkml:trace>
  <inkml:trace contextRef="#ctx0" brushRef="#br4" timeOffset="300149.2495">21131 5472 270 0,'0'0'8'0,"0"0"4"15,10-10 4-15,-10 10 3 0,9-17 2 16,-6 10 3-16,5-4 1 15,-8 11 0-15,7-15-7 16,-7 15-4-16,0 0-4 16,0 0-4-16,3-8-1 15,-3 8-5-15,0 0 1 16,0 0 0-16,0 0 0 0,0 0-3 16,0 0 0-16,0 0 2 15,0 0 0-15,0 0 3 16,0 0-4-16,0 0 2 0,0 0-1 15,0 0 2-15,0 0 1 16,0 0-2-16,0 0-3 16,0 0 2-16,0 0 1 0,0 0-1 15,0 0 0-15,0 0 0 16,0 0 0-16,0 0 0 16,0 0 0-16,0 0 0 15,0 0 0-15,0 0 0 16,0 0 1-16,0 0-3 0,0 0 2 15,0 0 0-15,0 0 2 16,0 0-2-16,0 0 1 16,0 0-3-16,0 0 2 15,0 0 2-15,0 0-2 0,0 0 1 16,-3 8 0-16,-10 3 0 16,1 1 0-16,-8 6 3 15,-4 1-3-15,-4 5 1 16,-1 1 0-16,-7 3 0 0,1-3 0 15,5-1-1-15,6-5 0 16,2-1 0-16,1-3-1 16,9-2 0-16,1-6 0 15,11-7 0-15,-6 12 0 0,6-12 1 16,9 6-1-16,11-6 1 16,10 0 0-16,5 0-1 15,10-6 2-15,3 2-1 0,8-1-1 16,-1 0 1-16,-2 0 1 15,-12 3-2-15,-6-1 0 16,-7 3 0-16,-6 0 0 16,-12 5 0-16,-10-5 0 15,-5 17 0-15,-9-5 0 0,-9 5 0 16,-7 1 0-16,-2 5 0 16,-9-1 0-16,0 2 0 15,-6 1 0-15,-1-1 0 16,-1 2 0-16,4-4 0 0,2-2 0 15,6-5 0-15,5 0 0 16,7-5 0-16,10 3 0 16,6-6 0-16,9-7 0 15,6 12 0-15,13-10 0 0,9 1 0 16,5-3 0-16,5 0 0 16,4-3 0-16,5-4 0 0,2 0 0 15,-6 0 0-15,2-1 0 16,-8 3 0-16,-10-5-2 15,0 4-21-15,-10 6-56 16,-1-2-9-16</inkml:trace>
  <inkml:trace contextRef="#ctx0" brushRef="#br4" timeOffset="300566.8154">21775 5467 438 0,'0'0'2'15,"0"0"4"-15,0-10 0 0,0 10 1 16,0-10 1-16,0 10-1 16,-5-14 0-16,-8 8 1 15,-4 3-4-15,-6 3-2 16,-2 0-1-16,-2 6-1 0,-5 2 0 15,4 4 0-15,1-2 0 16,4 2-1-16,4 0 1 16,1 3 0-16,4-5 0 15,9 6-1-15,0-4 1 16,5 2 0-16,0 4 0 0,7-1 0 16,0 0 1-16,9 3 0 15,1 6 0-15,1 0 0 16,-3-1 0-16,4 2 1 0,-4 3-1 15,0-1 1-15,-3-2-1 16,-3 2 0-16,0-2-1 16,-2 0-2-16,-4-7-6 0,-1 4-20 15,-2-1-55-15,0-8-2 16</inkml:trace>
  <inkml:trace contextRef="#ctx0" brushRef="#br4" timeOffset="300869.5738">21559 5821 389 0,'0'0'5'0,"0"-10"1"16,0 10 2-16,2-17-1 16,5 7 1-16,5-2 0 15,6-6 0-15,5 3-3 16,7 3-13-16,-1-3-17 16,8 5-29-16,5 5-20 0,-1 3-2 15,-7-3 15-15,-2 5 17 16,-6 0 23-16,-7 0 22 15,1 5 25-15,-10 2 35 0,-10-7 20 16,5 15-4-16,-5 3-17 16,0 0-19-16,0-1-15 15,0 2-10-15,0 1-5 16,0 2-4-16,0-2-2 0,3-2-3 16,-1-6-4-16,6 3-10 15,-8-15-30-15,7 14-40 16,-7-14-1-16</inkml:trace>
  <inkml:trace contextRef="#ctx0" brushRef="#br4" timeOffset="301037.1204">21938 5539 435 0,'0'0'4'0,"0"0"1"15,0 0 0-15,0 0 1 16,0-11-1-16,0 11 1 15,8-1-3-15,5 1-8 16,-13 0-31-16,25 1-44 0,-4 8-3 16</inkml:trace>
  <inkml:trace contextRef="#ctx0" brushRef="#br4" timeOffset="301221.637">22301 5603 408 0,'0'0'6'0,"0"0"3"16,0 0 3-16,0 0 0 16,0 0 1-16,-4-5 0 0,4 5-1 15,0 0 1-15,7-7-9 16,11 7-7-16,-3 0-13 16,11-10-57-16,-1 13-12 15</inkml:trace>
  <inkml:trace contextRef="#ctx0" brushRef="#br4" timeOffset="301381.1997">22334 5739 370 0,'0'0'5'16,"0"0"4"-16,-12 6 0 0,12-6 1 15,0 0 2-15,-8 14 1 16,8-14 2-16,3 11-1 16,9-9-4-16,7-2-3 0,7 0-4 15,1 0-6-15,15 0-19 16,3 0-58-16,-2-2-3 15</inkml:trace>
  <inkml:trace contextRef="#ctx0" brushRef="#br4" timeOffset="301582.2815">22864 5492 424 0,'0'0'5'0,"0"0"2"15,0 0 0-15,0 0 1 0,-6 0 1 16,-1 7 1-16,4 5-1 15,-2 8 2-15,1 6-6 16,-1 1 0-16,1 5-2 16,2 2 0-16,2 4-2 15,0-5-4-15,6 3-13 0,-4 3-59 16,2-10-9-16</inkml:trace>
  <inkml:trace contextRef="#ctx0" brushRef="#br4" timeOffset="301933.0557">23239 5477 439 0,'0'0'3'0,"0"0"0"16,0 0 2-16,-8-10-1 0,1 10 1 15,-6 0 0-15,-1 5 1 16,-4 7 0-16,-2 3-2 0,2 5-1 15,1 6-1-15,3 3 1 16,3-3 0-16,4 5 1 16,7-4-1-16,2 3 1 15,9-6-1-15,6 3 0 0,5-1 0 16,-1-2-3-16,5-4 0 16,-1-1 0-16,0-2 0 15,-5-3 0-15,-3-2 0 16,-17-12 0-16,8 12 0 0,-8-12 0 15,-20 8 0-15,-5-3 0 16,-7-5 0-16,-6 4-4 16,-4-4-45-16,2 3-37 15,1-3-2-15</inkml:trace>
  <inkml:trace contextRef="#ctx0" brushRef="#br4" timeOffset="302100.6167">23204 5479 444 0,'0'0'3'0,"0"0"2"0,12-5 2 16,1 1 1-16,2 1-1 15,5 1 1-15,5-1 1 16,7 3-2-16,8 0-9 0,-3 12-47 16,5-7-36-16,5 0 0 15</inkml:trace>
  <inkml:trace contextRef="#ctx0" brushRef="#br4" timeOffset="303236.4559">21561 7032 403 0,'0'0'5'0,"0"0"3"0,0 0 2 15,0-7 0-15,0 7 1 16,-8-10 1-16,-2 6-1 15,-2 1 1-15,-11 3-5 16,-2 0-2-16,0 7-2 16,-7 9 0-16,2 0-1 15,-2 4-1-15,5 5 0 0,3 0 0 16,3 2-1-16,8 0 0 16,9 1 1-16,4-3 0 15,2-6-1-15,13-4 2 0,7-3-2 16,6-7 2-16,4-2-2 15,6-3 0-15,-4-11 0 16,1-3 0-16,0-5 0 0,-5-12 0 16,-3-6 0-16,-5-12 0 15,-5-9 0-15,-1-5 0 16,-6-9 0-16,-6-3 0 0,-2 4 0 16,-2 1 0-16,-4 12 0 15,-3 10 0-15,-1 12 0 16,-2 12 0-16,3 11 0 15,-3 16 0-15,3 17 0 16,-1 10 0-16,-1 14 0 16,6 11 0-16,0 11 0 15,0 9 0-15,3 2 0 0,8-1 0 16,2-6 0-16,5-3 0 16,2-8 0-16,8-9 0 15,-2-11-15-15,2-21-57 0,0 9-16 16</inkml:trace>
  <inkml:trace contextRef="#ctx0" brushRef="#br4" timeOffset="303571.4857">21864 7089 408 0,'0'0'5'16,"0"0"0"-16,0 0 2 0,-10 0 0 15,10 0 1-15,-15 8 0 16,8 2 0-16,-1 0 1 15,3 5-5-15,3 5 0 16,2-3-1-16,8 3-1 16,9 0 1-16,5-5 0 15,-1-3-1-15,10-2 1 16,2-6-1-16,2-1 0 0,-5-3 1 16,-1-5 0-16,-6-5-1 15,-4-7 1-15,-3-1-1 16,-12-4 0-16,-4 0-1 0,-9-3 1 15,-7 6-2-15,-1 1 0 16,-8 6-3-16,1 1-1 0,-6 9-1 16,2 2-5-16,6 2-7 15,-3 6-16-15,8 2-52 16,9 1-1-16</inkml:trace>
  <inkml:trace contextRef="#ctx0" brushRef="#br4" timeOffset="303827.0144">22361 6713 419 0,'0'0'6'0,"-3"-7"1"0,3 7 3 16,-11-12 0-16,11 12 0 16,-21-3 0-16,6 8 1 15,-2 10 0-15,4 14-5 16,-1 14-2-16,2 11-2 15,-1 8 0-15,5 7 1 0,8 5-3 16,0-1 0-16,8-1 0 16,-1-9 0-16,4 2 0 15,1-6-6-15,-5-6-15 0,2-12-64 16,0-3-3-16</inkml:trace>
  <inkml:trace contextRef="#ctx0" brushRef="#br4" timeOffset="304017.8581">22140 7238 422 0,'0'0'5'0,"0"0"1"16,0 0 1-16,0 0 0 16,0-10 0-16,0 10 1 0,17-12 0 15,3 5-1-15,12-1-5 16,1-3-7-16,12 4-29 15,-1 1-48-15,2-5-2 0</inkml:trace>
  <inkml:trace contextRef="#ctx0" brushRef="#br4" timeOffset="304200.5412">22614 7099 475 0,'0'0'3'0,"0"0"0"0,0 0 1 16,0 0-1 0,0 0 1-16,11 0 0 15,3 0-1-15,9 0-5 0,-3-4-16 16,2 4-65-16,8 0-3 16</inkml:trace>
  <inkml:trace contextRef="#ctx0" brushRef="#br4" timeOffset="304383.5622">22619 7246 399 0,'0'0'7'0,"0"0"3"0,0 0 3 15,0 0 0-15,0 0 0 16,0 0 1-16,0 0-1 16,10 4 1-16,9-4-7 15,7-2-5-15,4-3-7 0,10 2-9 16,0 3-63-16,4-2-9 15</inkml:trace>
  <inkml:trace contextRef="#ctx0" brushRef="#br4" timeOffset="305038.1353">23149 6973 435 0,'0'0'5'0,"0"0"2"0,-8-12 1 16,8 12 2-16,-12-15 1 16,10 3 0-16,-3 2 1 15,2-5 0-15,3 2-12 0,3-1 0 16,10 3 0-16,8-1 0 16,4 5 0-16,5-3 0 15,0 7 0-15,2 1 0 0,1 2 0 16,-8 5 0-16,-4 2 0 15,-8 5 0-15,-2-2 0 16,-6 8 0-16,-5-5 0 16,-8 4 0-16,-2 0 0 0,-2 0 0 15,-4-2 0-15,2 2 0 16,-1-3 0-16,0 0 0 16,2-2 0-16,6-2 0 0,2 2 0 15,5-2 0-15,0 0 0 16,7 0 0-16,9 2 0 15,1 2 0-15,3-5 0 16,2 3 0-16,3-2 0 16,2 2 0-16,-5 1 0 15,1-1 0-15,-6-5 0 0,-7 4 0 16,-10-11 0-16,13 18 0 16,-13-18 0-16,-13 12 0 15,-4-7 0-15,-6-1 0 0,-8 2 0 16,-2-2 0-16,-7 1 0 15,-2 0 0-15,0 3 0 16,-1-6-5-16,7-2-61 0,1 9-21 16</inkml:trace>
  <inkml:trace contextRef="#ctx0" brushRef="#br4" timeOffset="311485.0382">19098 15094 214 0,'0'0'7'16,"0"0"3"-16,-16 1 4 15,7 2 3-15,1 3 0 0,-2-4 1 16,0 5 0-16,0-2 0 16,10-5-5-16,-15 14-4 15,15-5-2-15,2 1 1 16,11 0 0-16,17-3 2 0,12 0 0 15,20-2 1-15,18-2 0 16,19-3 0-16,18-5-1 16,15-5-2-16,7-3-2 15,15-1-1-15,-2-1-1 16,5-3 1-16,1 4-1 16,-1 0 0-16,5 0 0 0,4 2 1 15,4-2-1-15,3 1 0 16,6-2 0-16,3 3 0 15,-1-1-1-15,3 1 0 0,0 2 0 16,-7 2-3-16,-8-2 0 16,-13 6 0-16,-14 1 0 15,-15 0 0-15,-16 3 0 0,-21 0 0 16,-22 0 0-16,-14 0 0 16,-14 0 0-16,-16 0 0 15,-6 3 0-15,-8-3 0 0,-10 0 0 16,0 0 0-1,0 0 0-15,0 0 0 16,0 0 0-16,0 0 0 0,0 0 0 16,-5-4 0-16,5 4 0 15,0 0 0-15,-15-13 0 16,15 13 0-16,-17-3 0 16,7 1 0-16,-6 2-18 0,4 0-19 15,-5 5-48-15,2-3-4 16</inkml:trace>
  <inkml:trace contextRef="#ctx0" brushRef="#br4" timeOffset="312146.3621">22906 14700 348 0,'0'0'5'0,"0"0"2"15,0 0 4-15,0 0 1 16,0 0 0-16,0 0 1 0,0 0-1 16,0 0 2-16,0 0-4 15,0 8-2-15,12-1 0 16,5 3-2-16,8 2-1 16,5 2 1-16,7 1 0 0,9 2 0 15,-2 1-2-15,4-5 0 16,-2 2-1-16,-4-3-1 15,-4-2 0 1,-7 0-1-16,-2-3 1 0,-7 0-1 16,-3-2 0-16,-3-2 1 15,-6 0-2-15,-10-3 0 16,14 1 0-16,-14-1 0 0,0 0 0 16,3 11 0-16,-8 1 0 15,-10 3 0-15,-8 7 0 0,-8 6 0 16,-11 1 0-16,-6 7 0 15,-7 0 0-15,4 0 0 16,1-4 0-16,4-6 0 0,7-1 0 16,11-8 0-16,7-1 0 15,8-7 0-15,5-1 0 16,8-8 0-16,-7 10 0 16,7-10 0-16,0 0 0 0,0 0 0 15,0 0 0-15,0 0 0 16,0 0 0-16,0 0 0 15,0 0-15-15,0 0-74 16,0 0-2-16</inkml:trace>
  <inkml:trace contextRef="#ctx0" brushRef="#br4" timeOffset="314514.6179">19219 15098 24 0,'0'0'7'0,"0"0"5"0,0 0 4 16,0 0 5-16,0 0 6 16,0 0 3-16,0 0 3 15,0 0 1-15,-4 10-5 0,4-10-3 16,0 0-4-16,0 0-2 15,0 0-4-15,-6 13-2 16,6-13-2-16,0 0-1 16,0 0 1-16,0 0-1 0,-5 11 0 15,5-11-2-15,0 0-1 16,0 0 0-16,0 0-1 16,0 0-1-16,0 0 0 15,0 0 1-15,0 0-1 0,0 0 1 16,0 0 0-16,0 0 0 15,0 0-1-15,0 0 1 16,0 0-2-16,0 0 1 16,0 0-2-16,0 0 1 15,-10-3-2-15,10 3 1 16,-4-13-1-16,4 13-1 0,-6-10-2 16,6 10 0-16,-5-11 0 15,5 11 0-15,-5-12 0 0,5 12 0 16,-5-12 0-16,5 12 0 15,-5-14 0-15,5 1 0 16,-2-2 0-16,0 0 0 16,-3-5 0-16,4 1 0 0,-2-6 0 15,-1-2 0-15,1-6 0 16,-2-2 0-16,-2 1 0 16,2-5 0-16,-3-4 0 15,1-5 0-15,0 0 0 16,-4-4 0-16,2 0 0 15,1-4 0-15,1-2 0 0,-3 0 0 16,0 2 0-16,0-4 0 16,-3 6 0-16,4 2 0 15,-1 0 0-15,-1 5 0 0,2 2 0 16,2 1 0-16,-4 4 0 16,1 1 0-16,3-5 0 15,-1 10 0-15,1-5 0 16,0 4 0-16,-1 3 0 0,0 0 0 15,3-1 0-15,-4 1 0 16,1 3 0-16,1-3 0 16,-3 1 0-16,5 0 0 15,-2 1 0-15,-1-5 0 16,0 3 0-16,3-1 0 0,-2-2 0 16,2 6 0-16,-2-5 0 15,-1 1 0-15,1 3 0 16,0 1 0-16,-1-1 0 15,0 3 0-15,1 0 0 16,-3-3 0-16,3-1 0 0,-2 5 0 16,3-2 0-16,-2-2 0 15,1 6 0-15,1-3 0 0,-1 5 0 16,2-5 0-16,1 2 0 16,1 2 0-16,-5 1 0 15,6-3 0-15,-6 0 0 16,4 0 0-16,-4 1 0 0,3-1 0 15,0 1 0-15,-3-2 0 16,1 2 0-16,2 2 0 16,1-4 0-16,-6 2 0 15,7 2 0-15,-5 0 0 16,1 2 0-16,2 0 0 16,-3-1 0-16,3 2 0 0,-2 2 0 15,2-1 0-15,1 2 0 16,-2 0 0-16,1 3 0 15,0-1 0-15,0 2 0 0,3-1 0 16,0 6 0-16,2 7 0 16,-9-17 0-16,9 17 0 15,-5-13 0-15,5 13 0 0,-2-7 0 16,2 7 0-16,0 0 0 16,-5-9 0-16,5 9 0 15,0 0 0-15,0 0 0 16,0 0 0-16,0 0 0 0,0 0 0 15,0 0 0-15,0 0 0 16,0 0 0-16,0 0 0 16,0 0 0-16,-7 1 0 15,2 12 0-15,-1 2 0 16,-1 0 0-16,-2 7 0 0,-1 2 0 16,-5 4 0-16,2-1 0 15,-2 0 0-15,0-3 0 16,3-3 0-16,3-1 0 15,1-5 0-15,0-6 0 0,8-9 0 16,-8 13 0-16,8-13 0 16,0 0 0-16,0 0 0 15,0-8 0-15,3-4 0 0,2-8 0 16,3-2 0-16,4-11 0 16,1-3 0-16,0-9 0 15,8 0 0-15,-2 4 0 16,0-2 0-16,-3 8 0 0,0 3 0 15,-7 12 0-15,2 3 0 16,-6 4 0-16,-5 13 0 16,0 0 0-16,0 0 0 15,5 23 0-15,-3 1 0 0,1 6 0 16,-1 5 0 0,5 10 0-16,4 2 0 0,3 2 0 15,6 3 0-15,5-5 0 16,10 3 0-16,5-10 0 0,14-1-52 15,6 3-41-15</inkml:trace>
  <inkml:trace contextRef="#ctx0" brushRef="#br4" timeOffset="319613.0457">19089 15083 309 0,'0'0'7'0,"0"0"5"0,0 0 0 16,0 0 0-16,0 0 1 16,0 0 0-16,0 17 4 0,0 19 0 15,0 12-5-15,3 25-3 16,7 19-1-16,0 17 0 15,5 20 1-15,0 9-2 0,-2 2-2 16,6 3-1-16,-1-7-2 16,-5-2-3-16,4-10 2 15,-5-8 1-15,-3-7-1 0,0-7-1 16,-5-11 0-16,4-7-6 16,-7-12-11-16,5-10-6 15,-4-30-44-15,0-9-15 16</inkml:trace>
  <inkml:trace contextRef="#ctx0" brushRef="#br4" timeOffset="319963.7164">19043 17055 396 0,'0'0'4'16,"0"0"0"-16,-8 6 1 0,5 3 1 16,-2 9 2-16,5 2-1 15,0 7 1-15,0-10-1 16,5 3-3-16,1 3-1 16,4-3 0-16,-3 4-1 15,3 3-2-15,-2-3 1 0,4 2-1 16,1-2 1-16,-1-2 0 15,0-2 1-15,-2 3 0 16,0-8 1-16,2-3-1 16,-2-7 1-16,3-12 0 0,14-12-1 15,0-19-5-15,1-24-14 16,-1-20-63-16,8-7-2 16</inkml:trace>
  <inkml:trace contextRef="#ctx0" brushRef="#br4" timeOffset="320677.6849">19082 15129 151 0,'0'0'14'0,"0"0"6"0,0 0 5 0,0 0-1 16,0 0 2-16,-7 3 0 15,-3-3 0-15,-3 1 1 16,-7 4-13-16,-7-2-6 15,-10 1-3-15,-13 2-1 16,-9 1-2-16,-14 0-1 0,-9 0 0 16,-15 4 0-16,-9-2-1 15,-7 1 0-15,-6 0 1 16,-3-2-1-16,-2 2 1 0,0-3-1 16,2 1 1-16,4-3-1 15,10 2 1-15,3 1-1 16,9-1 0-16,4-3-1 15,11 4 0-15,15-4-1 0,11 4-10 16,8-5-16-16,15 2-10 16,7 3-30-16,12-6-7 15</inkml:trace>
  <inkml:trace contextRef="#ctx0" brushRef="#br4" timeOffset="321014.9315">17501 15113 341 0,'0'0'1'0,"0"0"0"0,-5 0 0 15,5 0 0-15,-22 0 2 16,-1 8 0-16,-4 3 2 15,-9 2 0-15,-5 3 0 16,-11 3 1-16,-3 1-1 16,-8 2 1-16,3 1-2 0,7-3-1 15,1-3-1-15,12-3-2 16,4-3-1-16,12 1 1 16,14-2 1-16,10-10 0 15,32 12 1-15,18-4 1 0,22 0 0 16,22 1 1-16,21 1-6 15,24-10-53-15,13 19-16 16</inkml:trace>
  <inkml:trace contextRef="#ctx0" brushRef="#br1" timeOffset="343874.2939">12766 7615 102 0,'0'0'7'16,"0"0"4"-16,0 0 0 0,0 0 5 16,0 0 1-16,0 0 6 15,0 0 4-15,0 0 2 16,9 0-4-16,6-8-3 15,8-7-1-15,4-5 0 0,13-9-2 16,12-11-2-16,15-9-4 16,12-10 0-16,16-13-1 15,7-11 0-15,20-3-2 16,7-9 0-16,11 1-1 0,1 0-2 16,-3 1-1-16,5 1-1 15,-5 5-1-15,-10 10-1 16,-15 11-1-16,-13 9-1 15,-20 10 0-15,-13 12 0 16,-17 8 0-16,-20 7 1 0,-7 10-1 16,-14 4 0-16,-9 6 0 15,-4 6-1-15,-12 6-2 16,-9 6-2-16,-1 6-5 16,-17 3-6-16,-7 11-4 0,-12 1-8 15,-5 3-20-15,0 5-33 16,-11-2-6-16</inkml:trace>
  <inkml:trace contextRef="#ctx0" brushRef="#br1" timeOffset="345089.8424">14222 6104 289 0,'0'0'8'0,"0"0"4"0,0 0 1 16,0 0-1-16,0 0 1 15,0 0 2-15,-2 14 2 0,4 4 2 16,5 3-7-16,9 10-3 16,1 6 0-16,5 5 1 15,0 2-2-15,6 3 0 16,0-2-2-16,-2 0-2 0,2 0 0 16,-1-9-1-16,1-1-2 15,-6-4 0-15,-1-5 0 16,-5-4 0-16,-3-4 0 15,-1-5-1-15,-4-6 1 16,-8-7-1-16,0 0 0 0,0 0 0 16,-12-2 0-16,-4-13-2 15,2-6 0-15,-6-8-2 16,-6-8-1-16,2-6 0 16,-5-1 0-16,1-8 0 0,1 5 1 15,-1-3 0-15,-5 8 3 16,3 3 0-16,6 7 2 15,-2 2 1-15,2 6 0 0,5 6 1 16,3 3 0-16,4 2 0 16,2 3 0-16,7 3-1 15,3-3 1-15,6 0 0 16,13-4 0-16,9-4 0 0,11-7 1 16,11-7-1-16,12-7 0 15,10-8 1-15,7-6-1 16,16-6-1-16,5-6-1 15,5 1 0-15,1-6-1 0,0-1-1 16,10 2-1-16,-2-4 1 16,-3 4 0-16,-1-2 1 15,-3 1 0-15,-7 3 0 16,-3 3 1-16,-10 4 1 16,-6 3 0-16,-8 5 0 0,-13 8 0 15,-9 4-1-15,-6 8 0 16,-8 5 0-16,-11 8 0 15,-4 1-1-15,-7 7 1 0,-6 2-1 16,-9 9 1-16,16-6-2 16,-16 6 1-16,8 0 0 15,-8 0 0-15,9 10-1 0,-9-10 1 16,8 16 0-16,-5-6 0 16,1-1 0-16,-2 4 1 15,-2-4 0-15,0 4 1 16,0-3-1-16,-2-1 0 15,-2 2 0-15,3-1 0 0,-4 0 0 16,5-10-1 0,-5 15 0-16,5-15-2 0,-9 12 0 15,9-12-3-15,-4 15-4 16,4-15-8-16,-4 22-17 16,1-8-52-16,1 4-1 15</inkml:trace>
  <inkml:trace contextRef="#ctx0" brushRef="#br1" timeOffset="346215.5066">16283 5291 152 0,'0'0'7'0,"0"0"3"16,0 0 2-16,0 5 5 15,0-5 4-15,0 0 2 16,7 10 2-16,-7-10 0 15,0 0-7-15,0 0-1 0,10-3-2 16,1-4-3-16,5-8-3 16,10 0 0-16,3-6-1 15,14-8 1-15,2-3 0 16,7 1-1-16,3-7 0 0,1 3-1 16,-4 1-1-16,-4 5-1 15,-3 0 1-15,-8 5-4 16,-7 7 0-16,-10 2 1 15,-2 5-1-15,-6 1 0 16,-12 9-2-16,7-5-2 0,-7 5-1 16,-6 5-3-16,-3 4-5 15,-8-1-5-15,2 7-8 16,-7 1-12-16,-8 2-12 16,2 9-25-16,-6-4-10 0</inkml:trace>
  <inkml:trace contextRef="#ctx0" brushRef="#br1" timeOffset="346335.1729">16470 5145 188 0,'0'0'2'0,"0"0"1"0,9-9 0 15,2-2-2-15,3 1-18 16,9-1-36-16,-1-1-3 16</inkml:trace>
  <inkml:trace contextRef="#ctx0" brushRef="#br1" timeOffset="347006.2433">16206 4775 263 0,'0'0'7'16,"0"0"5"-16,-15-2 2 16,15 2 2-16,-13-5 2 0,13 5 1 15,-14-5 2-15,14 5 2 16,-12-4-7-16,12 4-3 0,0 0-2 15,0 0-1-15,0 0-2 16,0 0-1-16,0 0-1 16,0 0-2-16,0 0 0 15,14-10-1-15,2 4-1 0,8-1 0 16,6-3 0-16,10 4 0 16,4-5 0-16,6 2 1 15,5 0-2-15,2 7 1 16,0-1-1-16,3 3 0 0,-6 10 0 15,1 6 1-15,-5 4-1 16,-3 7 1-16,-2 5 0 16,-8 7 0-16,-4 3 0 15,-6 8 1-15,-2 2 0 16,-8 3-3-16,-4 4 0 16,-6-2 0-16,-7 2 0 0,0 1 0 15,-10-6 0-15,-7 1 0 16,-11-5 0-16,-2-3 0 0,-4-8 0 15,-3 6 0-15,-6-11 0 16,1-2 0-16,-3-3 0 16,5-5 0-16,1-5 0 0,7-2 0 15,-1-5 0-15,8-1 0 16,0-5 0-16,7-3 0 16,2 1 0-16,3-2 0 15,5-2 0-15,8 0 0 16,-9-2-35-16,9 2-52 0,0-7-4 15</inkml:trace>
  <inkml:trace contextRef="#ctx0" brushRef="#br1" timeOffset="347394.2054">16571 5588 426 0,'0'0'6'0,"0"0"3"0,0 0 1 16,0 0 2-16,0 0 0 16,0 0 0-16,0 0 1 15,0 0-2-15,0 0-11 0,-10 10 0 16,-4 3 0-16,-4 4 0 16,-7 4 0-16,3 0 0 15,-3 4 0-15,-4 0 0 16,6-4 0-16,0 3 0 15,6-7 0-15,5-3 0 16,3 1 0-16,9-15 0 16,4 13 0-16,13-13 0 0,8 0 0 15,7-5 0-15,8-5 0 16,5 0 0-16,2-3 0 0,2 4 0 16,-6-3 0-16,-4 6 0 15,-4 0 0-15,-5 3 0 16,-7 0 0-16,-9 3-15 15,-14 0-47-15,13 6-26 0,-13-6-2 16</inkml:trace>
  <inkml:trace contextRef="#ctx0" brushRef="#br1" timeOffset="347907.3326">16425 4662 286 0,'0'0'6'0,"0"0"5"0,-6-10 2 16,6 10 3-16,-9-15 2 15,6 8 1-15,-4-6 3 0,2 4-1 16,2-3-5-16,1 3-2 16,-1 0-4-16,3 9-2 15,0 0-2-15,-13-3-1 16,1 10-1-16,-6 9-2 0,-2 9 0 16,-10 4-1-16,-3 5 1 15,-7 9-1-15,-5-6 0 16,2 1 0-16,7-6 0 15,1-8 1-15,8-4 0 16,4-5-1-16,11-8 1 16,12-7-1-16,0 0 0 0,-6-10 0 15,15-2 1-15,3 2-2 16,5-3 1-16,3 1-2 16,5 3 1-16,5 3 0 15,2 4 0-15,5 2 0 0,3 8 0 16,5 6 1-16,5 3-3 15,-1 3-4-15,10 13-14 0,9-4-63 16,-1 3-3-16</inkml:trace>
  <inkml:trace contextRef="#ctx0" brushRef="#br1" timeOffset="349107.3973">18294 6228 345 0,'0'0'7'0,"0"0"3"16,-10 0 4-16,10 0 2 0,-10 0 1 16,10 0 1-16,-10 0 2 15,10 0 0-15,-9-6-5 16,9 6-4-16,-8-17-1 15,5 5-2-15,-4-6-8 16,2-1 0-16,3-9 0 0,-3-4 0 16,0-5 0-16,3-5 0 15,2-2 0-15,0-9 0 16,0 2 0-16,4-9 0 16,8 5 0-16,6-7 0 15,1 1 0-15,11-4 0 0,6 0 0 16,1 5 0-16,10-3 0 15,3 3 0-15,2 6 0 16,6 3 0-16,-2 10 0 0,-1 5 0 16,4 4 0-16,-4 11 0 15,0 9 0-15,-2 7 0 16,-7 5 0-16,-1 9 0 16,2 7 0-16,-7 2 0 0,0 3 0 15,0 2 0-15,-7 3 0 16,3-1 0-16,-4 0 0 15,-4-2 0-15,-3-4 0 16,-5 1 0-16,-6 0 0 0,-3-5 0 16,-6 0 0-1,-3 0 0-15,-2-1 0 0,-2-4 0 16,-3 2 0-16,-3-7 0 16,1 7 0-16,-5 3-61 15,3-6-29-15,0-4 0 16</inkml:trace>
  <inkml:trace contextRef="#ctx0" brushRef="#br1" timeOffset="349475.3249">19194 5390 410 0,'0'0'7'0,"0"0"1"0,-4-5 3 16,4 5 1-16,0 0 0 15,0 0-1-15,0 0 2 16,-9-10-1-16,18 10-6 16,3 3-2-16,1 4 1 0,3-2-5 15,7 5 0-15,-2-1 0 16,2 5 0-16,5-4 0 16,-6 4 0-16,-1-7 0 15,-5 1 0-15,0 0 0 16,-4-4 0-16,-5 1 0 0,-7-5 0 15,13-5 0-15,-10-7 0 16,1-3 0-16,1-8 0 16,0-1 0-16,0-8 0 0,3 0 0 15,2 4 0-15,-8-1 0 16,8 9-7-16,-10 0-38 16,0 20-44-16,0 0-1 15</inkml:trace>
  <inkml:trace contextRef="#ctx0" brushRef="#br1" timeOffset="350032.6608">17951 6014 390 0,'0'0'7'0,"0"0"3"15,0 0 0-15,0 0 0 16,0 0 1-16,0 0-1 16,0 12 0-16,5 3 1 0,-2 6-6 15,1 3-4-15,3 6 1 16,2-1-1-16,0 7 0 0,1-9 1 15,3-1-1-15,-6 0-1 16,5-8 1-16,-4-4-1 16,2-2 1-16,-10-12 1 0,12 15 1 15,-12-15 0-15,18 0 1 16,-8-10 1-16,7 0-1 16,-1-4 2-16,8-5-6 15,1-2 0-15,5-2 0 16,2 1 0-16,-2-3 0 0,2 7 0 15,-2-1 0-15,5 11-31 16,5 2-53-16,-17 0-4 16</inkml:trace>
  <inkml:trace contextRef="#ctx0" brushRef="#br1" timeOffset="351406.0653">18953 7203 299 0,'0'0'7'0,"0"-10"3"15,0 10 5-15,3-16 1 0,-1 5 5 16,0-1 1-16,-2 0 2 16,0-1 0-16,0 4-5 15,0 1-3-15,0 8-4 0,-9-9-3 16,-2 5-2-16,-6 8-3 15,-2 5-2-15,-7 8-1 16,-1 8 0-16,-8 8-2 16,0 7 1-16,5 3 0 0,-4 10 0 15,4 3 0-15,2 7-1 16,9 1 1-16,1 0-1 16,6 3 1-16,7-1 0 15,5-1 1-15,0-5 0 0,8-3 2 16,6-5-3-16,2-8 0 15,4-4 0-15,6-5 0 16,-1-10 0-16,5-6 0 16,-2-4 0-16,-1-5 0 15,1-3 0-15,-9-3 0 16,1-4 0-16,-6 0 0 0,-1 0 0 16,-13 0 0-16,11-4 0 15,-11 4 0-15,0 0 0 16,0 0 0-16,0 0 0 15,4-7 0-15,-4 7-8 0,-7-7-79 16,7 7-2-16</inkml:trace>
  <inkml:trace contextRef="#ctx0" brushRef="#br1" timeOffset="351862.0052">18669 8232 394 0,'0'0'4'0,"0"0"2"15,0 0 1-15,0 0 0 16,0 0 1-16,0 0 0 16,-6 10 2-16,6-10 0 0,0 0-3 15,9 15-1-15,-1-11-2 16,1 4 1-16,6-3 0 15,-2 2-1-15,2-2-1 0,0 0 0 16,0 0-1-16,-1-2 0 16,2-1 0-16,-4 0 0 15,2-2 1-15,2 0 1 0,-2 0-1 16,2-2-1-16,-2-3-2 16,1-5 0-16,-4 3 0 15,3-8 0-15,-6 0 0 16,-3-5 0-16,-2 2 0 0,-3-1 0 15,0-5 0-15,0 1 0 16,-3 3 0 0,-2 2 0-16,2 4 0 0,-2 4 0 15,5 10 0-15,-8-12 0 16,8 12 0-16,0 0 0 16,0 0 0-16,0 0-22 0,13 0-68 15,-13 0-2-15</inkml:trace>
  <inkml:trace contextRef="#ctx0" brushRef="#br1" timeOffset="352351.233">18692 7117 331 0,'0'0'9'15,"0"0"3"-15,0 0 1 0,0 0 3 16,0 0 0-16,0 0-1 16,0 0 0-16,0 0 2 15,0 0-8-15,15 0-2 0,0-2-2 16,7-3 1-16,6-1-1 16,6-1 1-16,6-5 0 15,5-1 0-15,-2 0-1 16,4 1-2-16,-13 3-1 15,-1 2 0-15,-11-1 0 0,-7 3-1 16,-2 5 1-16,-13 0-2 16,0 20 0-16,-9 4 0 15,-5 6 0-15,1 5 0 16,-1 1 0-16,1 10 0 16,2-5-14-16,2 2-70 0,12-8-3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47:28.873"/>
    </inkml:context>
    <inkml:brush xml:id="br0">
      <inkml:brushProperty name="width" value="0.05292" units="cm"/>
      <inkml:brushProperty name="height" value="0.05292" units="cm"/>
      <inkml:brushProperty name="color" value="#FF0000"/>
    </inkml:brush>
  </inkml:definitions>
  <inkml:trace contextRef="#ctx0" brushRef="#br0">13025 8765 349 0,'0'0'2'0,"16"-3"0"0,9 0 2 15,10 3 1-15,25-3 2 16,24 1 3-16,31 2 3 16,37 0 1-16,40 0 1 15,37 0 0-15,38 0-1 16,43 0 1-16,34-1-2 0,32-5-2 15,23 1-3-15,15-2-1 16,45-1-2-16,-32-2-3 16,-6 0-2-16,-17-2 0 15,-17-1 0-15,-27-4 0 0,-27 1 0 16,-30-2 0-16,-71-2 0 16,1-2 0-16,-41-1 0 0,-37 5 0 15,-37 1 0-15,-37 2 0 16,-28 3 0-16,-43 12-64 15,-25-7-24-15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49:07.44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17511 4513 355 0,'0'0'6'0,"0"0"3"16,0-9 4-16,0 9 0 0,0-11 1 15,0 11-1-15,0 0 2 16,0 0-1-16,-3 5-3 0,-1 18-4 15,-1 11-2-15,0 9 0 16,-2 4-1-16,1 13 0 16,-1 1 0-16,0 1-1 15,2 2 0-15,0-4-2 0,-4-4 1 16,2-1-1-16,0-8-1 16,0-4 0-16,-2-12 0 15,3-2 1-15,-2-10 0 16,3-5 1-16,5-14-1 15,0 0 1-15,-2-17 0 0,2-10-2 16,0-13 0-16,5-10 0 16,1-6 0-16,0-9 0 15,1-1 0-15,1 1 0 16,0 3 0-16,1 3 0 0,-4 6 0 16,3 12 0-16,-3 4 0 15,0 4 0-15,-3 8 0 16,3 8 0-16,0 5 0 0,6 12 0 15,-2 12 0-15,3 10 0 16,1 15 0-16,4 6 0 16,-2 11 0-16,8 3 0 15,-5 7 0-15,4-4 0 0,-3 2 0 16,3-6 0-16,-4-3 0 16,2-3 0-16,-1-8 0 15,0-8 0-15,-3-5 0 16,-3 0 0-16,-1-12 0 15,-1-5 0-15,-11-12 0 0,12 3 0 16,-7-8 0-16,-3-15 0 16,-2-10 0-16,3-12 0 15,-1-8 0-15,1-14 0 16,-1-3 0-16,1-8 0 0,0 1 0 16,-1 0 0-16,-2 2 0 15,0 11 0-15,0 4 0 16,-5 9 0-16,5 8 0 15,-5 11 0-15,0 4 0 0,2 8 0 16,3 10 0-16,0 7 0 16,0 0 0-16,0 2 0 15,0 16 0-15,0 3 0 0,0 6-9 16,0 1-24-16,0 9-56 16,0-3-1-16</inkml:trace>
  <inkml:trace contextRef="#ctx0" brushRef="#br0" timeOffset="348.3021">18140 4821 404 0,'0'0'6'0,"0"0"1"0,0 0 3 0,0 0 1 16,0 0 0-16,0 0 1 15,11-3 0-15,3 1 0 16,2-4-5-16,8 5-3 0,3-4-4 16,5 1-6-16,0 2-16 15,-2-13-57-15,0 15-7 16</inkml:trace>
  <inkml:trace contextRef="#ctx0" brushRef="#br0" timeOffset="515.8537">18068 5092 371 0,'0'0'7'0,"0"0"4"16,8 11 2-16,4-10 1 0,5 4 1 15,8-5 1-15,5 0 0 16,10-6-1-16,7-5-7 16,2 2-10-16,2-11-18 15,-17 3-63-15,14 5 0 0</inkml:trace>
  <inkml:trace contextRef="#ctx0" brushRef="#br0" timeOffset="1865.2859">17302 6151 340 0,'0'0'6'16,"0"0"2"-16,0 0 3 0,0-13 3 15,0 13 2-15,8-13 1 16,7 6 1-16,5 0 2 16,10 0-5-16,3-3-2 15,18 2-2-15,1 1-2 0,8 2-2 16,2-2-1-16,-3-3-6 15,1 3 0-15,-5-4 0 16,-10 4 0-16,-8-1 0 16,-9 1 0-16,-7 4 0 15,-8 1 0-15,-13 2-25 0,8 12-32 16,-16-2-31-16,-7 3-2 16</inkml:trace>
  <inkml:trace contextRef="#ctx0" brushRef="#br0" timeOffset="2214.7125">17513 6109 360 0,'0'0'5'16,"0"0"2"-16,0 0 2 0,0 0 3 15,0 0 1-15,8 15 2 16,-3-3 0-16,7 8 2 16,-1 2-3-16,3 8-2 15,11 4-3-15,0 3-1 16,2 8-2-16,3 1 0 0,0 2-3 15,-3 0-3-15,-2 1 0 16,-7 0 0-16,-11-2 0 16,-5 0 0-16,-4-2 0 15,-10-6 0-15,-13 2 0 16,-2-9 0-16,-6-2 0 0,-10-6 0 16,5-4 0-16,-3-7 0 15,0-6 0-15,2-7 0 0,5-2 0 16,2-9 0-16,8-3 0 15,3-7 0-15,8 2 0 16,1-3 0-16,8 5-13 0,1-6-14 16,3-10-48-16,3 19-13 15</inkml:trace>
  <inkml:trace contextRef="#ctx0" brushRef="#br0" timeOffset="2548.3875">18294 6307 419 0,'0'0'6'16,"0"0"1"-16,0 0 2 15,0 0 1-15,0 0 1 0,0 0 0 16,16-5 0-16,-4 2 1 16,8 3-5-16,-1-4-3 15,11 4-2-15,0-3-2 16,4 3-11-16,-4-5-18 0,-19 5-53 15,10 0-5 1</inkml:trace>
  <inkml:trace contextRef="#ctx0" brushRef="#br0" timeOffset="2715.4803">18218 6478 392 0,'0'0'6'0,"0"0"2"15,0 0 3-15,12 15 2 16,-1-10 1-16,7 0 0 15,5-1 1-15,7 2 0 0,5-6-6 16,4 0-3-16,6 0-8 16,-3-8-18-16,-12 3-61 15,9 0-5-15</inkml:trace>
  <inkml:trace contextRef="#ctx0" brushRef="#br0" timeOffset="3811.6732">17667 7466 339 0,'0'0'6'0,"6"-10"4"16,-4 0 5-16,3 0 3 0,0 1 1 16,-3-3 1-16,3 1 1 15,-2 2 0-15,-3 9-6 16,0 0-4-16,0 0-4 15,-15 7-3-15,-3 12-2 0,-7 6-1 16,-3 4-1 0,-13 7 0-16,-3 3 0 0,-4 1 0 15,1-1 0-15,0-4 0 16,5-5 0-16,7-3 0 16,8-7-1-16,7-5 1 0,12-3 0 15,8-12 0-15,15 10 1 16,12-10-1-16,16 0 2 15,4 0-2-15,12-5 0 0,6 3 0 16,0-3 0-16,-1 3 0 16,1 2 0-16,-16 0 0 15,-6 2 0-15,-8 5 0 16,-16 3 0-16,-6 2 0 0,-13 3 0 16,-10 3 0-16,-9 4 0 15,-19 0 0 1,-9 3 0-16,-6 2 0 15,-6 1 0-15,-3-3 0 16,4-2 0-16,2 3 0 0,1-3 0 16,10-4 0-16,13-4 0 15,4-3 0-15,9 3 0 16,3-3 0-16,7-4 0 16,9-8 0-16,0 12 0 0,7-9 0 15,11-3 0-15,9 3 0 16,8-3 0-16,9-3 0 15,11 0 0-15,7-1 0 0,0-4 0 16,8 6 0-16,-3-1 0 16,-7 0 0-16,-6 3 0 15,-6 0 0-15,-10 0 0 16,-12 0 0-16,-5 0 0 0,-9 6 0 16,-12-6 0-16,0 14 0 15,-8-3 0-15,-5-2 0 16,-4 1 0-16,-4 3 0 15,0-1-21-15,1 7-52 0,0-11-15 16</inkml:trace>
  <inkml:trace contextRef="#ctx0" brushRef="#br0" timeOffset="4625.7735">18354 7602 300 0,'0'0'5'15,"0"0"4"-15,0-12 4 16,2 1 1-16,1 2 2 16,-3-3 3-16,0-1 1 0,0-4-1 15,0 2-3-15,0 1-4 16,-5 1-2-16,-2-2-3 15,-1 5-1-15,-2 1-1 0,-5 1-2 16,2 3-2-16,-4 2 0 16,-3 3 0-16,3 3-1 15,-3 12 1-15,-2 5-1 16,7 7 2-16,2 11 1 0,3 5 0 16,8 7 2-16,2 4 0 15,5 9 0-15,10 1 1 16,5-2-2-16,0-3-4 15,2-2 0 1,-5-2 0-16,3-6 0 0,-8-4 0 16,2 0 0-16,-5-8 0 15,-6-7 0-15,-3-1 0 16,-3-4-16-16,-2-8-32 16,5 0-39-16,-10-8-3 0</inkml:trace>
  <inkml:trace contextRef="#ctx0" brushRef="#br0" timeOffset="4758.9735">18145 8068 369 0,'0'0'4'16,"0"-10"1"-16,0 10 2 15,15-22-1-15,0 9-1 16,5-2-5-16,10-4-22 0,14 2-46 16,-9-3-8-16</inkml:trace>
  <inkml:trace contextRef="#ctx0" brushRef="#br0" timeOffset="4909.5811">18590 7964 413 0,'0'0'4'15,"3"10"3"-15,-3-1 1 0,4 4 1 16,-1 2 0-16,2 2 1 16,3 1-1-16,1 4-2 15,-1-7-11-15,2 0-25 0,9-1-51 16,-19-14-2-16</inkml:trace>
  <inkml:trace contextRef="#ctx0" brushRef="#br0" timeOffset="5061.4011">18655 7664 392 0,'0'0'5'15,"0"0"1"-15,0 0 0 16,0-10 0-16,0 10-1 0,0 0-6 15,17-5-25-15,3 5-46 16,2 0-6-16</inkml:trace>
  <inkml:trace contextRef="#ctx0" brushRef="#br0" timeOffset="5263.1652">19164 7664 468 0,'0'0'3'0,"0"0"1"16,0-4 1-16,0 4 0 15,10-13 0-15,0 9 0 0,5-4 0 16,1 1-4-16,12 4-13 16,-3 3-43-16,5-2-30 15,3 2-2-15</inkml:trace>
  <inkml:trace contextRef="#ctx0" brushRef="#br0" timeOffset="5426.5108">19139 7807 421 0,'0'0'6'0,"0"0"2"16,0 0 4-16,0 0 0 16,5 0 1-16,6 0 1 0,11 0-1 15,6-1-1-15,19-5-12 16,-1-4 0-16,21-7-75 15,4 8-12-15</inkml:trace>
  <inkml:trace contextRef="#ctx0" brushRef="#br0" timeOffset="87298.9142">3815 16077 156 0,'0'0'2'0,"6"0"2"16,4 0 4-16,7 0 3 0,8-7 3 16,7-5 3-16,14-6 1 15,13-7 1-15,11-9-1 16,17-9-3-16,22-9-1 15,15-5-5-15,16-7-2 0,16-3-2 16,8-3 0-16,8-1-2 16,4-2-2-16,6 1 1 15,-13 4 0-15,-5 3 0 16,-10 4 1-16,-7 4 0 0,-17 2 0 16,-7 10 1-16,-18 6 0 15,-18 4-1-15,-15 13-6 16,-17 2-4-16,-18 11-19 15,-15 10-40-15,-22-1-8 16</inkml:trace>
  <inkml:trace contextRef="#ctx0" brushRef="#br0" timeOffset="87847.2459">4056 15646 212 0,'0'0'4'15,"0"0"3"-15,0 0 1 0,0 0 0 16,0 0 2-16,0-12 1 15,14 3 3-15,8-9 4 16,10-2-5-16,21-15 0 16,11-5 1-16,28-7 0 0,18-12-2 15,21-6 0-15,18-7-3 16,13-2-1-16,10-5-3 16,9 3-1-16,2-5-1 15,-2 5-1-15,0 2 0 0,-10 4-1 16,-7 3 0-16,-12 11 0 15,-13 1-2-15,-17 10 0 16,-20 11-3-16,-18 6-3 16,-21 11-3-16,-24 12-13 15,-21 10-31-15,-16 9-22 16</inkml:trace>
  <inkml:trace contextRef="#ctx0" brushRef="#br0" timeOffset="88341.9765">3379 16453 138 0,'9'-2'9'0,"12"-4"3"16,21-6 6-16,8-7 0 0,31-5 2 15,19-8 1-15,22-11 1 16,19-4 0-16,19-8-7 16,11-5-5-16,10-1-4 15,14-4-1-15,-2-1 0 0,-2-1-1 16,9 0-1-16,1-2 0 16,-2-1 2-16,-12 7 0 15,2-5-1-15,-11 3 1 16,-6 9-1-16,-16 0 0 15,-16 13-1-15,-16 5-2 0,-25 11-6 16,-14 7-5 0,-25 10-7-16,-23 10-27 0,-37 0-29 15,2 15-4-15</inkml:trace>
  <inkml:trace contextRef="#ctx0" brushRef="#br0" timeOffset="88746.4189">1885 17036 210 0,'0'0'9'0,"26"-15"0"16,17-2 4-16,17-11 2 15,19-4 2-15,31-13 0 0,19-9 3 16,35-8-2-16,16-7-6 15,11-5-3-15,7 0-2 16,8-3-2-16,-1 2-1 16,-9 8-4-16,-15 3-6 0,-14 9-1 15,-18 6-6-15,-29 9-11 16,-22 13-21-16,-37 2-31 16,-24 15-2-16</inkml:trace>
  <inkml:trace contextRef="#ctx0" brushRef="#br0" timeOffset="89059.3353">577 17385 156 0,'0'0'8'15,"20"-12"7"-15,17-16 3 0,22-3 4 16,19-14 1-16,26-12 2 16,23-10 0-16,32-16-1 15,21-6-6-15,6 3-5 16,4 2-9-16,8 2-10 15,-14 2-20-15,-6 5-40 16,-9 7-9-16</inkml:trace>
  <inkml:trace contextRef="#ctx0" brushRef="#br0" timeOffset="89397.4941">1047 16697 186 0,'0'0'9'0,"18"-15"6"15,6-3 4-15,21-9 2 0,20-11 1 16,19-12 3-16,23-5-1 16,27-15-1-16,10-2-12 0,11 1-18 15,4 10-45-15,-8-9-20 16</inkml:trace>
  <inkml:trace contextRef="#ctx0" brushRef="#br0" timeOffset="90380.7288">3464 15133 230 0,'0'0'6'0,"0"0"3"16,0 0 1-16,0 0 1 15,0 0 0-15,0 0-1 16,0 0-1-16,0 0-5 0,0 0-17 16,0 0-30-16,0 0-25 15</inkml:trace>
  <inkml:trace contextRef="#ctx0" brushRef="#br0" timeOffset="91062.9929">3359 14794 188 0,'0'0'8'0,"0"0"2"16,0 0 3-16,0 0-3 15,0 0 1-15,0 0 0 16,0 0 4-16,0 15 3 15,0 12-4-15,4 12-2 16,1 6 1-16,-1 11 1 0,0 12 1 16,-1 6 2-16,-3 8-3 15,0 0-6-15,0-1-1 16,-3 1-2-16,-1-7-1 16,-2-4-1-16,1-1-2 0,3-6-1 15,-4-5 0-15,4-1 1 16,-2-4-1-16,1 1 1 15,-5-6-1-15,3-2 1 0,-3-4 0 16,-1-2 0-16,-2-6 0 16,1-3-1-16,-1-5 1 15,-2-1-1-15,1-7 0 16,-2 1 0-16,4-5 0 0,2-5 0 16,-3 0 1-16,11-10-2 15,-14 12-1-15,14-12-3 16,0 0-3-16,-13 0-6 15,13 0-14-15,0 0-15 0,-10-10-35 16,10 10-6 0</inkml:trace>
  <inkml:trace contextRef="#ctx0" brushRef="#br0" timeOffset="91212.6026">3152 16287 201 0,'0'0'3'0,"0"0"2"15,0 0-1-15,0 13 2 16,0-13-4-16,0 0-4 16,0 10-17-16,0-10-37 0,11 2-6 15</inkml:trace>
  <inkml:trace contextRef="#ctx0" brushRef="#br0" timeOffset="91547.3367">3609 15267 170 0,'0'9'4'16,"0"6"4"-16,3 16 3 15,3 6 0-15,6 10 0 16,0 8-3-16,8 8-15 0,3 12-43 15,2-11-7-15</inkml:trace>
  <inkml:trace contextRef="#ctx0" brushRef="#br0" timeOffset="91692.0042">3988 16058 377 0,'0'0'0'15,"0"0"-4"-15,0 0-37 0,0 0-32 16,-11 7-4-16</inkml:trace>
  <inkml:trace contextRef="#ctx0" brushRef="#br0" timeOffset="94912.4216">3287 14373 363 0,'0'0'7'0,"0"0"3"0,0 0 3 15,0 0 0-15,0 0 2 16,0 0 0-16,0 0 1 16,0 0 1-16,0 10-5 0,0 0-4 15,2 7-2 1,1 5-1-16,-2 3 0 0,5 1-1 15,-4 5-2-15,3-2-2 16,1-2 0-16,-1-1 0 16,-3-6 0-16,2-3 0 15,2-3 0-15,-4-3 0 0,-2-11 0 16,5 12 0-16,-5-12 0 16,0 0 0-16,0 0-4 15,0 0-10-15,0-5-20 16,-13-2-53-16,12-6-1 0</inkml:trace>
  <inkml:trace contextRef="#ctx0" brushRef="#br0" timeOffset="95481.2012">3267 14093 317 0,'0'0'8'0,"-10"0"2"15,10 0 3-15,-20 0 2 16,8 0 2-16,-4 3 2 15,-3 4-1-15,-1 10 3 0,-3 5-8 16,3 11-1-16,-2 8-2 16,2 10-1-16,3 5-1 15,1 12-1-15,7-2 0 0,7 3 0 16,2 1-7-16,7-7 0 16,10-2 0-16,8-7 0 15,0-4 0-15,10-13 0 16,-1-5 0-16,7-12 0 0,1-8 0 15,3-7 0-15,-1-7 0 16,2-16 0-16,-2-2 0 16,-2-9 0-16,3-8 0 15,-8-5 0-15,-5-11 0 16,-7-4 0-16,-7-4 0 16,-11-11 0-16,-7-3 0 0,-13 2 0 15,-11 0 0-15,-11 9 0 16,-7 5 0-16,-12 11 0 15,0 13 0-15,-4 19 0 0,-8 16 0 16,-1 14 0-16,0 23 0 16,5 16 0-16,7 23 0 15,2 7-37-15,13 20-53 0,12 13-4 16</inkml:trace>
  <inkml:trace contextRef="#ctx0" brushRef="#br0" timeOffset="98343.4801">1820 16367 155 0,'0'0'1'16,"0"0"2"-16,10-6 4 15,2-3 1-15,16-6 3 16,6-5-1-16,14-4 1 16,12-6-1-16,4-3-14 15,10 4-37-15,-1-1-17 16</inkml:trace>
  <inkml:trace contextRef="#ctx0" brushRef="#br0" timeOffset="101790.4282">4218 10807 379 0,'0'0'7'16,"0"0"2"-16,-2-7 1 0,2 7 2 16,-5-17 2-16,5 2 0 15,0 0 1-15,0-8 1 16,3 4-5-16,5 0-3 0,-1-4-1 16,7 6-3-16,2 0 1 15,1 5-5-15,1 1 0 16,-2 6 0-16,1 5 0 15,0 0 0-15,-4 10 0 0,0 5 0 16,-2 10 0-16,-6 2 0 16,-5 6 0-16,0 3 0 15,-5 4 0-15,-6 2 0 16,-2-2 0-16,-4-5 0 16,3-1 0-16,-2-6 0 15,7-8 0-15,2-6 0 0,-3-5 0 16,10-9 0-16,0 0 0 15,0 0 0-15,17-14 0 16,-2-6 0-16,6 0 0 0,2-6 0 16,4-5 0-16,6 2 0 15,-3-6 0-15,-3 5 0 16,-4 6 0-16,-5 2 0 0,1 5 0 16,-8 0 0-16,1 10 0 15,-12 7 0-15,0 0 0 16,0 0-37-16,12 4-52 15,-17-1-4-15</inkml:trace>
  <inkml:trace contextRef="#ctx0" brushRef="#br0" timeOffset="102244.4919">4229 10421 347 0,'0'0'7'0,"-7"-3"2"0,-4-1 5 15,-1 1 0-15,-6 3 1 16,-1 0 0-16,-1 10 2 0,-6 8-1 16,4 11-5-16,3 13-2 15,4 11-2-15,0 9 0 16,6 12-1-16,9 3-1 16,0 0 2-16,16 1-2 15,2-8-5-15,8 0 0 0,8-14 0 16,5-8 0-16,8-12 0 15,3-13 0-15,10-8 0 16,-3-15 0-16,5-7 0 16,0-18 0-16,-2-10 0 0,-3-8 0 15,-4-6 0-15,-9-8 0 16,-9-9 0-16,-10-4 0 16,-11-2 0-16,-8-6 0 15,-12-2 0-15,-13 0 0 0,-16 6 0 16,-12 8 0-16,-11 10 0 15,-6 12 0-15,-3 17 0 16,-8 12 0-16,1 15 0 0,2 15 0 16,4 8 0-16,8 6 0 15,11 3 0-15,17 11 0 16,12-9-6-16,5 4-83 16,27-2-3-16</inkml:trace>
  <inkml:trace contextRef="#ctx0" brushRef="#br0" timeOffset="103600.419">5949 9892 386 0,'0'0'5'16,"0"0"4"-16,0 0 1 0,0 0 2 16,-3-14 0-16,3 14 2 15,0-14 0-15,0 1 0 16,6-1-5-16,1-1-2 0,3 3-3 16,3-4-1-16,-1 2 0 15,0 2-2-15,-1 1 0 16,1 4-1-16,-12 7 0 15,12-5 0-15,-12 5 0 16,0 0 0-16,10 5 0 16,-5 5-1-16,-5 2 1 0,0 3 0 15,0-1 0-15,-2 3 0 16,-1 0 0-16,1-5 0 16,-1 2 0-16,3-3 0 15,0-5 0-15,0-6 0 0,15 14 1 16,-2-14-1-16,1 0 2 15,4 0-1-15,0 0 1 16,4-3 0-16,-3 0-2 0,0 1 0 16,0-1 0-16,-8 0 0 15,3 3 0-15,-14 0 0 16,12 3 0-16,-12-3 0 0,2 17 0 16,-2-7 0-16,-7 4 0 15,-3 3 0-15,-3 0 0 16,-4 0 0-16,-3-2 0 15,3 3 0-15,-3-4 0 16,3-1 0-16,2-3 0 16,2-3-8-16,3-4-10 0,10-3-33 15,-9 0-37-15,9 0-1 16</inkml:trace>
  <inkml:trace contextRef="#ctx0" brushRef="#br0" timeOffset="104077.0873">6093 9599 369 0,'0'0'6'16,"-7"-2"2"-16,-3 2 2 0,0 0 0 15,-7 0 1-15,-3 7 1 16,-8 6 1-16,-2 4 0 15,2 7-5-15,-3 8-2 16,1 9-1-16,1 0 0 16,6 9-1-16,5 0 0 0,9 0-1 15,6 1 0-15,3-1-1 16,12-4 1-16,6-3-1 16,9-4 1-16,5-4-1 15,6-11 0-15,4-3 0 0,6-13 1 16,1-7-1-16,3-2-2 15,-2-14 0-15,4-11 0 16,-4-1 0-16,-8-9 0 16,1-2 0-16,-13-6 0 0,-5-1 0 15,-8-10 0-15,-13 0 0 16,-6-1 0-16,-17-4 0 16,-6 6 0-16,-12 2 0 0,-6 7 0 15,-9 11 0-15,-3 11 0 16,-2 13 0-16,0 12 0 15,0 22 0-15,-1 12 0 16,14 8 0-16,6 7 0 16,21 0-57-16,4 12-34 15</inkml:trace>
  <inkml:trace contextRef="#ctx0" brushRef="#br0" timeOffset="108837.2475">8818 9804 328 0,'0'0'8'16,"0"0"3"-16,7-12 3 0,-7 12 3 16,5-10 2-16,-5 10-1 15,0 0 0-15,13-10 1 16,-13 10-7-16,0 0-3 0,0 10-3 16,0 0-1-16,-2 5 0 15,-5 3-1-15,-2 1-1 16,-3 1 1-16,-1 8-1 15,-4-6-1-15,-2 5 1 16,0-3 0-16,0-1-3 0,1-3 0 16,-1 0 0-16,1-5 0 15,1-3 0-15,4-5 0 16,4 3 0-16,1-8 0 16,8-2 0-16,0 0 0 15,0 0 0-15,5 0 0 0,10-2 0 16,5-5 0-16,7-5 0 15,6-3 0-15,6-3 0 16,3 0 0-16,3-2 0 0,-3 3 0 16,1-2 0-16,-6 4 0 15,-5 0 0-15,-2 5 0 16,-8 0 0-16,-3 3 0 0,-5 2 0 16,-2 2 0-16,-12 3 0 15,11-3 0-15,-11 3 0 16,0 0 0-16,0 0 0 15,0 0 0-15,-9 11 0 0,2-4 0 16,-3 1 0-16,-5-1-20 16,-4 4-69-16,6-2-3 15</inkml:trace>
  <inkml:trace contextRef="#ctx0" brushRef="#br0" timeOffset="109141.5683">8868 9760 411 0,'0'0'6'16,"0"0"4"-16,0 0 1 15,0 0-1-15,0 0 1 16,0 0 1-16,10 2 0 16,-6 13 2-16,1 8-6 0,8 4-4 15,-6 7-2-15,5 3-2 16,-1 4 0-16,1-2 0 15,0 1 0-15,-1-5 0 16,-2-3 0-16,1-7 0 0,1 0 0 16,-2-9 0-1,-2-1 0-15,2-3 0 0,-9-12 0 16,6 12-4-16,-6-12-11 16,0 0-23-16,10 0-51 15,-10-14 1-15</inkml:trace>
  <inkml:trace contextRef="#ctx0" brushRef="#br0" timeOffset="109656.3391">8811 9634 365 0,'0'0'5'15,"0"0"3"-15,-11-10 3 16,11 10 1-16,-19-7 1 0,6 1 1 16,-6 6 0-16,-4 0 1 15,-2 11-4-15,-5 8-3 16,3 5-1-16,2 12-1 16,0 8 0-16,3 9-1 15,6 3 1-15,7 9-1 16,6-2-5-16,6 2 0 0,6 0 0 15,12-6 0-15,1-6 0 16,13-4 0-16,2-12 0 16,3-4 0-16,7-14 0 0,3-7 0 15,-1-9 0-15,4-3 0 16,-1-15 0-16,1-7 0 16,1-11 0-16,-4-1 0 0,-4-8 0 15,0-6 0-15,-7-8 0 16,-9-4 0-16,-5-5 0 15,-14-1 0-15,-11-4 0 16,-6 2 0-16,-18 1 0 0,-12 4 0 16,-8 12 0-16,-13 8 0 15,-8 13 0-15,-8 11 0 16,-1 16 0-16,-1 11 0 16,3 11 0-16,8 11 0 15,11 8 0-15,9-2 0 0,17-1-58 16,16 12-34-16</inkml:trace>
  <inkml:trace contextRef="#ctx0" brushRef="#br0" timeOffset="116575.3604">11090 8643 255 0,'0'0'8'0,"0"0"4"0,0 0 5 15,0-11 3-15,0 11 3 16,0-9 1-16,0 9 5 16,0-10-2-16,0 10-6 0,0 0-5 15,0 0-3-15,0 0-4 16,0 0-2-16,0 0-3 15,0 0-1-15,-2 10 0 0,2-1-1 16,0 4 0-16,-4 5 0 16,4 0 0-16,0-2 0 15,0 4 0-15,-1-5-1 16,1 2 0-16,0-4 0 16,0-1-1-16,0-1 1 0,0-11-1 15,0 12 1-15,0-12 0 16,0 0 1-16,0 0-2 15,0 0 0-15,11 0 0 16,2-5 0-16,-2-5 0 0,3 0 0 16,4 0 0-16,1-5 0 15,4 3 0-15,-1 1 0 16,3 2 0-16,-5-1 0 16,2 5 0-16,1 0 0 0,-6 3 0 15,-3 2 0-15,2 0 0 16,-2 4 0-16,-1 4 0 15,-6 2 0-15,1-1 0 16,-8 3 0-16,0 6 0 0,0-2 0 16,-4 0 0-16,-7 4 0 15,-2 0 0-15,-1-1 0 16,-2 2 0-16,4-9 0 16,0 3 0-16,-5 0 0 0,4-5 0 15,1-3 0-15,2 3 0 16,0-8 0-16,10-2 0 15,-18 7 0-15,18-7 0 16,-14 0-6-16,14 0-26 0,0 0-55 16,-12-4-2-16</inkml:trace>
  <inkml:trace contextRef="#ctx0" brushRef="#br0" timeOffset="116822.2443">11068 8688 368 0,'0'0'4'0,"0"0"1"16,0-10 4-16,0 0 0 16,7-3 2-16,2-2 1 15,9-5 1-15,0-2 0 0,5 2-3 16,1-1-2-16,1 0-4 15,-3 1-3-15,6 5-9 16,-14 1-13-16,2 7-59 0,1 4-1 16</inkml:trace>
  <inkml:trace contextRef="#ctx0" brushRef="#br0" timeOffset="117335.9556">11217 8332 330 0,'0'0'7'16,"0"0"3"-16,-12-6 2 0,-1 3 3 15,-2 3 2-15,-3 0 0 16,-7 0 1-16,-2 9 1 16,-3 8-5-16,-2 2-3 15,0 10-2-15,2 9-1 16,0 7-1-16,8 3-1 0,2 8 1 15,7 0-3-15,6 9-4 16,7 0 0-16,2-4 0 16,8 1 0-16,8-3 0 15,7-4 0-15,5-9 0 0,4-5 0 16,7-9 0-16,5-10 0 16,1-7 0-16,8-10 0 15,0-5 0-15,2-11 0 16,-3-8 0-16,2-8 0 15,-5-7 0-15,-3-4 0 0,-4-8 0 16,-8-10 0-16,-11-3 0 16,-1-3 0-16,-11-7 0 0,-13 0 0 15,-11-1 0-15,-15 7 0 16,-5 0 0-16,-11 8 0 16,-10 13 0-16,-5 7 0 15,-6 16 0-15,-1 6 0 16,-3 13 0-16,0 2 0 0,5 14 0 15,5 4 0-15,9 9 0 16,9 1 0-16,16 8-2 16,9-2-87-16,14-1-1 15</inkml:trace>
  <inkml:trace contextRef="#ctx0" brushRef="#br0" timeOffset="118571.4109">13862 8876 298 0,'0'0'8'0,"0"0"7"16,0-7 3-16,0 7 3 16,-3-11 5-16,3 11 0 0,-2-13 1 15,2 13 0-15,0 0-8 16,0 0-5-16,-16 3-2 16,9 15-12-16,0 5 0 15,-3 3 0-15,-3 11 0 0,6-2 0 16,-2 7 0-16,0-2 0 15,7 0 0-15,-1-6 0 16,3-3 0-16,5-7 0 16,4-2 0-16,0-2 0 0,3-8 0 15,3-3 0-15,2-3 0 16,6-6 0-16,-3 0 0 16,1-7 0-16,0-4 0 15,-2-3 0-15,-1-3 0 16,0-3 0-16,-8-1 0 15,-4 0 0-15,-4 1 0 0,-2-5 0 16,-6 8 0-16,-8-3 0 16,-4 7 0-16,-4 3 0 15,-3 3 0-15,0 4 0 0,-2 3 0 16,-1 8 0-16,3-1 0 16,1 6 0-16,2 0 0 15,6-1 0-15,3 0 0 0,3 0 0 16,3-2 0-16,4 2 0 15,3-12-19-15,0 17-20 16,10-11-49-16,-10-6-3 16</inkml:trace>
  <inkml:trace contextRef="#ctx0" brushRef="#br0" timeOffset="119122.147">13905 8625 379 0,'0'0'6'0,"-16"-7"2"16,7 0 2-16,-5 2 1 16,-5 0 2-16,-1 2 0 15,-10 3 2-15,-3 8 0 0,-1 11-3 16,-3 11-2-16,-3 8-1 15,5 11-2-15,0 8-4 16,3 10-3-16,4 2 0 16,8 3 0-16,10 3 0 15,8-6 0-15,2 0 0 16,10-2 0-16,8-8 0 0,5-6 0 16,9-12 0-16,7-4 0 15,6-8 0-15,9-16 0 16,1-5 0-16,7-8 0 15,-2-8 0-15,2-11 0 16,-2-6 0-16,-6-10 0 0,-7-4 0 16,-6-6 0-16,-6-9 0 15,-8-6 0-15,-8-11 0 0,-8-3 0 16,-11-6 0-16,-11 0 0 16,-10 9 0-16,-12-1 0 15,-9 13 0-15,-11 9 0 16,-11 17 0-16,-3 16 0 0,-7 14 0 15,-2 6 0-15,-4 17 0 16,6 7 0-16,10 11 0 16,9 1 0-16,11 8 0 15,14 0 0-15,14 1 0 16,16-5 0-16,11 0-83 0,20 2-8 16</inkml:trace>
  <inkml:trace contextRef="#ctx0" brushRef="#br0" timeOffset="120557.3596">15435 13106 365 0,'0'0'0'0,"0"0"-3"0,0 0-6 15,0 13-28-15,0-13-33 16,15 7-4-16</inkml:trace>
  <inkml:trace contextRef="#ctx0" brushRef="#br0" timeOffset="120724.9112">15483 13126 433 0,'0'0'1'0,"0"0"-1"0,-8 4-1 16,8-4-2-16,0 0-6 15,-10 12-14-15,10-12-53 0,3 12-3 16</inkml:trace>
  <inkml:trace contextRef="#ctx0" brushRef="#br0" timeOffset="120868.5335">15495 13216 489 0,'-7'2'2'0,"-6"1"-1"16,-4 4 1-16,-3 5-2 15,-3 6-3-15,4 4-14 0,1 3-64 16,11-5-4-16</inkml:trace>
  <inkml:trace contextRef="#ctx0" brushRef="#br0" timeOffset="123039.1121">15463 13065 372 0,'0'0'8'16,"0"0"4"-16,-3-12 3 16,3 12 1-16,-2-10 1 15,2 10 1-15,-5-8 0 0,5 8 0 16,-6 5-6-16,4 13-7 15,0 4-5-15,-1 2 0 16,3 11 0-16,-2 5 0 16,2 2 0-16,0 3 0 0,0-3 0 15,2-3 0-15,-2-2 0 16,5-3 0-16,-3-8 0 16,1-2 0-16,0-6 0 15,-3-3 0-15,3-8 0 0,-3-7 0 16,0 0 0-16,0 0 0 15,0-10 0-15,0-9 0 16,0-6 0-16,0-11 0 0,0-5 0 16,-3-7 0-16,0 4 0 15,3-4 0-15,0 7 0 16,0 2 0-16,-3 8 0 16,3 9 0-16,0 10 0 15,-2 2 0-15,2 10 0 16,0 0 0-16,0 18 0 15,0 6 0-15,0 6 0 0,0 9 0 16,2 4 0-16,1 6 0 16,0-5 0-16,2 2 0 15,0-7 0-15,0-6 0 0,-2-6 0 16,3-10 0-16,-3-3 0 16,0-4 0-16,-3-10 0 0,0 0 0 15,0 0-15-15,0 0-28 16,-3-12-47-16,0-2 0 15</inkml:trace>
  <inkml:trace contextRef="#ctx0" brushRef="#br0" timeOffset="123492.0812">15415 12777 329 0,'0'0'7'16,"0"0"3"-16,-14-2 4 15,3 2 2-15,-1 2 2 0,-6 8 0 16,-3 10 3-16,-4 7 1 16,-3 15-6-16,-2 7-3 15,3 16-3-15,-1 7-1 16,7 8-1-16,-2 3-8 0,8 6 0 16,5-9 0-16,8 2 0 15,2-7 0-15,12-7 0 0,3-12 0 16,10-5 0-16,5-16 0 15,7-10 0-15,4-8 0 16,9-15 0-16,6-7 0 16,1-15 0-16,2-10 0 0,0-9 0 15,-1-8 0-15,-6-15 0 16,-10-4 0-16,-4-8 0 16,-16-13 0-16,-7-3 0 15,-15-4 0-15,-13 0 0 16,-11 5 0-16,-14 4 0 15,-11 14 0-15,-6 8 0 0,-7 22 0 16,-2 14 0-16,-3 17 0 16,1 10 0-16,10 17 0 15,1 20 0-15,12 10 0 16,19 15 0-16,4 22-83 0,20-9-8 16</inkml:trace>
  <inkml:trace contextRef="#ctx0" brushRef="#br0" timeOffset="125085.9438">3609 16557 5 0,'0'0'11'16,"11"0"3"-16,6 5 1 0,3-5 5 16,20 4 0-16,12-4 4 15,14 0-2-15,15-6-5 16,16-2-4-16,6-2-3 16,23-7-2-16,9 3-2 0,13-8-3 15,-4-4 2-15,20-4-2 16,8-1 1-16,9-10 0 15,13 0 4-15,-3-4 2 16,4-2 1-16,5-4 1 16,14-5 1-16,-3 2 0 0,9-3 1 15,-4 3-2-15,0-3-2 16,9 0-2-16,5-3 0 16,-4 7-2-16,3-3 0 15,-3-3 0-15,1 4-1 0,-4-2 1 16,2 0-2-16,-7 3 1 15,5-3-1-15,-2-1 1 16,4 2-2-16,-4-1-1 0,-5 0 1 16,6-2-1-16,3 3 2 15,1-2-2-15,-1-3 1 16,-2 5 0-16,0-3-1 0,-3 2 1 16,-2-3-1-1,-4 3 1-15,-5 0-1 0,-6 2 0 16,-11 6 1-16,-9-3-1 15,-5 8 1-15,-15-3 1 16,-6 4 1-16,-15 7-1 16,-9-1 1-16,-15 4-1 0,-6 6-1 15,-15 3 1-15,-12 4-2 16,-9-1-1-16,-12 9 0 16,-9 0-1-16,-12 4 0 0,-10 6 0 15,-8-3 0-15,-10 2-1 16,-6 3 0-16,-9 0 1 15,0 0-1-15,0 0-1 16,-9 3-4-16,-2 4-4 0,-9-5-12 16,-10 11-54-16,-2 1-2 15</inkml:trace>
  <inkml:trace contextRef="#ctx0" brushRef="#br0" timeOffset="126060.5938">5390 16987 76 0,'0'0'4'16,"15"0"1"-16,7 0 4 16,10 0 4-16,16-3 0 15,9-8 2-15,17-1 1 16,16-3 0-16,9-4-1 0,6-4-2 16,14-7-1-16,13 1 0 15,-1-3-3-15,6-5 2 16,12-3-3-16,6-2 2 15,7-6 0-15,11 4 0 16,1-6-2-16,8 1 0 0,9-3 0 16,11-2-2-16,-2-2 2 15,5 1-1-15,1-3-1 16,10-7-1-16,3 6-1 0,-3-2 1 16,-1-1-1-16,0 1 0 15,7 0-1-15,1 2 0 16,1 2 1-16,2 0-1 15,0 2 0-15,3-4 0 0,-3 2-2 16,1-3 1-16,-6 5-1 16,2-1 0-16,-6 0 0 15,-1 5-1-15,-9-2 1 0,-9 2 0 16,-1 4 0-16,-1-2 0 16,-5 2 0-16,-1-3 2 15,-6 3-2-15,0-3 0 16,3 2 0-16,1 2 1 15,-7 5 0-15,-4-5-1 16,-3 2 1-16,-1 1 0 0,-13 4 0 16,-3 3 0-16,-6-2-1 15,-12 3 1-15,-4 3-1 16,-11 2 0-16,-9 0 0 0,-11 6-1 16,-8 2 1-16,-16 2-1 15,-13 5 0-15,-12 2-1 16,-13 6-3-16,-12 4-1 15,-10 3-4-15,-20 0-13 0,-2 10-51 16,-21 7-3-16</inkml:trace>
  <inkml:trace contextRef="#ctx0" brushRef="#br0" timeOffset="126818.1023">7177 17658 133 0,'0'0'5'0,"20"-6"4"16,5-1 0-16,4-2 2 15,14-7 3-15,12-2 0 0,12-3 2 16,2 1 1-16,120-43-3 16,20-3-2-16,37-11-1 15,23-8 1-15,27-6-3 16,-11 5 1-16,3 1-2 0,-39 14-2 15,9-1 1-15,6-2-2 16,15-3-2-16,-5 0 0 16,21 0 0-16,-4-2 0 0,10 0 0 15,-1-3 0-15,12 3-2 16,1-3 2-16,-3 3-1 16,6-1 1-16,-5 0-1 15,-1 2 0-15,3 1-1 16,-4-2 2-16,-1 0 0 0,3 2 0 15,-3-3 2-15,0 3 0 16,-5-2 0-16,-2 5 0 16,-7-1 0-16,-4 4-1 15,-16 5 0-15,-6 3-1 16,-22 4 0-16,-12 5-1 0,-18 4 0 16,-14 5-1-16,-27 5 0 15,-14 5 0-15,-22 3-1 16,-23 10-1-16,-21 1 0 0,-20 7-3 15,-23 4-6-15,-22 2-12 16,-30 8-39-16,-14 0-14 16</inkml:trace>
  <inkml:trace contextRef="#ctx0" brushRef="#br0" timeOffset="127569.8375">6752 15638 142 0,'14'-4'7'0,"9"-4"5"0,27-7 1 15,17-2 2-15,25-10 2 16,18-7 1-16,36-9 0 15,26-9 0-15,25-6-5 0,14-3-4 16,17-3-3-16,8-7-2 16,15 0 1-16,2-1-2 15,9-2 0-15,1-3-1 16,6 1 0-16,-6-1 0 16,6-5-1-16,-3 0 2 0,0 1 2 15,7-3 2-15,-9-4 1 16,2 7 0-16,-13-1 1 15,-4 0-1-15,-11 8 2 16,-4-1-3-16,-18 6-2 16,-7 5-2-16,-18 7-1 0,-9 3-2 15,-20 4 0-15,-3 3 1 16,-22 4-1-16,-13 6 0 16,-20 8 1-16,-14 4-1 0,-18 3-1 15,-17 7-1-15,-15 5-4 16,-22 5-6-16,-18 5-11 0,-11 15-48 15,-101 13-5 17</inkml:trace>
  <inkml:trace contextRef="#ctx0" brushRef="#br0" timeOffset="127955.4281">6146 15145 120 0,'14'-7'8'0,"13"-5"4"15,26-10 4-15,27-11 2 16,31-9 3-16,31-12 3 16,37-13-2-16,30-12 2 0,37-8-7 15,12-8-6 1,33 2-1-16,15-4-3 0,7 2-3 15,3 2-1-15,2 7-3 16,-11 3-5-16,-7 11-10 16,-12 15-38-16,-19 3-14 15</inkml:trace>
  <inkml:trace contextRef="#ctx0" brushRef="#br0" timeOffset="128816.5096">16348 13798 52 0,'0'0'4'0,"0"0"3"0,-10 0 0 16,10 0 1-16,0 0 1 15,0 0-1-15,0 0 7 0,0 0 3 16,0 0 0-16,0 0-1 15,10-10 0-15,4 8 3 16,11-5 0-16,2-1 1 16,19-2-5-16,5-5-3 15,17-5-2-15,16-2-5 0,16-7-1 16,11-2-1-16,14-11-2 16,19 0-1-16,15-3 0 15,10-4-1-15,8-1 2 0,12-1 2 16,2-6 1-1,11 3 3-15,1 1 2 0,4-6 0 16,-4 1 1-16,-1 0 0 16,2 0 0-16,-13 1 0 15,-4 5-3-15,-18 5-2 16,-12 3 0-16,-21 6-2 0,-19 8-1 16,-28 8-1-16,-17 5 0 15,-22 7-1-15,-18 3-3 16,-11 7-2-16,-21 0-2 0,0 0-6 15,0 7-13-15,-11 3-36 16,-3 5-16-16</inkml:trace>
  <inkml:trace contextRef="#ctx0" brushRef="#br0" timeOffset="129472.3662">16042 13283 150 0,'0'0'6'0,"20"-8"4"0,1 1 3 16,18-3 3-16,8-8 1 15,24-1 1-15,19-6-1 0,22-7 2 16,10-2-5-16,20-4-5 15,10-7-1-15,11 0-3 16,9-3 0-16,10-5-1 16,1 2 0-16,13-7 0 15,4 4 1-15,1-6 0 0,-2 4 0 16,3-2 0-16,1 1 1 16,-11 0 0-16,-1 3 1 15,-17 2-2-15,-10 2 1 16,-17 6-1-16,-17 7-2 0,-22 4 0 15,-20 6 1 1,-22 10-2-16,-24 7-3 0,-14 2-3 16,-18 6-5-16,-10 2-16 15,-20 15-39-15,-20 0-9 16</inkml:trace>
  <inkml:trace contextRef="#ctx0" brushRef="#br0" timeOffset="130039.6248">16010 12730 59 0,'0'0'3'0,"0"0"2"0,0 0 9 15,0 0 6-15,7 8 7 16,3-8 1-16,15 0 3 16,6 0 1-16,27-12-2 15,20-3-4-15,21-11-6 0,25 2-7 16,28-15-4-16,22 1-3 16,22-9-1-16,15-1-2 15,16 0-1-15,-1-8 1 16,13 3 1-16,4-7 2 15,-2 3 2-15,1-5 1 0,-8 3 3 16,-9-1-1 0,-13 1 0-16,-9 7 0 0,-26 1-1 15,-18 10-3-15,-27 7-2 16,-28 5-2-16,-27 9-1 16,-19 7-1-16,-24 5-3 0,-11 6-1 15,-23 2-4-15,7 10-8 16,-7 2-19-16,0 5-42 15,-5 1-3-15</inkml:trace>
  <inkml:trace contextRef="#ctx0" brushRef="#br0" timeOffset="137349.1196">7816 6827 344 0,'0'0'7'16,"0"0"3"-16,0 0 4 15,-7-2 0-15,7 2 1 16,0 0 0-16,0 0 1 0,0 0 2 15,0 0-6-15,0 0-2 16,14-5-1-16,4-3-2 16,7 0 1-16,3-4 0 15,4-2-4-15,4-7-4 16,2 2 0-16,-6-1 0 0,0 5 0 16,-2-2 0-16,-7 5 0 15,-6 3 0-15,-4 8 0 16,-6 1 0-16,-7 0 0 15,10 10 0-15,-8 2 0 0,-2 8 0 16,0-1 0-16,0 9 0 16,0 4 0-16,-2 0 0 15,-3 3 0-15,2 0 0 16,1-3 0-16,0-1 0 16,-1-3 0-16,3-3 0 0,0-5 0 15,0-8 0-15,0-2 0 16,0-10 0-16,5 12 0 15,-5-12 0-15,0 0 0 0,0 0 0 16,0 0 0-16,0 0 0 16,0 0 0-16,0-10-29 15,-5 1-58-15,3-1-3 16</inkml:trace>
  <inkml:trace contextRef="#ctx0" brushRef="#br0" timeOffset="137935.5937">8039 6525 370 0,'0'0'6'0,"-9"-8"4"15,1 4 1-15,-4-2 2 16,-3 4 0-16,-7 0 2 0,-1 2 0 16,-7 0 1-16,0 7-5 15,-2 10-3-15,0 10-1 16,2 11-1-16,0 1-1 16,4 14 0-16,5 5-5 0,8 4 0 15,6 8 0-15,7-6 0 16,7 4 0-16,14-9 0 15,3 0 0-15,9-12 0 16,4-5 0-16,8-12 0 16,4-8 0-16,1-12 0 0,5-7 0 15,-4-3 0-15,5-15 0 16,-9-8 0-16,1-1 0 16,-4-11 0-16,-2-4 0 0,-7-4 0 15,-3-9 0-15,-5-4 0 16,-9-7 0-16,-3-4 0 15,-13-2 0-15,-2-2 0 16,-12 6 0-16,-11 4 0 0,-9 6 0 16,-10 8 0-16,-4 10 0 15,-7 17 0-15,-10 7 0 16,1 13 0-16,-3 10 0 0,3 10 0 16,5 7 0-16,8 3 0 15,6 5 0-15,11-3 0 16,13 2 0-16,8-2 0 15,11-7-7-15,13 1-82 16,12-7-2-16</inkml:trace>
  <inkml:trace contextRef="#ctx0" brushRef="#br0" timeOffset="139436.6244">7053 5929 288 0,'0'0'7'15,"0"0"1"-15,0 0 2 16,0 8 4-16,0-8 1 0,0 0 2 15,-7 12 2-15,7-12 2 16,0 0-6-16,-13 9-1 16,13-9-3-16,-10 0-1 15,10 0-2-15,-18-3-2 16,11-3-1-16,-5 3-1 0,-3-11-1 16,0 2 1-16,-4 0 0 15,-1-8 0-15,0-2 0 16,-3-11 1-16,-5-1-1 15,-1-6 0-15,-4-7-1 0,-1-4 1 16,-1-10-4-16,0 3 0 16,1-5 0-16,4-1 0 15,5-1 0-15,2 1 0 16,5 0 0-16,6 2 0 16,3 5 0-16,3 0 0 15,4 5 0-15,2 3 0 0,2-1 0 16,6 5 0-16,2 5 0 0,2 3 0 15,1 5 0-15,-1 0 0 16,1 5 0-16,-1 4 0 16,0 6 0-16,-4 3 0 15,-1 3 0-15,-7 11 0 16,8-12 0-16,-8 12 0 0,0 0 0 16,0 0 0-16,0 0 0 15,0 0 0-15,0 0 0 16,0 0 0-16,0 0-3 15,0 0-14-15,0 0-21 16,8-3-50-16,-8 3 0 0</inkml:trace>
  <inkml:trace contextRef="#ctx0" brushRef="#br0" timeOffset="140168.6612">6924 4067 380 0,'0'0'6'15,"0"0"2"-15,0-12 1 0,0 12 1 16,-8-13 0-16,8 13 1 15,-19-12 1-15,6 12 0 16,-4 0-4-16,-1 2-3 0,-2 8-2 16,0 7 0-16,5 1-1 15,1 2 0-15,0 0 0 16,10 2-1-16,4 1 0 16,2-4 1-16,11-1 1 0,6-4 0 15,6-3 0-15,8-4 1 16,0-3-1-16,4 2 1 15,0-4-2-15,0 1 0 16,-7-3-2-16,0 2 0 16,-8 5 0-16,-2-2 0 15,-10 5 0-15,-2 0 0 0,-6 6 0 16,-2-1 0-16,-10 2 0 16,-5 2 0-16,-2 1 0 15,-8 1 0-15,0-7 0 0,-2 1 0 16,-1-5 0-16,2-5 0 15,5-5 0-15,4-3 0 16,2-14 0-16,7-3 0 0,3-8 0 16,5-4 0-16,3-4 0 15,4-5 0-15,3 2 0 16,2 0 0-16,3 1 0 16,0 6 0-16,0 2 0 15,0 8 0-15,-2-1-8 0,-1 14-6 16,-5-4-11-16,2-4-56 15,-9 17-9-15</inkml:trace>
  <inkml:trace contextRef="#ctx0" brushRef="#br0" timeOffset="140665.7106">6926 3681 352 0,'0'0'5'0,"0"0"0"15,-15-5 4-15,1 5-1 16,-7 5 4-16,-4 10 1 16,-7 7 1-16,-3 10 1 15,-2 13-3-15,3 9 0 0,4 9-2 16,5 6-1-1,12 5-1-15,8-2-2 0,10 0-2 16,10-5-1-16,12-5 0 16,6-8-1-16,6-7-1 15,7-10 0-15,-2-7 0 16,6-8 1-16,-2-9 0 16,3-8 0-16,-1-8-2 0,-3-12 0 15,-2-5 0-15,-1-7 0 16,-4-8 0-16,-5-4 0 0,-7-8 0 15,-9-10 0-15,-9-2 0 16,-4-9 0-16,-12-3 0 16,-13 1 0-16,-9-2 0 0,-9 11 0 15,-11 6 0-15,-4 10 0 16,-4 16 0-16,-4 16 0 16,0 13 0-16,3 15 0 15,2 15 0-15,7 6 0 16,21 8-46-16,10 12-42 0,12-2-3 15</inkml:trace>
  <inkml:trace contextRef="#ctx0" brushRef="#br0" timeOffset="142166.5819">6501 8283 330 0,'0'0'8'15,"0"0"4"-15,0 0 3 0,0 0 5 16,0 0-1-16,0 0 1 15,0 0 1-15,0 0 0 16,0 0-6-16,0 0-5 16,0 6-2-16,0 6-2 15,3 5-2-15,-1 3-2 0,-2 6-2 16,5-2 0-16,-5 5 0 16,5-2 0-16,-3 1 0 15,1-3 0-15,-1-6 0 16,0-1 0-16,2-6 0 0,-2 0 0 15,-2-12 0-15,0 11 0 16,0-11 0-16,0 0 0 16,0 0 0-16,0 0 0 15,0 0 0-15,0-12 0 0,0 0 0 16,-2-5 0-16,-2 0 0 16,2-5 0-16,0 3-2 15,2-4 1-15,-3 3-1 0,1 5 1 16,2 0 1-16,0 6 0 15,0 9 0-15,0 0 1 16,0 0-1-16,0 0 2 16,-3 7-1-16,3 5 1 15,0 3-2-15,3 5 0 0,2 0 0 16,-3 3 0-16,4-1 0 16,-4-5 0-16,3-1 0 15,0 1 0-15,-3-8 0 16,1 1-2-16,-3-10 2 0,0 0 2 15,0 0-2-15,0 0 0 16,0 0 0-16,7-10 0 16,-7-5 0-16,0-2 0 15,-3-6 0-15,1-1 0 0,-3-1 0 16,0 3 0-16,3 2 0 16,-5 3 0-16,3 2 0 15,4 15 0-15,-2-10 0 0,2 10 0 16,0 10 0-16,0 5 0 15,2 2 0-15,2 7 0 16,1 2 0-16,-1 3 0 16,1 0 0-16,0 1 0 0,0-2 0 15,1-3 0-15,-4-5 0 16,3-6 0-16,-5-1 0 16,2-6 0-16,-2-7-2 15,0 0-3-15,0 0-5 16,0 0-11-16,0 0-43 0,0-7-22 15</inkml:trace>
  <inkml:trace contextRef="#ctx0" brushRef="#br0" timeOffset="142803.8426">6548 8118 326 0,'0'0'6'15,"0"0"4"-15,-10-11 2 16,3 4 2-16,-6 2 3 0,-1-2 0 15,-4 2 0-15,-5 3 2 16,-1 2-5-16,-3 2-4 16,-1 10-2-16,1 11-1 15,-3 4-1-15,5 10 0 16,-2 7-1-16,2 11 0 16,10 4-1-16,2 4-1 0,8 2 0 15,5 1-1-15,5 1-2 16,8-5 0-16,7-1 0 0,7-8 0 15,0-4 0-15,8-4 0 16,-4-6 0-16,6-6 0 16,0-3 0-16,2-10 0 15,-2-8 0-15,-1-7 0 0,-1-5 0 16,-1-8 0-16,1-9 0 16,0-11 0-16,-1-4 0 15,-2-7 0-15,1-7 0 16,-6 3 0-16,3-10 0 15,-10-3 0-15,-5-1 0 0,-7-5 0 16,-6-6 0-16,-4 2 0 16,-13-1 0-16,-10 2 0 15,-5 7 0-15,-5 8 0 16,-7 5 0-16,-1 15 0 0,-6 10 0 16,2 13 0-16,0 7 0 15,-1 10 0-15,4 9 0 16,5 9 0-16,3 4 0 0,12 8-20 15,18-2-67-15,4-7-3 16</inkml:trace>
  <inkml:trace contextRef="#ctx0" brushRef="#br0" timeOffset="146228.0294">19215 4492 325 0,'0'0'7'0,"0"0"2"0,0-17 4 15,0 5 4-15,0 0 1 16,0-5 0-16,-4 0 1 16,-3 0 0-16,-3-1-5 0,-3 6-5 15,-4 4-3-15,-5 8-2 16,-6 2-1-16,-1 8-2 15,-4 10 0-15,3 6-1 16,5 0 0-16,3 3 1 16,7 2-1-16,8 1 2 15,7-4-1-15,10-2 0 0,12-2 1 16,6-3 0-16,9 1 0 16,5-5 1-16,3 1-1 15,3 0 0-15,-2-1 0 0,2 0 0 16,-8-4 0-16,-3 3-1 15,-10 0 0-15,-4 2 1 16,-9-3-2-16,-9 2 0 16,-5-1 0-16,-10 4 0 0,-12-1 0 15,-8 5 0-15,-5-4 0 16,-7-3 0-16,-9 2 0 16,1-7 0-16,4-4 0 15,1-4 0-15,3-4 0 16,8-1 0-16,9-12 0 0,4-6 0 15,12-8 0-15,9-9 0 16,9-5 0-16,12-4 0 16,4-5 0-16,5-4 0 0,2 2 0 15,2 3 0-15,-1 2 0 16,-3 6 0-16,-5 2 0 16,-5 7 0-16,-3 2 0 15,-4 6 0-15,-6 6 0 0,-1 0 0 16,2 9 0-16,-8 9 0 15,2-16 0-15,-2 16 0 16,0 0 0-16,0 0 0 16,-7 8 0-16,4 4 0 15,-1-4 0-15,2 7-88 0,7-3-2 16</inkml:trace>
  <inkml:trace contextRef="#ctx0" brushRef="#br1" timeOffset="157463.5791">4528 12441 377 0,'0'0'7'0,"0"0"2"16,0 0 2-16,2-11 3 16,-2 11 2-16,0 0 0 15,0-9 1-15,0 9 1 16,0 0-5-16,0 0-3 0,0 0-7 15,0 0-3-15,0 0 0 16,5 8 0-16,-3 6 0 16,1 6 0-16,-1 2 0 15,3 6 0-15,0 4 0 0,0-1 0 16,-2 6 0-16,2-1 0 16,-3-5 0-16,3 3 0 15,-3-7 0-15,1-6 0 16,-3-1 0-16,1-5 0 15,2-3 0-15,-3-12 0 0,3 10 0 16,-3-10 0-16,0 0 0 16,0 0 0-16,0-7 0 15,0-5 0-15,-6-4 0 0,5-6 0 16,-4-2 0 0,-2-6 0-16,2-5 0 0,0 1 0 15,-3-1 0-15,3 0 0 16,0 3 0-16,0 2 0 15,1 6 0-15,-2 4 0 0,1 3 0 16,0 4 0-16,3 1 0 16,2 12 0-16,-5-12 0 15,5 12 0-15,0 0 0 16,0 17 0-16,0 3 0 0,5 2 0 16,0 10 0-16,-2 3 0 15,4 2 0-15,3 4 0 16,-3 0 0-16,-2-10 0 0,3 1 0 15,-3-3 0-15,-3-7 0 16,3-8 0-16,-4 1 0 16,5-3 0-16,-6-2-76 15,0-10-17-15</inkml:trace>
  <inkml:trace contextRef="#ctx0" brushRef="#br1" timeOffset="159732.0372">4771 8682 266 0,'0'0'6'15,"0"0"5"-15,0 0 3 0,0 0 2 16,0 0 3-16,0 0 2 16,0 0 2-16,0 0 2 15,0 0-5-15,-8-9-3 0,8 9-3 16,0-12-2-16,0 12-1 15,6-18-2-15,-1 7-1 16,2-1-1-16,1 0-1 16,4 0 0-16,0 2-6 0,2 0 0 15,2 6 0-15,1 1 0 16,1 3 0-16,2 0 0 16,-1 5 0-16,-4 5 0 15,0-1 0-15,-2 6 0 0,-1 2 0 16,-7 7 0-16,-5-3 0 15,0 4 0-15,-8 4 0 16,-1-4 0-16,-4 3 0 0,-2-4 0 16,0-1 0-16,3-7 0 15,-3 2 0-15,4-7 0 16,5-2 0-16,6-9 0 16,-8 8 0-16,8-8 0 15,0 0 0-15,8-8 0 16,4-1 0-16,6-2 0 15,2-7 0-15,1 4 0 0,9-1 0 16,-2-4 0-16,2 4 0 16,-3 3 0-16,-2 0 0 15,-2 1 0-15,-4 4 0 0,-1 1 0 16,-6 4 0-16,-2-1 0 16,-10 3 0-16,10-2 0 15,-10 2 0-15,0 0 0 0,0 0 0 16,0 0 0-16,0 0 0 15,0 0 0-15,0 0 0 16,0 0 0-16,2 5 0 16,-2-5 0-16,0 12 0 15,0-2 0-15,0 0-23 0,0-10-68 16,2 13-3-16</inkml:trace>
  <inkml:trace contextRef="#ctx0" brushRef="#br1" timeOffset="161417.0355">6645 11151 377 0,'0'0'7'16,"0"0"1"-16,-7-9 3 16,7 9 0-16,-8-12 2 15,6 4 0-15,2-2 1 16,0-4 0-16,10-1-4 0,-2 0-5 15,9 0-2-15,0 0-1 16,5 3-1-16,-2 1-1 16,1 2-1-16,-2 4 1 15,-1 5-2-15,-4 0 2 0,-1 0 0 16,-1 5 1-16,-7 4 1 16,-3-1 0-16,-2 4 0 15,0 2 0-15,-2-2 0 0,-5 3 0 16,-1-3 1-16,1-2-3 15,-1-1 0-15,8-9 0 16,-7 12 0-16,7-12 0 0,-3 11 0 16,3-11 0-16,8 5 1 15,5-3-1-15,1 0 1 16,1-2 0-16,2 3 0 16,4-3-1-16,-6 3 0 15,4-3 0-15,-4 2 1 0,-5 1-1 16,-10-3 0-16,15 13 1 15,-15-13 0-15,0 14 1 16,-3-2-2-16,-6 1 0 16,-8 2 0-16,-1-1 0 15,-5 1 0-15,-4 0 0 0,-3 0 0 16,-2 1 0-16,4-4 0 16,1-3 0-16,1-1 0 0,7-3 0 15,4-3 0-15,1 0 0 16,14-2-14-16,0 0-72 15,0 0-2-15</inkml:trace>
  <inkml:trace contextRef="#ctx0" brushRef="#br1" timeOffset="162594.5468">8648 8065 394 0,'0'0'6'0,"0"0"3"0,6-9 2 15,-6 9 0-15,0 0 1 16,0 0 0-16,0 0 1 16,0 0 1-16,0 5-6 15,-8 12-4-15,-4 0 0 0,-1 8-1 16,-1 0 0-16,-4 5 0 15,1-3-1-15,-2-3 0 16,3 4-2-16,-2-8 0 16,6-3 0-16,2-2 0 0,0-3 0 15,10-12 0-15,-9 10 0 16,9-10 0-16,9 0 0 16,8-8 0-16,8-4 0 0,2 0 0 15,8-5 0-15,3-1 0 16,2-1 0-16,-3 1 0 15,-5 2 0-15,-2 5 0 16,-8 1 0-16,-7 2 0 16,-2 6 0-16,-13 2-12 0,0 0-75 15,0 0-3-15</inkml:trace>
  <inkml:trace contextRef="#ctx0" brushRef="#br1" timeOffset="162818.9783">8671 8118 417 0,'0'0'6'0,"0"0"3"16,-2-8 1-16,2 8 1 15,0 0 0-15,0 0 1 16,0 0 1-16,4 5 0 0,7 10-4 16,-4 11-9-16,5 0 0 15,-1 3 0-15,1 9 0 16,0-1 0-16,1 3 0 15,-3-5 0-15,2-1 0 0,-7-9-9 16,5-1-77-16,-3 0-2 16</inkml:trace>
  <inkml:trace contextRef="#ctx0" brushRef="#br1" timeOffset="163600.6576">7871 5018 406 0,'0'0'6'0,"0"-10"1"16,0 10 2-16,-2-14 1 0,2 14 1 16,-9-10-1-16,9 10 1 15,-19-5 1-15,6 7-6 16,1 11-2-16,-4-1-1 0,2 6-1 15,2 2-1-15,2-1 1 16,5 3-1-16,5-3 1 16,5 0-1-16,10-1 1 15,2-6 0-15,8 0 1 0,2-2-3 16,6-3 0-16,-4 0 0 16,6-1 0-16,-5 1 0 15,-3-5 0-15,-4 3 0 16,-7-1 0-16,-2 2 0 15,-14-6 0-15,2 18 0 16,-7-9 0-16,-12 4 0 0,-4 2 0 16,-1-1 0-16,-5-2-9 15,5 5-19-15,-1-8-58 16,1-9-5-16</inkml:trace>
  <inkml:trace contextRef="#ctx0" brushRef="#br1" timeOffset="163765.9115">7878 4945 407 0,'0'0'5'0,"3"-11"1"16,-3 11 2-16,9-20 1 15,2 8 1-15,1-6-1 16,10 1 0-16,-1-2-1 16,4 4-12-16,1 3-38 15,-3 0-39-15,-1 1-3 0</inkml:trace>
  <inkml:trace contextRef="#ctx0" brushRef="#br1" timeOffset="164343.2501">5892 5754 396 0,'0'0'4'0,"0"0"3"0,-5-9 1 15,5 9 1-15,-12-10 1 16,4 7 0-16,-2 3 1 16,-2 3 1-16,-6 15-4 0,6 8-1 15,0 8-2-15,4 9 0 16,3 6-1-16,2 6-1 15,3-3 1-15,8 0-1 0,5-3-1 16,2-6 1-16,11-8-3 16,0-9 0-16,1-9 0 15,3-6 0-15,-3-7 0 16,-4-4 0-16,3-2 0 16,-5-11 0-16,-9 1 0 0,-2-7 0 15,-5-1 0-15,-5 0 0 16,-7 2 0-16,-6 1 0 15,-9 5 0-15,2 7 0 16,-8 3 0-16,5 4 0 16,-1 11 0-16,8 8-19 0,13 0-68 15,-5-1-2-15</inkml:trace>
  <inkml:trace contextRef="#ctx0" brushRef="#br1" timeOffset="165401.7196">10162 9249 358 0,'0'0'7'0,"0"0"5"15,0 0 2-15,0 0-1 16,0 0 2-16,0 0-1 16,0 0 3-16,0 0 0 15,-2 6-5-15,2-6-3 0,16 5-2 16,-2-4 0-16,9-1 0 16,2 0-5-16,2-6-2 15,-2 0 0-15,2-3 0 16,-5 1 0-16,-4 4 0 0,-4-2 0 15,-5 2 0-15,-9 4 0 16,0 0 0-16,9 12 0 16,-9 2 0-16,-2 6 0 0,-5 3 0 15,3 2 0-15,-1 4 0 16,3 3 0-16,-3-2 0 16,5 0 0-16,0-7 0 15,5 1-20-15,13-6-67 16,-9-9-3-16</inkml:trace>
  <inkml:trace contextRef="#ctx0" brushRef="#br1" timeOffset="166127.8232">13046 7367 413 0,'0'0'4'15,"0"0"2"-15,-9-13 0 16,-3 4 3-16,-4 2-1 0,-2 0 0 16,-3 1 2-16,-8-2 0 15,-1 8-4-15,0 0-1 16,4 8-1-16,1 5-2 0,2 1 0 16,9 4 0-16,1 3 0 15,11-1-1-15,2 1 0 16,15-1 1-16,5 2-1 0,4-3 1 15,4-1-1-15,6-1 1 16,4-2-2-16,-4 0 1 16,2-1-1-16,-6-1 1 15,-3-1-1-15,-8 4 0 0,-1-1 0 16,-11 0 2-16,-7 4-2 16,-2-4 0-16,-10 2 0 15,-11-2 0-15,1 0 0 16,-6-3 0-16,2-2 0 15,-2-4 0-15,2-5 0 16,5-1 0-16,9-12 0 0,7-8 0 16,5-10 0-16,7-1 0 15,12-12 0-15,11 1 0 16,8-8-4-16,14 6-30 0,7-2-50 16,3-3-4-16</inkml:trace>
  <inkml:trace contextRef="#ctx0" brushRef="#br1" timeOffset="167144.6814">15403 9728 377 0,'0'0'7'0,"0"-10"2"0,0 0 2 16,0-2 1-16,-2-3 1 15,-9-1 2-15,-1 2-1 16,-6-3 1-16,-2 9-6 0,-10 4-3 16,-3 4-1-16,0 9-3 15,-5 6 0-15,6 4-1 16,0 6-1-16,7 0 1 15,7 3-1-15,9-6 0 0,6 2 0 16,6-6 1-16,14-3 0 16,6-2 0-16,4-11 1 15,5-2-1-15,3-5 2 16,1-5 0-16,0-8-3 0,-6 1 0 16,-6-5 0-16,-1 2 0 15,-8 3 0 1,-2 4 0-16,-6 1 0 0,-7 12 0 15,2-9 0-15,-2 9 0 16,3 14 0-16,-3 6 0 0,2 7 0 16,-2 5 0-16,3 6 0 15,2 1 0-15,-2 3 0 16,2 1 0-16,-1-7 0 0,1-3 0 16,5-1 0-16,-7 3-54 15,7-14-38-15</inkml:trace>
  <inkml:trace contextRef="#ctx0" brushRef="#br1" timeOffset="168227.9127">19360 5990 424 0,'0'0'5'0,"0"-15"1"15,0 3 3-15,-4-4 0 16,-4-3 1-16,-9 1 0 16,0 1 0-16,-6 0 1 0,-9 7-5 15,-3 5-1-15,1 5-2 16,-5 13 0-16,10 1-3 15,1 6 0-15,7 0 0 16,3 7 0-16,11-4 0 0,7-4 0 16,4 1 0-16,12-5 0 15,3-6 0-15,8-6 0 16,6-3 0-16,5-3 0 0,1-6 0 16,-2-6 0-16,-7 0 0 15,-2 0 0 1,-6 1 0-16,-7 4 0 0,-6 0 0 15,-9 10 0-15,0 0 0 16,0 0 0-16,6 13 0 0,-6 11 0 16,0 0 0-16,2 14 0 15,1 1 0-15,-1 8 0 16,1-4 0-16,1 4 0 0,4-14 0 16,-5 5 0-16,2-5 0 15,2-9 0-15,-2-6 0 16,-3-3 0-16,3-3 0 15,-5-12 0-15,3 15 0 0,-3-15 0 16,0 0 0-16,0 0 0 16,0 0 0-16,0 0 0 15,0 0-16-15,0 0-73 16,0 0-3-16</inkml:trace>
  <inkml:trace contextRef="#ctx0" brushRef="#br1" timeOffset="171109.7405">9360 4154 326 0,'0'0'6'0,"0"0"2"0,0 0 4 16,2-12 2-16,-2 12 4 16,3-10-1-16,-3 10 0 15,0 0 0-15,0 0-5 16,-8 0-3-16,-9 11-3 16,-7 9-2-16,-6 0-3 0,-3 6 0 15,-7 3 0-15,-4 3-1 16,-6-2 0-16,0 2 0 0,5-5 0 15,3-2 1-15,7-2-1 16,5-1 0-16,5-8 0 16,11 2 1-16,11-9-1 15,3-7 1-15,19 9 0 16,11-6 0-16,8 0 1 16,9-3-1-16,8 2 0 0,5 1 0 15,-1-3 0-15,-5 6 0 16,0-2 0-16,-10 1-1 15,-7 3 1-15,-10-1 0 0,-4 5 0 16,-16-2 0-16,-7 2 0 16,-7 4 0-16,-13-2 0 15,-8 4 0-15,-6 1 0 16,-9 1-1-16,-4 2 1 0,-5-2-2 16,0 1 2-16,2-1 0 15,-2-1 0-15,4 1 0 16,4-6 0-16,7 1 0 15,4-3-1-15,8 1 1 16,11-2-2-16,1-5 1 16,13 5 0-16,0-11 0 0,13 12 0 15,6-5 1-15,9-4 0 16,4 4 0-16,6-7 0 16,6 2 0-16,6 1 1 0,1-3-1 15,0 0 1-15,-1 0-1 16,-1 0 2-16,-1 0-3 15,-9 0 0-15,-2 0 0 0,-7 0 0 16,-7 0 0-16,-3 0 0 16,-10 0 0-16,-1 2 0 15,-9-2 0-15,11 3 0 16,-11-3 0-16,0 0 0 0,0 0 0 16,0 0 0-16,-11 7 0 15,11-7 0-15,-12 5 0 16,12-5 0-16,-12 4 0 15,12-4 0-15,-13 6 0 16,13-6 0-16,-12 11 0 16,12-11 0-16,-10 7-7 0,10-7-4 15,-8 10-13-15,1 7-56 16,7-17-8-16</inkml:trace>
  <inkml:trace contextRef="#ctx0" brushRef="#br1" timeOffset="171492.7484">9795 4218 348 0,'0'0'6'0,"0"-9"5"15,-6-1 0-15,-4-2 2 16,-2 2 1-16,3 2-1 0,-7 5 2 16,-3 3-1-16,-4 11-4 15,6 16-4-15,0 10 0 16,4 15-2-16,3 5-1 0,5 7 1 15,5 3-2-15,5 2 2 16,5-2-1-16,5-5-1 16,3-2-1-16,1-11-2 0,1-4-2 15,1-6-5-15,-7-7-13 16,-2-11-62-16,-5 1-2 16</inkml:trace>
  <inkml:trace contextRef="#ctx0" brushRef="#br1" timeOffset="171645.8299">9616 4773 348 0,'0'0'2'0,"0"-10"2"15,2 0-1-15,8-2 1 16,3-3 0-16,4-2-4 0,5-3-9 16,3-1-20-16,12 5-41 15,-5 1-6-15</inkml:trace>
  <inkml:trace contextRef="#ctx0" brushRef="#br1" timeOffset="171783.7228">9964 4572 348 0,'0'0'7'0,"0"0"3"16,0 10 3-16,0 6 1 15,0-1 0-15,-2 7 0 16,2 5 1-16,0 0 1 0,0 5-7 16,0-2-4-16,2-3-4 15,1 4-5-15,-1-12-9 16,-2-19-52-16,14 25-18 15</inkml:trace>
  <inkml:trace contextRef="#ctx0" brushRef="#br1" timeOffset="171978.348">9946 4424 403 0,'0'0'4'0,"-2"-10"2"15,2 10 1-15,-2-12-1 16,2 12 1-16,0-10 0 16,0 10-3-16,4-10-6 0,12 10-40 15,-2 0-37-15,4 6-3 16</inkml:trace>
  <inkml:trace contextRef="#ctx0" brushRef="#br1" timeOffset="172443.6024">10364 4488 442 0,'0'0'4'0,"0"0"2"16,0 0 1-16,12-10 1 15,-4 6 0-15,2-4-1 16,7 1 1-16,3-1-2 0,3-2-8 15,9 8-14-15,-7-3-67 16,6 0-3-16</inkml:trace>
  <inkml:trace contextRef="#ctx0" brushRef="#br1" timeOffset="172577.2366">10380 4632 394 0,'0'0'6'0,"0"0"2"16,0 0 2-16,7 5 1 15,2-2 0-15,9-3 0 16,6 0-3-16,17 0-18 16,8-5-66-16,6-7-5 0</inkml:trace>
  <inkml:trace contextRef="#ctx0" brushRef="#br1" timeOffset="176713.5365">10946 4345 350 0,'0'0'7'0,"0"0"5"0,0 0 2 16,-3-13 0-16,3 13 2 16,0-15 2-16,0 9-1 15,5-7 1-15,0 3-6 0,8-3-3 16,1 4-3 0,7-2-2-16,4-1-1 0,5 4-1 15,2 1 0-15,0 0-1 16,0 4-1-16,-2 1 0 15,-5 2-1-15,-1 8 0 0,-8-1 0 16,-9 8 0-16,-5 2 0 16,-2 4 0-16,-9-2 1 15,-7 6-1-15,-1-3 1 16,2-1 0-16,-2 0 0 0,4-6 0 16,3-1 0-16,5-1 0 15,5-4 1-15,8-1 0 16,4 0 0-16,6-4 0 15,4 1 1-15,6 1-1 16,-3-2 1-16,2 4-1 16,0-2 0-16,-5-2-1 0,0 4 2 15,-4-1-2-15,-8 3 0 16,-5 2 0-16,-5 0 0 16,-7 1 0-16,-16 4 0 0,-2-2 0 15,-4 0 0-15,-6 0 0 16,-5 2 0-16,-2-5-2 15,2 1 0-15,3-4-2 0,5-4 0 16,2 1-2-16,7-6-5 16,5 4-14-16,9-1-60 15,9-3-1-15</inkml:trace>
  <inkml:trace contextRef="#ctx0" brushRef="#br1" timeOffset="177113.2048">11838 3985 425 0,'0'0'5'0,"0"0"3"15,0 0-1-15,-5-10 1 0,5 10 1 16,-17 6 1-16,4 9 1 15,-6 7 0-15,-4 7-4 16,-2 12-1-16,0 8-2 0,0 10-4 16,1 5 0-16,-2 4 0 15,9 1 0-15,0 0 0 16,7 1 0-16,3-6 0 16,7-2 0-16,0-10 0 15,7-3 0-15,7-8 0 0,4-9 0 16,7-8 0-16,0-4 0 15,5-8 0-15,2-2 0 16,-2-8 0-16,0-2 0 16,-5-2 0-16,-2-5 0 15,-9-6-25-15,-7 1-63 0,4-1-3 16</inkml:trace>
  <inkml:trace contextRef="#ctx0" brushRef="#br1" timeOffset="177595.055">11960 4370 453 0,'0'0'4'0,"0"0"2"15,-3-13 2-15,3 13 1 16,-2-15 0-16,2 5 0 16,0-2 1-16,5 0-7 15,2 0-3-15,8 4 0 16,1 0 0-16,3 3 0 0,-1 5 0 16,2 0 0-16,-1 0 0 15,-3 9 0-15,-4 0 0 16,-3 9 0-16,-5 1 0 15,-4 6 0-15,-9-1 0 0,-5 6 0 16,-1 2 0-16,-7-2 0 16,-1 0 0-16,3 0 0 15,1-8 0-15,1-3 0 0,8-1 0 16,2-8 0-16,8 0 0 16,0-10 0-16,18 6 0 15,2-6 0-15,4-8 0 16,4 0 0-16,4-2 0 15,6-5 0-15,-3 0 0 0,-1 3 0 16,-6-3 0-16,-1 3 0 16,-8-3 0-16,2 2-44 15,-9 3-46-15,-6 1-2 16</inkml:trace>
  <inkml:trace contextRef="#ctx0" brushRef="#br1" timeOffset="177915.4834">12380 3928 485 0,'0'0'3'16,"0"0"1"-16,0 0 1 0,0 0 0 16,0 0 1-16,2 15-3 15,5 5-3-15,7 10 0 16,2 7 0-16,2 10 0 15,4 8 0-15,1 2 0 16,-3 7 0-16,-5 0 0 16,-3 3 0-16,-5-2 0 0,-7-3 0 15,-9 5 0-15,-6-10 0 16,-10-1 0-16,-3-6 0 16,-2-3 0-16,0-7 0 0,4-5 0 15,1-2 0-15,3-9 0 16,9 1 0-16,6-3-80 15,2-13-13-15</inkml:trace>
  <inkml:trace contextRef="#ctx0" brushRef="#br1" timeOffset="182274.1853">12917 4163 321 0,'0'0'7'0,"0"0"4"15,0-9 3-15,0 9 4 16,0-11 2-16,0 11-1 16,0-9 1-16,0 9 0 15,0 0-5-15,-6 8-4 0,5 13-2 16,-1 5-4-16,-3 3-1 15,5 8-1-15,-4 4 0 16,4 0-1-16,0-7-1 16,0 2 0-16,0-4-1 0,4-8-1 15,-2-1 0-15,3-8-2 16,-4 0-3-16,3-3-5 16,-4-12-10-16,0 0-38 0,2 10-27 15,-2-10-2-15</inkml:trace>
  <inkml:trace contextRef="#ctx0" brushRef="#br1" timeOffset="182705.9056">12733 4313 343 0,'0'0'6'16,"0"0"3"-16,0 0 4 15,0 0 0-15,0 0 1 0,0 0 1 16,0 0 1-16,0 0 2 16,0 0-4-16,18 0-4 15,1 0 0-15,6 0-2 16,10-2 0-16,-3-4-1 0,9 1-2 15,-7 1-3-15,3-1-2 16,-7 2 0-16,-5-1 0 16,-5 4 0-16,-3-4 0 15,-5 2 0-15,-3 2 0 16,-9 0 0-16,0 0 0 0,9 0 0 16,-9 0 0-16,0 0 0 15,0 0 0-15,-2 13 0 16,2-13 0-16,0 0 0 0,-11 9 0 15,11-9-3-15,-7 8-10 16,7-8-12-16,-5 24-56 16,5-24-7-16</inkml:trace>
  <inkml:trace contextRef="#ctx0" brushRef="#br1" timeOffset="183379.9159">13354 4199 411 0,'0'0'5'16,"0"0"3"-16,0-10 1 0,-2 1 2 16,2 0 1-16,0-3 0 15,0-4 0-15,8 3 1 16,2 0-5-16,4 1-3 15,5 2 0-15,5 3-5 16,-1-2 0-16,0 5 0 0,0 4 0 16,0 0 0-16,-4 0 0 15,-4 4 0-15,-5 6 0 16,-2 4 0-16,-3 0-2 16,-5 3 1-16,0 3 0 0,0 0 0 15,-5-1 1-15,-5 1-1 16,2 1 1-16,1-5-1 15,3 1 1-15,0 0 0 0,4-5 0 16,0 0 0-16,8-3 0 16,4 2 1-16,6-2 0 15,1-1 0-15,4-1 0 16,0 0-1-16,2 1 1 0,-6 2-1 16,0 1 2-16,-3-2-2 15,-6 1 0-15,-6 3 0 16,-4 1 0-16,-6 1 0 15,-10-1 0-15,-9 1 0 0,-2 3 0 16,-5-3 0-16,-8-1 0 16,3 2 0-16,0-7-2 15,-1 1 0-15,8-3-2 16,0 1-2-16,11-8-6 16,4 5-20-16,15-5-53 0,2-5-2 15</inkml:trace>
  <inkml:trace contextRef="#ctx0" brushRef="#br1" timeOffset="183842.9116">14153 3839 417 0,'0'0'5'0,"0"0"3"16,0-9 1-16,0 9 2 16,0 0 0-16,-13-10 0 15,3 10 1-15,-8 10 1 0,-1 11-4 16,-3 15-4-16,-4 8-5 16,-1 13 0-16,-3 7 0 15,3 11 0-15,5 7 0 0,-3 2 0 16,10 0 0-16,0-2 0 15,6-3 0-15,3-1 0 0,6-8 0 16,6-7 0-16,3-3 0 16,12-14 0-16,-2-5 0 15,8-7 0-15,1-12 0 16,-2-3 0-16,3-6 0 16,0-9 0-16,-4 2 0 0,-5-6 0 15,-2 0 0-15,-4-3 0 16,-3-2 0-16,-11 5 0 15,14-12 0-15,-14 12 0 16,2-13 0-16,-2 13 0 16,3-9 0-16,-3 9-36 15,0 0-55-15,10-12-4 0</inkml:trace>
  <inkml:trace contextRef="#ctx0" brushRef="#br1" timeOffset="184359.0794">14262 4275 426 0,'0'0'5'0,"0"0"3"16,0-12 2-16,0 12 2 16,-3-8 1-16,3 8 0 0,0 0 1 15,0 0-4-15,0 0-10 16,-7 15 0-16,7 8 0 16,0 9 0-16,0 5 0 15,0 6 0-15,0 1 0 0,0-1 0 16,4-4 0-16,2-4 0 15,-2-3 0-15,2-13 0 16,2 1 0-16,-4-8 0 16,-4-12 0-16,10 13 0 15,-10-13-24-15,0-5-65 16,0 5-2-16</inkml:trace>
  <inkml:trace contextRef="#ctx0" brushRef="#br1" timeOffset="184708.7571">14643 3902 419 0,'0'0'5'16,"0"0"2"-16,0 0 2 16,0 0 1-16,2 7 3 15,0 5 0-15,1 8 2 16,2 2 0-16,2 8-10 0,8 7-5 15,-3 6 0-15,7 4 0 16,0 7 0-16,5 0 0 16,-7 3 0-16,2 5 0 15,-5-2 0-15,-9-1 0 16,-3 0 0-16,-4-2 0 0,-10-2 0 16,-8-6 0-16,-3-3 0 15,-7-7 0-15,4-1 0 16,-4-9 0-16,0-4 0 0,8-6 0 15,1-1 0-15,7-4 0 16,-1-3 0-16,15-11-28 16,-6 12-64-16,6-12-2 15</inkml:trace>
  <inkml:trace contextRef="#ctx0" brushRef="#br1" timeOffset="187673.1505">7102 11041 198 0,'0'0'9'0,"0"0"4"16,-12-8 3-16,2 1 3 15,-3 2 3-15,-1-1 2 0,-9 2 1 16,-2-1 1-16,-3 5-4 16,-2-3-4-16,-4 3-4 15,0 8-1-15,-3-1-2 16,0 3-2-16,-2 0 0 0,3 3-2 16,-2 1-1-16,4 6-1 15,4 5 0-15,2 4-1 16,6 12-1-16,5 5 0 0,6 7 0 15,9 8-1-15,7 9 0 16,8 0 0-16,12 1 0 16,7 3 0-16,3-6 0 15,11-5 0-15,2-10-1 16,12-4 0-16,0-11 1 16,-1-13-1-16,6-9 0 0,-3-6 1 15,0-10-1-15,0-14 0 16,-2-9-1-16,-10-7 1 15,-1-4-1-15,-1-8 2 0,-9-6-2 16,-8 2 0-16,-1-2 0 16,-1 1 0-16,-12 0 0 15,0 2 0-15,-4 2 0 16,-3-1 0-16,-3 5 0 0,-5-3 0 16,-2 0 0-16,-7 1 0 15,-7 0 0-15,-6-1-2 16,-8 0 1-16,-7 2 0 15,-6 4 0-15,-7 6 0 0,-2 3-1 16,-4 2 2-16,2 8-1 16,-3 5 1-16,0 4 0 15,6 5-1-15,-4 1 2 16,6 2-1-16,2 2 1 16,1 4-1-16,6 0-1 0,3 5 0 15,5-4-1-15,5 3-3 16,11 2-4-16,1-2-15 0,-2 0-61 15,20-8-2-15</inkml:trace>
  <inkml:trace contextRef="#ctx0" brushRef="#br1" timeOffset="188749.2976">15204 4180 373 0,'0'0'5'0,"0"0"5"16,0-9 0-16,0 9 2 15,0 0 0-15,-3-9 0 16,3 9 1-16,0 0 0 0,-4 15-5 15,4 0-2-15,0 9-3 16,0 1-1-16,0 9 0 16,0 2 0-16,2 0-2 15,0-1-2-15,1-3-4 0,-3-3-9 16,2-1-25-16,9-1-44 16,-11-9-1-16</inkml:trace>
  <inkml:trace contextRef="#ctx0" brushRef="#br1" timeOffset="188942.386">15035 4394 336 0,'0'0'7'0,"0"0"3"0,-2-12 3 16,2 12 2-16,0-12 1 16,2 4 1-16,2-4-1 0,9-1 1 15,7 1-7-15,7-2-4 16,6-1-3-16,7 3-5 15,10 3-9-15,-4-3-26 16,6 4-44-16,1-1-2 0</inkml:trace>
  <inkml:trace contextRef="#ctx0" brushRef="#br1" timeOffset="189425.2909">15555 4112 379 0,'0'0'6'0,"0"0"3"0,0 0 2 16,-10-12 1-16,10 12 0 0,-6-12 1 15,6 12 0-15,6-15 0 16,6 9-5-16,11-4-3 16,2 3-2-16,7 2-2 15,0 2-1-15,1 3 0 0,-1 0-1 16,-5 5-1-16,-5 7 1 15,-3 4-1-15,-11-2 0 16,-3 6 0-16,-1-2 1 0,-8 1 0 16,-3-2 0-16,-3 1 0 15,-3 0 1-15,4-4-1 16,-1-1 1-16,5-4 1 16,5 4 0-16,0-3 0 0,8-1 1 15,6-1 0-15,5 2 0 16,5-2 1-16,-1-1-2 15,0 4 1-15,0-6-1 16,-3 4 0-16,-3-2-1 16,-4 6 1-16,-8-3-1 15,-5 2 1-15,-5 3-1 0,-8 0 1 16,-6 0-1-16,-8 5 0 16,-6-1-1-16,1-2-1 15,-8 1-3-15,5-3-2 0,-2-3-3 16,7 0-9-16,2-6-24 15,1-6-41-15,18 0-1 16</inkml:trace>
  <inkml:trace contextRef="#ctx0" brushRef="#br1" timeOffset="189675.2053">16139 3763 422 0,'0'0'5'0,"0"0"2"0,9-10 2 15,-9 10 1-15,0 0 0 16,0 0 0-16,0 10 1 16,-7 15 0-16,-5 7-3 15,-4 12-3-15,0 16-2 16,0 1-3-16,4 6 0 0,5-2 0 16,5-2 0-16,2-9 0 15,9-4 0-15,8-9 0 0,6-11 0 16,1-3-7-16,7-12-16 15,-4-5-62-15,10-3-4 16</inkml:trace>
  <inkml:trace contextRef="#ctx0" brushRef="#br1" timeOffset="190061.8092">16395 4083 412 0,'0'0'6'15,"-8"-8"3"-15,-1 6 2 0,9 2 2 16,-18-14 1-16,11 7 0 16,-3-3 1-16,5-2-1 15,5 5-11-15,10-6-3 16,10 6 0-16,-1 0 0 16,11 2 0-16,-3 5 0 0,1 0 0 15,-3 8 0-15,-5 6 0 16,-10 3 0-16,-8 3 0 15,-2 5 0-15,-9 0 0 0,-7 2 0 16,-1-3 0-16,-3-1 0 16,-3-1 0-16,7-5 0 15,0 1 0-15,9-8 0 0,2-1 0 16,5-9 0-16,7 10 0 16,8-7 0-16,5-3 0 15,5-5 0-15,5 0 0 16,2-5 0-16,3 2 0 15,-4-3-6-15,7-2-34 16,-8 1-47-16,-3-7-2 0</inkml:trace>
  <inkml:trace contextRef="#ctx0" brushRef="#br1" timeOffset="190324.0282">16770 3589 438 0,'0'0'5'0,"0"0"0"16,0 0 1-16,0 0 2 0,10 6 1 16,1 8 0-16,4 3 1 15,7 10 0-15,0 11-3 16,2 9-3-16,6 7-4 0,-8 5 0 16,1 6 0-16,-10 0 0 15,-6-1 0-15,-10 0 0 16,-11-4 0-16,-9-11 0 15,-4 3 0-15,-5-5 0 16,-2-7 0-16,4-9-76 16,4 1-14-16</inkml:trace>
  <inkml:trace contextRef="#ctx0" brushRef="#br1" timeOffset="191274.1022">11395 5673 374 0,'0'0'7'16,"6"-18"4"-16,-4 6 2 0,0-3 2 15,1 0 3-15,-3 0-2 16,0 3 2-16,0 12 0 15,-10-5-5-15,-10 22-5 16,-3 17-8-16,2 16 0 16,-2 6 0-16,1 7 0 0,2 10 0 15,7-1 0-15,4-6 0 16,9-7 0-16,4-6 0 16,12-9 0-16,3-9 0 15,9-10 0-15,-1-11 0 0,5-4 0 16,-2-8 0-16,0-4 0 15,-3-8 0-15,-4-4 0 16,-6-9 0-16,-4-1 0 0,-11-1 0 16,-2-6 0-16,-13 7 0 15,-6 0 0-15,-4 6 0 16,-4 9 0-16,-5 6 0 16,2 3 0-16,0 10-3 0,7 4-43 15,7 4-41-15,5-1-3 16</inkml:trace>
  <inkml:trace contextRef="#ctx0" brushRef="#br1" timeOffset="191781.3104">12256 5712 414 0,'0'0'5'0,"0"0"3"15,0-10 3-15,0 10-1 16,0 0 1-16,-10-7 0 16,10 7 1-16,-15 14 1 0,5 6-5 15,5 10-3-15,-3 7-2 16,3 9-3-16,3 0 0 16,2 1 0-16,0 0-4 0,2-5-9 15,3-7-21-15,-5-5-51 16,3-6-2-16</inkml:trace>
  <inkml:trace contextRef="#ctx0" brushRef="#br1" timeOffset="191962.3397">12042 5925 390 0,'0'0'6'0,"0"0"3"15,-10-5 2-15,10 5 1 16,0 0 0-16,-2-10 1 0,2 10 1 15,17-12 0-15,10 7-6 16,10 0-4-16,6 3-6 16,10-6-8-16,11-11-55 0,1 16-17 15</inkml:trace>
  <inkml:trace contextRef="#ctx0" brushRef="#br1" timeOffset="192456.5618">12700 5789 411 0,'0'0'7'15,"-11"-7"2"-15,11 7 3 0,-11-10 0 16,11 10 2-16,-12-18-1 16,10 9 0-16,2-4 1 15,6 1-8-15,13 1-6 16,5 2 0-16,8-1 0 15,-2 5 0-15,5 2 0 0,-2 3 0 16,-3 0 0-16,-6 6 0 16,-10 1-3-16,-1 7 0 0,-2 1 0 15,-9 2 1-15,-2 1 0 16,-5 2 1-16,-3-3 0 16,1 0 1-16,0-2 0 15,0-1 0-15,1 3 1 16,1-7-1-16,5-1 1 0,5 1 1 15,1-2 0-15,6 1 0 16,2-4 0-16,4 2 0 16,2-1 1-16,2 0-3 15,-2 2 0-15,-2 1 0 0,1 0 0 16,-6-1 0-16,-3-1 0 16,-8 5 0-16,-2 1 0 15,-7 4 0-15,-8-5 0 16,-5 5 0-16,-5 1 0 15,0-3-5-15,-5 0-2 0,1 0-3 16,4-6-7-16,3-1-27 16,6-4-40-16,2-1-2 15</inkml:trace>
  <inkml:trace contextRef="#ctx0" brushRef="#br1" timeOffset="192777.8737">13595 5641 447 0,'0'0'5'0,"0"-10"3"15,0 10 1-15,0-14 1 0,0 14 0 16,0-9 0-16,0 9 2 16,-2 8-12-16,2 8 0 15,-2 13 0-15,-1 5 0 16,1 6 0-16,2 4 0 0,0 2 0 16,0 3 0-16,0-10 0 15,2 3-9-15,3-10-78 16,-3-7-2-16</inkml:trace>
  <inkml:trace contextRef="#ctx0" brushRef="#br1" timeOffset="192971.917">13397 5770 429 0,'0'0'4'0,"0"0"2"16,10-3 1-16,5 1 1 0,4 2 0 15,11 0 0-15,13-3 1 16,4 3-1-16,10-3-4 0,5 3-8 16,0-2-23-16,3 2-54 15,-3 0-2-15</inkml:trace>
  <inkml:trace contextRef="#ctx0" brushRef="#br1" timeOffset="193813.7242">14314 5484 380 0,'0'0'7'0,"2"-10"2"16,-2 10 2-16,3-9 1 0,-3 9 0 16,0 0 1-1,-7 0 1-15,-5 17 0 0,-6 10-5 16,-5 10-2-16,-2 10-3 16,6 6 0-16,0 1 0 15,3 5-1-15,11-7 0 0,5 0-1 16,13-10 1-16,7-1-3 15,4-17 0-15,3-2 0 0,6-7 0 16,1-8 0-16,4-7 0 16,-1 0 0-16,-2-10 0 15,-4-2 0-15,-2-7 0 16,-8-1 0-16,-8-5 0 16,-10 0 0-16,-6 3 0 0,-10 0 0 15,-11 5 0-15,-6 6 0 16,-7 5 0-16,-1 6 0 15,6 11 0-15,2 4-10 16,13-7-67-16,10 16-9 0</inkml:trace>
  <inkml:trace contextRef="#ctx0" brushRef="#br1" timeOffset="195111.7345">11249 7054 347 0,'0'0'6'15,"0"0"3"-15,0 0 3 16,0 0 1-16,0 0-1 15,-7-9 2-15,7 9-1 0,7-10 1 16,3 6-6-16,12-2-2 16,11 1-4-16,1-2-5 15,13 5-10-15,-2-1-36 16,5 3-31-16,0 0-3 16</inkml:trace>
  <inkml:trace contextRef="#ctx0" brushRef="#br1" timeOffset="195288.3079">11458 7134 357 0,'0'0'2'16,"0"0"4"-16,0 0 1 15,0 0 1-15,0 0 1 16,0 0 1-16,0 0 1 16,12 0 0-16,6 0-2 0,9-2-5 15,8-6-9-15,9 1-31 16,8 0-40-16,1-4-3 15</inkml:trace>
  <inkml:trace contextRef="#ctx0" brushRef="#br1" timeOffset="195525.6711">12102 6837 365 0,'0'0'6'15,"0"0"0"-15,0 0 4 0,-8 8 0 16,4 6 1-16,-1 5 2 16,-1 5-1-16,-1 8 1 0,0-1-5 15,4 10-2-15,1-2-2 16,2 1-3-16,2-5-6 16,5-3-7-16,3-10-17 0,-8 0-52 15,14-7-1-15</inkml:trace>
  <inkml:trace contextRef="#ctx0" brushRef="#br1" timeOffset="195877.3696">12350 6882 363 0,'0'0'7'16,"0"0"1"-16,0 0 5 16,2-11 0-16,-2 11 1 15,0 0 0-15,0-10 1 16,0 10-1-16,0 0-4 0,-14 3-5 15,7 7-1-15,-4 3-3 16,4 2-1-16,2 4 0 16,0 3 1-16,3 0-1 15,2 1 0-15,0 0 1 0,10-3 0 16,5-4 1-16,2 2-1 16,3-6 0-16,2 0 1 15,0-2-1-15,-1-2 1 16,-5-3-2-16,2 0 1 0,-6-2 0 15,-1 1-1-15,-11-4 2 16,2 12-2-16,-2-12 1 16,-15 18 0-16,-2-9-2 15,-6 2 0-15,1 2-2 0,-6-7-3 16,4 2-8-16,-3-8-34 16,4 0-36-16,5-5-3 15</inkml:trace>
  <inkml:trace contextRef="#ctx0" brushRef="#br1" timeOffset="196026.9781">12373 6772 404 0,'0'0'3'0,"9"-2"2"0,4 0 1 16,11-4 2-16,6 1-1 15,20-2-2-15,15 2-73 16,22-17-4-16</inkml:trace>
  <inkml:trace contextRef="#ctx0" brushRef="#br1" timeOffset="197055.259">19905 7442 425 0,'0'0'5'0,"0"0"3"16,-3-13 0-16,3 13 2 15,-4-8 0-15,4 8 0 16,-10 0 1-16,-1 11-1 16,4 9-4-16,-2 3-2 0,0 10-3 15,2 4 0-15,2 3 1 16,1 4-2-16,-1-2 0 16,5-4 0-16,2-1-4 0,1-8-4 15,6-1-10-15,-2-7-31 16,9-7-37-1,6-7-3 1</inkml:trace>
  <inkml:trace contextRef="#ctx0" brushRef="#br1" timeOffset="197389.9452">20328 7471 413 0,'0'0'5'0,"0"0"2"0,0-13 1 16,0 13 2-16,-10-12 1 15,10 12 0-15,-19-10 1 16,6 9-1-16,-5 1-4 16,-1 7-3-16,-2 7-1 0,4 4-2 15,5 3 0-15,-1 8-1 16,5-3 1-16,8 3-1 16,8-1 1-16,5 0 1 0,3-1-1 15,8-6 1-15,2 5-2 16,2-3 0-16,-1-6 0 15,3 0 0-15,-11-2 0 16,2-3 0-16,-6-2 0 0,-3 0 0 16,-9 1 0-16,-3-2 0 15,-10 1 0-15,-8 3 0 16,-5-9-6-16,-3 6-3 16,-7-5-6-16,6-1-21 15,7-4-51-15,-5-2 0 16</inkml:trace>
  <inkml:trace contextRef="#ctx0" brushRef="#br1" timeOffset="197541.5409">20343 7442 412 0,'0'0'3'0,"0"0"2"0,17-13 1 16,-2 8 1-16,13-4 0 15,6 1 0-15,8 0-3 16,6 0-10-16,-6 6-69 0,13 2-5 15</inkml:trace>
  <inkml:trace contextRef="#ctx0" brushRef="#br1" timeOffset="198271.4195">18105 9581 433 0,'0'0'3'0,"0"0"1"15,-4-7 2-15,4 7 1 16,-18-8 0-16,3 6 0 0,-5-1 1 16,-5 3-1-16,-2 5-2 15,-1 10-1-15,-2 1-2 0,2 6 0 16,2 3-1-16,4 7-1 16,4-5 0-16,6 5 0 15,7-7 0-15,5 0 1 16,5-6-1-16,9-5 1 0,7-5 0 15,6-9 0-15,5 0 1 16,5-9 0-16,4-9 0 16,-2-8 0-16,6-5 1 15,-5-9-3-15,-1-12 0 16,1-9 0-16,-8-11 0 16,0-8 0-16,-7-5 0 15,-4-1 0-15,-9 2 0 0,-2 10 0 16,-10 12 0-16,0 12 0 15,0 13 0-15,-5 14 0 0,-5 18 0 16,-4 16 0-16,0 21 0 16,2 15 0-16,-1 13 0 15,4 9 0-15,2 12 0 0,-1 6 0 16,8-3 0-16,10-4 0 16,4-14-2-16,11-1-26 15,3-18-58-15,-3-7-3 16</inkml:trace>
  <inkml:trace contextRef="#ctx0" brushRef="#br1" timeOffset="198606.4704">18572 9547 394 0,'0'0'4'0,"0"0"1"0,-9 0 2 16,-1 2 1-16,-3 6 0 15,-1 1 1 1,-2 6 0-16,2-3 1 0,3 9-4 15,2-4-1-15,9 1-2 16,0-2 0-16,13-3-1 0,1-1 1 16,6-6 0-16,8-1-1 15,-2-5 1-15,2-4-1 16,0-3 2-16,-2-2-1 0,-3-7 0 16,-3 0 0-16,-8-2-1 15,-4-3 1-15,-8 1-1 16,-3-6 0-16,-9 9-2 15,-10 5 1-15,-4 2-2 0,-3 4-1 16,-4 6-1-16,1 3-3 16,2 10-5-16,0-4-14 15,10 4-58-15,6 2-2 16</inkml:trace>
  <inkml:trace contextRef="#ctx0" brushRef="#br1" timeOffset="198828.4514">18910 9189 453 0,'0'0'5'0,"0"0"2"16,5-14 2-16,-5 14-1 15,0 0 0-15,0 0 2 16,0 14 1-16,0 5-11 16,-1 20 0-16,-5 6 0 0,1 9 0 15,3 6 0-15,2 6 0 16,0 2 0-16,3-1 0 15,7-9 0-15,-1 0 0 16,-1-7 0-16,6 2-12 16,-8 4-64-16,1-19-13 0</inkml:trace>
  <inkml:trace contextRef="#ctx0" brushRef="#br1" timeOffset="199024.2007">18859 9581 464 0,'0'0'3'0,"0"0"3"16,0 0 0-16,2-9 1 0,-2 9 1 15,19-15-1-15,-1 7 0 16,7 1-4-16,5-3-3 16,11 3 0-16,3-3-15 0,7 2-69 15,4 1-2-15</inkml:trace>
  <inkml:trace contextRef="#ctx0" brushRef="#br1" timeOffset="199192.7667">19273 9566 433 0,'0'0'6'16,"0"0"1"-1,0 0 1-15,-9 8 1 0,9-8-1 16,0 0 1-16,0 0 0 15,11 10-2-15,5-10-11 0,16 0-22 16,14 0-55-16,-12-3-4 16</inkml:trace>
  <inkml:trace contextRef="#ctx0" brushRef="#br1" timeOffset="199354.3461">19243 9701 414 0,'0'0'5'0,"0"0"3"15,0 0 1-15,-4 10 2 0,8-7 1 16,17-2-1-16,9-1 0 16,15 0-3-16,19 0-25 15,18-7-62-15,15-5-5 16</inkml:trace>
  <inkml:trace contextRef="#ctx0" brushRef="#br1" timeOffset="200975.3862">20298 9310 433 0,'0'0'5'0,"-3"-11"-1"16,3 11 3-16,-9-14 1 16,0 4 1-16,5-1 0 15,-1-1 1-15,5-3-1 16,1 3-3-16,16 0-2 15,7 0-2-15,11 4-1 0,2 1 0 16,10 2-2-16,1 1 1 16,-1 4-1-16,-2 6-1 15,-11 1 0-15,-4 6 0 0,-9 2 0 16,-14 4-1-16,-5 4 1 16,-4-2 1-16,-8 3 0 15,-5-3 0-15,-5 4 0 16,0-5 1-16,2 0-1 15,4-2 1-15,0-1 0 0,10-3 1 16,4 3 0-16,8-5 0 16,12 2 1-16,9-2 0 15,12-1 0-15,6 1 0 0,3-5 0 16,5 3-1-16,-2-5-1 16,-5 2 0-16,-8-2 0 15,-8 0-1-15,-10-1 2 16,-11 7-1-16,-11-2 1 0,-8 0 0 15,-15 3 1-15,-9 0-1 16,-7 0 1-16,-7 6 0 16,-3-6-4-16,-3 5-5 0,2-9-29 15,3 5-49-15,10-1 0 16</inkml:trace>
  <inkml:trace contextRef="#ctx0" brushRef="#br1" timeOffset="208804.1208">17767 10535 256 0,'0'0'6'0,"-13"0"1"15,4 0 4-15,-6 4 1 16,-2 0 3-16,-4-1-3 0,7-1 2 16,-2 5 1-16,16-7-2 15,3 15 0-15,29-10-1 16,23 0-2-16,35-5 0 0,31 0 2 16,36-2 0-16,33-8-2 15,26 0-1-15,17-2-2 16,13-3-1-16,1 3-1 15,-9 3-1-15,-12 2-1 16,-24-1-1-16,-16 3-1 16,-29-2 1-16,-21 0-1 0,-19 2 0 15,-23 0 0-15,-23 0 1 16,-20 0 0-16,-15 0 0 16,-22 3 0-16,-19 2-2 0,-29 0 0 15,-28 0 0-15,-18 2-3 16,-24 3-2-16,-29 5 0 15,-26 2 0-15,-20 0-1 16,-19 6 1-16,-13 2 0 0,-11 3 1 16,-11 1 1-16,-1 0 1 15,-3 3 1-15,11 7 1 16,10-5 1-16,12 0 1 16,25 0 0-16,25-5 1 15,32-5 0-15,33-4 1 0,34-1 0 16,43-8 1-16,44-4-1 15,53-4 0-15,44-8-1 16,45-5 1-16,42-2 0 0,35-2 0 16,27-2-1-16,14-1 0 15,4 4 0-15,-6 7-1 16,-18-5 1-16,-17 7-1 0,-33-1 0 16,-34 2-2-16,-34 2 0 15,-37-2 0-15,-28 2 0 16,-26 3-3-16,-31 3-20 15,-32 0-61-15,-5 18-4 16</inkml:trace>
  <inkml:trace contextRef="#ctx0" brushRef="#br1" timeOffset="231615.8764">16353 11682 323 0,'0'0'7'0,"0"0"6"15,0 0 1-15,-9-14 3 16,9 14 2-16,-14-16-1 16,2 8 1-16,-8 7-1 0,0-2-7 15,-9 7-5-15,-4 10-2 16,-5 4-2-16,1 3-2 0,-1 7 0 15,4 1 0-15,5 2 0 16,6-4 0-16,6 1 0 16,9-5 0-16,8-3 0 0,8-5 0 15,9-8 0-15,9-4 1 16,8-3 0-16,5-10 1 16,4-10 0-16,1-5 1 15,-1-9 1-15,1-6 0 0,-7-10-1 16,-2-7 0-16,-7-7 0 15,-6-8 0-15,-4-2-1 16,-8 0-1-16,-6-1 1 16,-4 11 0-16,-2 4 0 15,-5 10 0-15,-3 16-2 16,-1 7 0-16,4 10 0 0,7 17 0 16,-15 0 0-16,10 19 0 15,0 19 0-15,1 12 0 16,0 11 0-16,4 11 0 0,0 5 0 15,0 5 0-15,10-6 0 16,1-4 0-16,1-8 0 16,6-11 0-16,-1-4 0 0,-2-11-7 15,2-4-14-15,-1-9-23 16,-11-3-42-16,7-5-1 16</inkml:trace>
  <inkml:trace contextRef="#ctx0" brushRef="#br1" timeOffset="232006.8886">16635 11712 358 0,'0'0'4'0,"0"0"3"15,-10 0 1-15,10 0 2 16,-16 15-1-16,8-3 1 0,-2 0 0 16,3 4 0-16,2 2-3 15,5-3-2-15,3-1-1 16,9-2-1-16,6-2 1 0,1-6-1 16,5-4 0-16,4 0 0 15,2-4 1-15,-2-3-1 16,-1-8 0-16,-8 1 1 0,-1-7-2 15,-6 1 1-15,-9-4 1 16,-3-3-2-16,-10 7 1 16,-7 0-2-16,-6 4 0 15,-6 4-1-15,-4 12-4 16,-4 0-3-16,7 7-11 0,1 8-18 16,-1-1-45-16,12-2-4 15</inkml:trace>
  <inkml:trace contextRef="#ctx0" brushRef="#br1" timeOffset="232236.7764">16989 11432 431 0,'0'0'4'0,"0"0"2"0,0 0 0 16,0 0 0-16,0 12 0 15,-7 8 2-15,0 5-1 16,1 9 1-16,-1 7-5 15,2 6-1-15,2 6 1 16,3 2-1-16,0 0-1 16,8 0 0-16,5-4-2 0,-1-1-3 15,-3-5-6-15,4-1-17 16,-3 3-49-16,-1-15-8 16</inkml:trace>
  <inkml:trace contextRef="#ctx0" brushRef="#br1" timeOffset="232400.9124">16892 11910 408 0,'0'0'5'0,"-2"-6"1"0,2 6 2 15,0-15 0-15,0-2 0 16,2 5-1-16,8-5 1 16,5-5-2-16,10 7-11 0,8-5-22 15,-6 2-52-15,15 4-3 16</inkml:trace>
  <inkml:trace contextRef="#ctx0" brushRef="#br1" timeOffset="232581.9654">17272 11708 416 0,'0'0'6'0,"0"0"2"15,0 0 2-15,0 0 0 16,0 0 0-16,0 0 0 0,0 0 0 15,8 0-1-15,2-8-8 16,12 4-10-16,1-7-17 16,-1 6-56-16,8 1-3 0</inkml:trace>
  <inkml:trace contextRef="#ctx0" brushRef="#br1" timeOffset="232750.1845">17297 11794 370 0,'0'0'5'16,"-10"6"4"-16,10-6 1 0,-12 12 1 15,12-12 1-15,-13 14 1 16,6-4 0-16,5 0 0 16,2-10-3-16,12 9-3 15,8-9-5-15,7 0-4 16,11 0-13-16,-4-4-64 16,11-7-2-16</inkml:trace>
  <inkml:trace contextRef="#ctx0" brushRef="#br1" timeOffset="233505.4358">17924 11555 432 0,'0'0'6'0,"0"0"1"15,0 0 3-15,-14-12 1 16,14 12 1-16,-6-4 0 16,6 4 0-16,-10 0-3 15,10 0-9-15,-7 12 0 0,7 5 0 16,-3 1 0-16,3 7 0 15,0-3 0-15,0 5 0 0,0-2 0 16,3-5 0-16,2-3 0 16,-1 0 0-16,0-8 0 15,0 2 0-15,-4-11 0 0,2 8 0 16,-2-8 0-16,0 0 0 16,0-11 0-16,-2-1 0 15,-2-7 0-15,4-4 0 16,0-1 0-16,0-7 0 0,4 7 0 15,0-1 0-15,2 5 0 16,1 3 0-16,-2 4 0 16,-5 13 0-16,21-9 0 15,-9 10 0-15,-1 7 0 16,5 8 0-16,2 4 0 16,-1 0 0-16,0 4 0 0,-2 0 0 15,0 2 0-15,-7-7 0 16,-1 1 0-16,-2-2 0 15,-3-9 0-15,-2-2 0 0,0-7 0 16,0 0 0-16,0 0 0 16,0 0 0-16,-2-12 0 15,2-5 0-15,0-8 0 0,4-2 0 16,7-5 0-16,3-1 0 16,4 1 0-16,-2-1 0 15,4 10 0-15,-1 3 0 16,-2 8 0-16,1 7 0 0,-2 5 0 15,2 9 0-15,-6 9 0 16,1 6 0-16,-3 0 0 16,0 13 0-16,-4-8 0 15,-2 5 0-15,-4 1 0 16,3-3 0-16,-3-3 0 16,2 2-28-16,3-9-57 0,-3-5-3 15</inkml:trace>
  <inkml:trace contextRef="#ctx0" brushRef="#br1" timeOffset="233805.1546">18928 11061 423 0,'0'0'5'15,"0"0"2"-15,-7-12 2 16,7 12 0-16,-13 0 0 15,1 4 2-15,-11 16 2 0,-4 12 0 16,-3 14-4-16,-5 14-6 16,-4 8-3-16,-1 17 0 15,1 2 0-15,6 8 0 16,5-3 0-16,9 2 0 16,11-7 0-16,8-1 0 15,10-4 0-15,12-5 0 0,14-12 0 16,6-9 0-16,12-8 0 15,4-17-5-15,-1-8-84 16,12-11-2-16</inkml:trace>
  <inkml:trace contextRef="#ctx0" brushRef="#br1" timeOffset="234615.2243">18880 11469 430 0,'0'0'5'16,"0"0"3"-16,6-12 1 15,-6 12 0-15,0 0 1 16,0 0 0-16,10-3 0 16,-8 9 1-16,-2 11-4 0,0 7-5 15,0 6-2 1,-2 5 0-16,-1 3 0 0,-1-4 0 16,-1 4 0-16,-3-9 0 15,3-7 0-15,2-2 0 0,-1-5 0 16,4-15 0-16,-5 12 0 15,5-12 0-15,0 0 0 16,-8-18 0-16,3-3 0 0,5-4 0 16,0-7 0-16,0-6 0 15,0 2 0-15,5 0 0 16,-2 2 0-16,2 4 0 16,0 8 0-16,-1 4 0 0,-4 18 0 15,21-4 0-15,-7 8 0 16,1 12 0-16,1 5 0 15,8 4 0-15,3 4 0 16,-2 5 0-16,5-2 0 16,-5-1 0-16,-1-3 0 15,-3-3 0-15,1-8 0 16,-7 0 0-16,2-8 0 0,-7-3 0 16,-10-6 0-16,16 0 0 15,-12-10 0-15,4-9 0 0,-8-6 0 16,3-3 0-16,3-9 0 15,-2-5 0-15,3 3 0 16,-3-1 0-16,1 6 0 0,-2 4 0 16,-2 7 0-16,3 6 0 15,-4 17 0-15,4-10-19 16,-4 10-69-16,9 10-3 16</inkml:trace>
  <inkml:trace contextRef="#ctx0" brushRef="#br1" timeOffset="234816.4183">19467 11604 470 0,'0'0'5'0,"0"0"2"16,0 0 1-16,0 0 0 0,6-11 0 15,-6 11-3-15,20-12-5 16,-3 4 0-16,3-4 0 0,10 5 0 15,0-7 0-15,9-3-76 16,1 8-12-16</inkml:trace>
  <inkml:trace contextRef="#ctx0" brushRef="#br1" timeOffset="235020.8776">19895 11370 430 0,'0'0'5'0,"0"0"2"0,0 0 2 15,0 0 0-15,0 10 2 16,-2 6 0-16,-1 3 0 16,-1 2 1-16,4 11-6 15,-4 0-6-15,4 7 0 16,0-2 0-16,4-2 0 0,0-6 0 16,4 3-11-16,-4 4-50 15,6-15-27-15,1-6-1 16</inkml:trace>
  <inkml:trace contextRef="#ctx0" brushRef="#br1" timeOffset="235264.4611">20186 11504 485 0,'0'0'3'0,"0"0"1"15,0 0 2-15,0 0 0 0,0 0 1 16,10 0-7-16,5 0 0 16,2-3 0-16,11-1 0 15,2-1 0-15,4-2 0 16,6-1 0-16,3 3 0 16,-9-5 0-16,-1 5-81 0,-4-1-8 15</inkml:trace>
  <inkml:trace contextRef="#ctx0" brushRef="#br1" timeOffset="235833.4068">20646 11315 433 0,'0'0'5'0,"0"0"2"0,0 0 2 16,0 0 1-16,0 0 0 0,0-11-1 16,0 11 1-1,12-11 0-15,4 7-4 0,8-6-4 16,6 3-2-16,2-4 0 15,8 4-2-15,-3-1-6 0,3 4-9 16,-5-2-16-16,-8-1-31 16,-4 4-22-16,-9 0-5 15</inkml:trace>
  <inkml:trace contextRef="#ctx0" brushRef="#br1" timeOffset="236100.6933">20907 11251 349 0,'0'0'4'0,"0"0"2"15,0 0 3-15,0 0 1 16,-7 9 2-16,7 0 1 15,0 3 1-15,2 8 0 0,8 5-2 16,0 2-3-16,2 3-1 16,4 2-2-16,0-3-1 15,5 4-2-15,-6-3 0 16,-1-3-2-16,1-6 1 16,-4 2-1-16,-4-5 0 15,-2-1 0-15,-5-5 1 0,-11 1 0 16,-6-1 0-16,-7 0 0 15,-7-2-1-15,-8 0 0 16,-6-2-1-16,-5-1-3 0,3 1-4 16,-2-5-8-16,11 1-18 15,11-1-50-15,0-3-1 16</inkml:trace>
  <inkml:trace contextRef="#ctx0" brushRef="#br1" timeOffset="236402.5801">21158 10989 451 0,'0'0'3'0,"0"0"1"0,0 0 1 16,0 0-1-16,0 0 1 15,0 10 1-15,5 9 2 0,5 6 1 16,4 8-2-16,7 9-2 15,1 5-1-15,6 11-4 16,-2 8 0-16,3-5 0 16,-10 4 0-16,-1 0 0 0,-6-5 0 15,-8 1 0-15,-4-7 0 16,-12-1 0-16,-5-2 0 16,-7-6 0-16,-5 2 0 15,-6-8-10-15,-11-1-76 0,11-2-2 16</inkml:trace>
  <inkml:trace contextRef="#ctx0" brushRef="#br1" timeOffset="236901.118">21824 11217 460 0,'0'0'3'0,"0"0"3"0,0 0 1 15,0 0 0-15,0 0 0 16,0 0 0-16,10 2 1 16,-8 13-2-16,4 6-6 0,-2 10 0 15,-1 4 0-15,3 2 0 16,1 2 0-16,-3 0 0 16,1-1-2-16,0-5-39 15,-2-1-43-15,-3-7-4 0</inkml:trace>
  <inkml:trace contextRef="#ctx0" brushRef="#br1" timeOffset="237068.0854">21700 11435 436 0,'0'0'4'0,"0"0"2"16,0 0 0-16,0-8 1 15,0 8 1-15,17-12-1 16,4 2 1-16,5 1 0 15,10-4-4-15,10 0-7 0,2 1-13 16,-4 1-64-16,16 2-5 16</inkml:trace>
  <inkml:trace contextRef="#ctx0" brushRef="#br1" timeOffset="237671.6881">22652 10877 445 0,'0'0'3'0,"0"0"2"0,0 0 0 15,0 0 0-15,0 0 0 16,0 0 1-16,-10 13-1 16,-7-1 1-16,-9 5-3 15,-1 1-2-15,-5 5 2 0,-2 1-1 16,-6 0 1-16,7 1-1 15,-2-7 0-15,11 4-1 16,4-5 1-16,7 0 0 0,6-5-2 16,7 4 0-16,7-4 1 15,15 1 0-15,6-1 0 16,7-2 1-16,7-3-2 16,3 1 0-16,1-3 0 0,-6 0 0 15,-2-3 0-15,-8-2 0 16,-10 2 0-16,-3 1 0 15,-17-3 0-15,2 9 0 0,-11-1 0 16,-9 3 0-16,-6 1 0 16,-6 3 0-16,-2 2 0 15,-5 1 0-15,-4 1 0 16,4 1 0-16,2-3 0 16,8 1 0-16,7 1 0 0,2-4 0 15,11 3 0-15,7-4 0 16,3 4 0-16,14-8 0 15,6 3 0-15,6-4 0 0,8-2 0 16,5-1 0-16,4-2 0 16,-2-1 0-16,1-3 0 15,-5 3 0-15,-6-1 0 16,-4 0 0-16,-5-2 0 0,-9 0 0 16,-4 0 0-16,-12 0 0 15,9 0-4-15,-9 0-6 16,0 0-10-16,3-10-41 15,-3 10-25-15,0 0-2 0</inkml:trace>
  <inkml:trace contextRef="#ctx0" brushRef="#br1" timeOffset="238703.8961">23257 11053 282 0,'0'0'10'15,"7"-12"2"-15,-2 1 3 16,-1-4 3-16,1 1 1 15,0-1 3-15,-2-2 2 0,0 0-2 16,-3 2-8-16,-8 4-4 16,-2 2-2-16,-4 2-3 15,-4 4-2-15,-3 0-1 16,2 3-2-16,-3 0 0 16,-1 6 0-16,4 3 0 15,1 1 0-15,0 3-1 0,6 5 1 16,5-2 2-16,2 7 0 15,3-1 0-15,2 6 0 0,4-1 1 16,6 0 0-16,2 2 0 16,4 2 1-16,-1 3-2 15,2-2 0-15,1 0 1 16,-4 3 0-16,1-1 0 16,-3 0 0-16,0-1-1 0,-1-3 1 15,-1-3-1-15,-5 4 0 16,4-9-2-16,-3 0 0 15,-1-3 0-15,-3-1-5 0,-2-8-5 16,0 3-15-16,-2 3-51 16,2-16-10-16</inkml:trace>
  <inkml:trace contextRef="#ctx0" brushRef="#br1" timeOffset="238884.5478">23110 11390 435 0,'0'0'3'0,"0"0"1"16,0-12 0-16,0 12 1 15,5-18-1-15,7 8 0 16,5 3-2-16,4-6-8 16,13 4-27-16,13 1-46 0,-7 1-2 15</inkml:trace>
  <inkml:trace contextRef="#ctx0" brushRef="#br1" timeOffset="239040.1448">23581 11281 407 0,'0'0'4'0,"0"0"1"15,-4 17 3-15,-1-7 0 16,-2 5 1-16,2 2 0 16,-3 3 0-16,3 3 0 15,0-1-5-15,0-2-9 16,5-1-31-16,7-1-43 0,-2-8-3 15</inkml:trace>
  <inkml:trace contextRef="#ctx0" brushRef="#br1" timeOffset="239213.9426">23741 11028 472 0,'0'0'4'0,"0"0"-2"16,-3-10 0-16,3 10 1 0,0 0-1 15,-7-12-2-15,7 12-7 16,-3 24-52-16,3-13-26 16,-5 4 1-1</inkml:trace>
  <inkml:trace contextRef="#ctx0" brushRef="#br1" timeOffset="239999.03">18105 12165 386 0,'0'0'5'0,"0"0"0"16,0 0 1-16,0 0 0 15,0 0-1-15,0 0 1 0,5 18 1 16,-2 7 2-16,-1 14-3 16,0 19-1-16,-2 16 1 15,4 15 1-15,3 12 0 0,0 8 0 16,-1 2-2-16,8-2-1 16,1-7-1-16,7-8-1 15,4-12-1-15,3-10 1 16,6-11-2-16,0-5 1 0,2-15 0 15,-3-3 1-15,0-8-1 16,-1-11 0 0,-6-2 0-16,-6-6-1 15,-7-7-2-15,-1 4-2 16,-13-8-5-16,10 7-12 16,-12 11-47-16,2-18-18 0</inkml:trace>
  <inkml:trace contextRef="#ctx0" brushRef="#br1" timeOffset="240912.8928">18804 13721 342 0,'0'0'7'15,"0"0"4"-15,0 0 3 16,0 0 2-16,0 0 0 15,-7-5-1-15,2 10 2 16,-6 10 1-16,2 10-6 0,-4 10-3 16,-4 6-3-16,1 9 0 15,4 4 0-15,5 1-2 16,2-1 0-16,5-4-1 16,2-5-1-16,8-10 1 0,8-8-3 15,6-3 0-15,1-12 0 16,5-4 0-16,2-5 0 15,-2-6 0-15,0-7 0 16,-5-5 0-16,-5-4 0 16,-5-5 0-16,-10-2 0 0,-5-1 0 15,-12 2 0-15,-10 3 0 16,-4 7 0-16,-11 6 0 16,2 5 0-16,-7 10 0 0,-1 6 0 15,9 11 0-15,2-1 0 16,19-3-82-16,4 10-8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8:54:57.88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20874 9416 235 0,'0'0'8'15,"0"0"6"-15,0 0 2 16,0 0 3-16,0 0 2 0,-4-10 0 15,4 10 1-15,0 0 3 16,-10-12-7-16,10 12-6 16,-11-9-2-16,11 9-2 15,-12-3-2-15,3 0 0 0,-2 0-2 16,2 3-1-16,-8 0 0 16,6 0-1-16,-3 0 1 15,-4 0-1-15,0 6 0 16,1-5 0-16,-3 5 0 0,-3 1 0 15,4 0-1-15,-4 1 1 16,-2 2-1-16,2 0 0 16,-3 2 1-16,1 2-2 15,3 1 1-15,-6 2 0 16,3 4 0-16,0-1 0 0,1 2-1 16,1 2 2-16,-2 4-2 15,3-1 1-15,0 3 0 16,-1 3-1-16,6-1 1 0,-3-3-1 15,3 5 1-15,1-1-1 16,2-1 1-16,2 6 0 16,1-6-1-16,2 2 1 15,4 1 0-15,-2 0 0 0,1-1-1 16,3 1 1-16,1 3-1 16,2-7 0-16,0 4 0 15,0-2 0-15,0-2 0 16,5 1 1-16,1-1 0 15,1-4 0-15,0 3 0 0,3-4 0 16,3 2 0-16,-4-1 0 16,7-3 1-16,-2 1-1 15,1 3 1-15,5-3-1 16,-3-1 1-16,6-2 0 16,-4-1 0-16,6 1 1 0,-4-5-3 15,4-2 0-15,-4-3 0 16,4 1 0-16,3-4 0 0,-1 1 0 15,0 0 0-15,3-4 0 16,0-2 0-16,5-1 0 16,-3 0 0-16,1-3 0 15,1 0 0-15,-2 0 0 0,1-6 0 16,-3 4 0-16,1-2 0 16,2-2 0-16,0-2 0 15,-6 2 0-15,5-3 0 16,-6 2 0-16,8-1 0 15,-8 1 0-15,3-3 0 16,-2 0 0-16,1 1 0 0,-3-3 0 16,2-4 0-16,-1 2 0 15,-1-1 0-15,-2-1 0 16,2-3 0-16,-2-1 0 16,-1 0 0-16,0 0 0 0,-2-2 0 15,0 0 0-15,-3 2 0 16,1-2 0-16,-1-1 0 0,-2 3 0 15,0 3 0-15,0-5 0 16,-5 5 0-16,0-6 0 16,3 6 0-16,-4 0 0 0,1-5 0 15,-4 2 0-15,3-3 0 16,-4 4 0-16,2-4 0 16,-2 1 0-16,-2 0 0 15,2 1 0-15,-3 2 0 16,-2-1 0-16,0 1 0 0,0-1 0 15,0-1 0-15,0 1 0 16,0 1 0-16,-2-3 0 16,-3 3 0-16,2-1 0 15,-2-1 0-15,-1 1 0 16,5 1 0-16,-7 2 0 0,4-4 0 16,-2 4 0-16,1 2 0 15,1-4 0-15,-1 4 0 16,-2-2 0-16,2-1 0 0,0 3 0 15,-1 0 0-15,1 0 0 16,0 1 0-16,-2-1 0 16,1 3 0-16,2-3 0 0,-4 3 0 15,4-2 0-15,-4 2 0 16,1 2 0-16,1 0 0 16,-1 1 0-16,-2-1 0 15,9 10 0-15,-13-15 0 16,5 8 0-16,1-3 0 0,-3 0 0 15,10 10 0-15,-17-15 0 16,9 4 0-16,-2 2 0 16,0-1 0-16,1 0 0 15,-4 0 0-15,3 1 0 0,0 1 0 16,-4-2 0-16,6 2 0 16,-4-2 0-16,-1 5 0 15,1-2 0-15,-1-3 0 16,1 3 0-16,-4-1 0 0,4 1 0 15,-2 0 0-15,-2 2 0 16,4 0 0-16,-1 0 0 16,-1 0 0-16,-2 2 0 15,2-2 0-15,-4 3 0 0,6 0 0 16,-6-1 0-16,2-3 0 16,0 4 0-16,-1 1 0 15,-1-2 0-15,3 0 0 16,-4 3 0-16,-1 0 0 0,3-3 0 15,-3 3 0-15,-3 0 0 16,4 0 0-16,-2 3 0 16,1 0 0-16,1 0 0 15,1-2 0-15,4 1 0 0,1 4 0 16,-2-6 0-16,7 3 0 16,-2-1 0-16,3-2 0 15,7 0 0-15,-13 2 0 16,13-2 0-16,0 0 0 0,0 0 0 15,-9 0 0-15,9 0-88 16,0 0-4-16</inkml:trace>
  <inkml:trace contextRef="#ctx0" brushRef="#br0" timeOffset="5378.1231">19968 10082 202 0,'0'0'9'0,"0"0"4"16,0 0 4-16,0 0-1 15,4-5 4-15,-4 5 0 16,7-17 1-16,-1 2 1 16,1-7-6-16,3-4-4 15,7-6-1-15,3-7 0 0,8-3-1 16,4-5-2-16,3-5 0 15,7 2 0-15,-3 0-1 0,2 6 0 16,-7 5-2-16,-4 9 1 16,-5 2 0-16,-8 11-1 15,-6 5-1-15,-11 12 0 16,0 0-1-16,0 0 0 0,0 0-2 16,0 0 0-16,-13 4-1 15,3 9-2-15,-5-1-1 16,0 5-4-16,0 3-4 15,-4-2-11-15,6 5-18 16,3-1-42-16,-4-5-2 16</inkml:trace>
  <inkml:trace contextRef="#ctx0" brushRef="#br0" timeOffset="6191.6069">20178 8724 155 0,'0'0'12'0,"0"0"10"0,0 0 3 15,0 0 4-15,-2-9 0 16,2 9 2-16,-10-5 0 16,10 5 1-16,-15-5-8 0,15 5-10 15,-15-3-2 1,8 1-3-16,-6-1-1 0,4 3-1 15,-4 0-2-15,-4 0 0 16,-3 8-1-16,-3-1 0 16,1 3 0-16,-8 3-1 15,3 1 0-15,0 7-1 0,-1-5 1 16,1 9-1-16,-3 0 0 16,2 8 1-16,-1-1-1 15,-1 7 0-15,-3 3 1 0,-1 5 0 16,-6 6-1-16,0 3 0 15,-2 7 0-15,0 3 1 16,-1 3-2-16,-1 4 1 0,2 4-1 16,6-3 1-16,2 0-1 15,4 0 0-15,7-2 0 16,6-1 0-16,0 2-1 16,9-1 2-16,3-1-2 0,1 1 0 15,4-1 0-15,2 1 0 16,5-4 0-16,1 0 0 15,5-3 0-15,-4-5 0 16,3-6 0-16,1-2 0 16,-1-7 0-16,1-6 0 15,-1-4-6-15,0-3-7 0,-1-10-7 16,3-7-17-16,-1-7-50 16,2-8-2-16</inkml:trace>
  <inkml:trace contextRef="#ctx0" brushRef="#br0" timeOffset="6292.9224">19461 10717 211 0,'0'0'0'0,"0"0"-8"0,2 16-46 15,11-10-4-15</inkml:trace>
  <inkml:trace contextRef="#ctx0" brushRef="#br0" timeOffset="7295.4578">21260 11823 327 0,'0'0'7'0,"0"0"4"0,0 0 3 16,0 0 2-16,-11-2 1 16,11 2 0-16,0 0-1 15,0 0 2-15,0 0-6 16,0 0-4-16,0 15-1 0,11 0 0 15,1 5 0-15,4 10 1 16,3 6 0-16,6 3-1 16,0 17-3-16,2 0-4 15,1 9 0-15,-3 10 0 0,-4 4 0 16,2 10 0-16,-5 7 0 16,-6 8 0-16,-2 8 0 15,3 7 0-15,-9 8 0 0,-1 6 0 16,-3 1 0-16,0 12 0 15,-3 0 0-15,-6 5 0 16,-7 0 0-16,2 3 0 16,-9 2 0-16,-2 0 0 15,-5 2 0-15,-2 2 0 16,-7-5 0-16,-4 1 0 0,-2-3 0 16,-5-4 0-16,-1-10 0 15,1-7 0-15,-3-8 0 16,-3-11 0-16,4-14 0 0,2-7 0 15,4-13 0-15,4-10 0 16,5-9 0-16,3-16 0 16,9-13 0-16,7-9 0 0,-1-13-30 15,16-18-63-15,3-21-3 16</inkml:trace>
  <inkml:trace contextRef="#ctx0" brushRef="#br0" timeOffset="8479.8053">21849 11289 114 0,'0'0'9'16,"0"0"5"-16,0 0 5 16,0 0 3-16,0 0 4 0,0 0 1 15,0 0 2-15,0 0 3 16,0 0-10-16,0 0-1 16,0 0-3-16,0 0-2 15,0 0-1-15,0 0-3 16,0 0-1-16,0 0-1 0,0 0-2 15,0 0-2-15,0 0-1 16,0 0-1-16,5-8-1 16,-5 8 0-16,0 0-1 15,0 0 1-15,0 0-1 16,0 0 0-16,0 0 1 16,0 0 0-16,0 12 1 0,0-12-1 15,1 20 1-15,3-3 0 16,-1 6 1-16,1 4 0 15,1 8-1-15,3 1 1 0,2 10-1 16,2-3 0-16,0 9 0 16,4-1 0-16,-2 2-4 15,2 2 0-15,-2 3 0 0,1 4 0 16,5 2 0-16,-7 3 0 16,1 2 0-16,-2 3 0 15,4 3 0-15,-6 1 0 16,0 1 0-16,-3 5 0 0,-2-2 0 15,3 4 0 1,-6-4 0-16,6 5 0 0,-4-1 0 16,1 4 0-16,-2-2 0 15,3 6 0-15,0-6 0 16,0 4 0-16,1 1 0 0,0 1 0 16,-1 0 0-16,1 0 0 15,0-1 0-15,0 0 0 16,2 1 0-16,-2-3 0 0,2 3 0 15,-1 2 0-15,0 2 0 16,4 1 0-16,-3 0 0 16,5-3 0-16,0 6 0 0,0-4 0 15,2 0 0-15,2 1 0 16,1 0 0-16,6-8 0 16,2-3 0-16,6-1 0 15,-4-6 0-15,14-2 0 16,-1-5 0-16,2-5 0 0,7-4 0 15,-1 0 0-15,4-7 0 16,0 1 0-16,4-7 0 16,-6-5 0-16,1-3 0 15,-2-8 0-15,-6-1 0 16,-3-9 0-16,-7-1 0 16,-5-9 0-16,-8 2 0 0,-4-6 0 15,-11-3 0-15,-7-7 0 16,0 0 0-16,-7-2-61 15,-11-20-35-15</inkml:trace>
  <inkml:trace contextRef="#ctx0" brushRef="#br1" timeOffset="12725.8125">20343 9631 354 0,'0'0'6'16,"0"0"5"-16,0 0-1 16,0 0 1-16,-11 0-1 0,9 10 1 15,-8 10 1-15,3 15-1 16,-7 9-4-16,8 16-3 15,-4 9 0-15,-4 8 0 0,3 3 0 16,2-2-1-16,-1 1 0 16,7-6 1-16,-2-11-2 15,2-8-1-15,1-8-1 16,0-10-1-16,2-7-2 16,0-7-1-16,0-8-3 15,0-14-7-15,0 0-11 0,4-6-32 16,6-12-24-16,-5-11-6 15</inkml:trace>
  <inkml:trace contextRef="#ctx0" brushRef="#br1" timeOffset="14430.4506">20484 9622 343 0,'0'0'8'0,"0"0"2"0,0 0 1 15,0 0 1-15,-2 17 1 16,-3 5 1-16,-2 14 1 15,-3 12 0-15,2 11-7 16,-4 9-3-16,-1 9 1 16,-2 5-2-16,2-7-1 0,1 5-1 15,0-13-1-15,4-8 0 16,1-9-1-16,2-8 0 16,3-10-1-16,2-9 0 15,-3-8-1-15,3-15-1 0,0 0 1 16,0-8-1-16,3-19 0 15,4-15 0-15,2-12 1 16,4-19-1-16,4-11 2 16,4-13 0-16,-1-4 0 0,0 5 3 15,2 4 1-15,-5 13 1 16,-2 14 2-16,-5 19-1 16,-3 15-1-16,-7 31 1 0,0 0-1 15,0 38-1-15,-11 10-1 16,0 18-2-16,1 15 0 15,0 11 0-15,-2 4 0 16,-5 4 0-16,11-10 1 16,-1-7-2-16,2-12 1 0,5-9 0 15,-5-14 0-15,5-12-1 16,0-11 1-16,3-12 0 16,-3-13-1-16,12-7 1 15,-4-19-1-15,6-15 1 0,2-16 0 16,4-15 1-16,1-17-1 15,2-11 0-15,3-5 0 16,-3-2 0-16,0 1 1 16,-3 11 1-16,-5 16-1 0,-6 11 1 15,0 22-1-15,-5 14-1 16,-4 32 1-16,0 0-1 16,-4 37 1-16,-7 15-1 0,4 14 0 15,-5 16-1-15,-1 13 1 16,1 6 0-16,-4 3 0 15,2-7 0-15,4-10 0 16,2-12 0-16,1-9 0 16,2-12 0-16,2-14-1 0,1-11 2 15,2-11-1-15,0-18 0 16,0 0 1-16,7-18-1 16,-2-16 0-16,4-14 0 15,2-13 1-15,6-18-1 0,3-16 0 16,1-6 0-16,0-11 0 15,4 3 1-15,-2 8 0 16,-3 11 1-16,-5 18-1 16,0 10 0-16,-5 23 0 0,-8 19-1 15,-2 20 1-15,0 29-1 16,-8 24 0-16,2 16 0 16,-10 16-1-16,2 13 0 0,-2 16 1 15,2 1 0-15,-1-3 0 16,3-11 0-16,3-12 0 15,5-13 0-15,4-16-1 16,0-13 1-16,0-15 0 0,4-12 1 16,5-10-2-16,3-10 2 15,-3-19-1-15,4-17 0 16,4-11 0-16,1-20 0 16,4-11 0-16,-1-17 0 15,5-11 0-15,-1-4 0 0,-2 4 0 16,-1 4 1-16,-5 13 0 15,-1 18 0-15,-7 14 1 0,-4 17-2 16,0 20 0-16,-5 20 0 16,0 22 1-16,-5 22-1 15,-2 19-1-15,-3 16 1 16,-5 13-1-16,0 15 1 16,-2 4 1-16,1-2-1 0,4-10 0 15,0-9 0-15,2-16 0 16,2-15 0-16,6-14 1 15,2-13-1-15,0-13 0 16,0-19 0-16,5 3 1 0,4-20 0 16,2-16-1-16,3-14 0 15,2-20 1-15,6-14-1 16,3-13 1-16,2-12-1 16,3-6 0-16,-5 2 0 15,0 9 2-15,-2 12 0 0,-7 15-2 16,-3 20 0-16,-5 18 0 15,-4 22 0-15,-4 23 0 16,-4 26 0-16,-4 22 0 0,-5 10 0 16,1 19 0-16,-3 12 0 15,0 7 0-15,0 2 0 16,3-7 0-16,5-11 0 0,1-10 0 16,4-15 0-16,2-14 0 15,0-15 0-15,8-10 0 16,-8-25 0-16,20 2 0 15,-6-19 0-15,2-19 0 16,6-15 0-16,3-16 0 16,-1-16 0-16,6-10 0 0,3-8 0 15,-3-2 0-15,-3 10 0 16,-5 11 0-16,-2 10 0 16,-6 23 0-16,-5 24 0 15,-9 25 0-15,-5 20 0 0,-6 27 0 16,-3 11 0-16,-2 17 0 15,-2 7 0-15,2 7 0 0,4-4 0 16,3-11 0-16,5-7 0 16,4-12 0-16,0-16 0 15,4-12 0-15,0-17 0 16,5-10 0-16,1-13 0 0,3-18 0 16,-1-17 0-16,6-6 0 15,-1-14 0-15,5-5 0 16,-1 3 0-16,-2 5 0 15,-1 12 0-15,-4 10 0 16,-4 21 0-16,-10 22 0 0,5 17 0 16,-5 21 0-16,-2 13-4 15,-1 17-6-15,1 0-22 16,-1 16-53-16,11 4 0 16</inkml:trace>
  <inkml:trace contextRef="#ctx0" brushRef="#br1" timeOffset="15191.5646">19519 13699 347 0,'0'0'4'0,"0"0"2"16,0 0 2-16,0 0 4 15,13 0 1-15,1 0 2 0,9 2 0 16,10 6 3 0,12-1-3-16,9 7-2 0,13 2-1 15,15-1-3-15,10 3-1 16,13-6-1-16,10-3-1 16,9-4-3-16,14-5-3 15,7-7 0-15,6-5 0 0,6-8 0 16,5-5 0-16,4-5 0 15,3-5 0-15,0-1 0 16,-4-4 0-16,-2-8 0 16,-1-1 0-16,-8-3 0 0,-4-10 0 15,-7 1 0-15,-15-6 0 16,-5-1 0-16,-14-4 0 16,-14 6 0-16,-15 4 0 0,-18 0 0 15,-10 15 0-15,-14 5 0 16,-8 12 0-16,-13 5 0 15,-7 10 0-15,-7 5 0 16,-3 10 0-16,0-9 0 16,0 9 0-16,-9 0 0 0,-3 5 0 15,0 2 0-15,-5 0 0 16,0 3 0-16,-3-5-28 16,-5 8-61-16,4 2-4 15</inkml:trace>
  <inkml:trace contextRef="#ctx0" brushRef="#br1" timeOffset="15855.9733">20181 13384 329 0,'0'0'8'0,"0"0"5"16,-12-5 2-16,12 5 1 16,-13-2 2-16,5 2-2 15,-4 0 1-15,-3 2 0 0,-2 8-8 16,-3 5-3-16,-7-1-3 15,-3 10 0-15,-12 2 0 16,-6 2 1-16,-1 1-1 16,-6-2 0-16,-2-1 1 15,-3-2-1-15,3-7 0 16,0-2-1-16,12-8 0 16,0-2-1-16,8-5 1 15,7 0 0-15,5 0 0 16,8 0 0-16,4-2 1 0,13 2-1 15,-14-3-2-15,14 3 0 16,0 0 0-16,5 5 0 16,9 6 0-16,4 2 0 0,7 4 0 15,7 5 0-15,4 7 0 16,15 1 0-16,4 7 0 16,4-5 0-16,4 3 0 0,1 2 0 15,-1-7 0-15,6 2 0 16,-5 1-60-16,-4-11-28 15</inkml:trace>
  <inkml:trace contextRef="#ctx0" brushRef="#br0" timeOffset="29403.7254">19925 8749 264 0,'0'0'8'0,"0"0"5"16,0 0 3-16,0 0 2 16,0 0 3-16,0 0 1 0,-5-10 3 15,5 10-2-15,0 0-7 16,0-12-4-16,10 9-3 15,2-6-1-15,6-1-2 16,7-5-1-16,2 0-1 0,8-2 1 16,4-3 0-16,4 0-1 15,-3 0 0-15,4 0 0 16,4 0 0-16,-6-2-1 16,5 2 0-16,-3 1 0 15,2 2 0-15,-2-1 0 0,1 3-3 16,0 3 0-16,-3-1 0 15,-2 3 0-15,2 3 0 16,-2-3 0-16,2 5 0 16,-2-2 0-16,2 2 0 0,5-3 0 15,1 3 0-15,-3 1 0 16,11 1 0-16,-3 1 0 16,2-1 0-16,0 0 0 0,-1 3 0 15,-5 0 0-15,1 3 0 16,-3 2 0-16,-4 2 0 15,-3 1 0-15,-3 2 0 16,0 0 0-16,-3 2 0 0,5 3 0 16,-5-3 0-16,6 3 0 15,-1 0 0-15,2 3 0 16,-2-1 0-16,1-3 0 16,0 3 0-16,-1 0 0 15,-4-1 0-15,0 1 0 0,-2 1 0 16,2-3 0-16,-3 2 0 15,-2 0 0-15,0 3 0 16,-4-3 0-16,-1 1 0 16,0 2 0-16,-6-4 0 0,-1 2 0 15,-2 2 0-15,-2-2 0 16,-2 4 0-16,1 0 0 16,-3 0 0-16,3 1 0 0,-4 4 0 15,4 0 0-15,-3-2 0 16,0 5 0-16,-3-3 0 15,1 5 0-15,-3-2 0 16,2-3 0-16,-2 3 0 0,0-3 0 16,0 0 0-16,-2-2 0 15,2 4 0-15,-3-6 0 16,0 2 0-16,-2 2 0 16,0 3 0-16,0-3 0 0,-2 6 0 15,0 1 0 1,-6-2 0-16,3 6 0 0,0-2 0 15,-2 5 0-15,2-7 0 16,-3 3 0-16,3-1 0 16,-2-2 0-16,-3-5 0 0,2 3 0 15,1-5 0-15,-1-2 0 16,-1 5 0-16,2-8 0 16,-3 6 0-16,4-3 0 0,1 1 0 15,-4-1 0-15,-1 3 0 16,2-1 0-16,1 3 0 15,-4-3 0-15,1 3 0 16,-3-3 0-16,1 0 0 16,0 3 0-16,-3-5 0 0,3 2 0 15,0-3 0-15,-1 6 0 16,1-5 0-16,-1 0 0 16,1 2 0-16,0-1 0 0,-1 0 0 15,0 2 0-15,-2-2 0 16,3 2 0-16,-6 1 0 15,6 1 0-15,-3-3 0 16,1 6 0-16,-4-3 0 0,6-1 0 16,-6 3 0-16,3 1 0 15,0-4 0-15,1 4 0 16,1-4 0-16,-4 4 0 16,1-6 0-16,2 0 0 0,-1-2 0 15,-3 0 0-15,1-4 0 16,-2-3 0-16,3 2 0 15,-4-5 0-15,3 2 0 16,-3-7 0-16,3 2 0 0,-6 6-34 16,6-13-57-16,-3-4-5 15</inkml:trace>
  <inkml:trace contextRef="#ctx0" brushRef="#br0" timeOffset="30419.9221">19142 10607 289 0,'0'0'9'0,"0"0"1"0,0 0 1 15,0 0 2-15,-10-2-1 16,10 2 1-16,-2 9 3 15,2 9 2-15,5 7-7 16,2 7-2-16,2 6 1 0,7 9 1 16,2 1 0-16,11 5-1 15,-2-4 1-15,5 3-1 16,0-2-1-16,9 0 0 16,-4-7-1-16,5 1 0 15,0 0-5-15,-3-5-3 16,4 1 0-16,0 0 0 0,-1-2 0 15,1-2 0-15,-1 0 0 16,-1 0 0-16,2-4 0 16,2 0 0-16,-3-2 0 0,5-3 0 15,-2 1 0-15,0-6 0 16,0-1 0-16,-3 0 0 16,0-4 0-16,1-2 0 0,-3-3 0 15,1 1 0-15,-1-4 0 16,-3-1 0-16,5 0 0 15,-1-3 0-15,-2-3 0 16,6 0 0-16,-3-2 0 0,0-2 0 16,4-4 0-16,-5 2 0 15,2-4 0-15,-3-1 0 16,-1-1 0-16,-2 0 0 16,-1 0 0-16,-1 1 0 15,-6-2 0-15,4 4 0 16,-4-3 0-16,4 2 0 0,-1-2 0 15,0 0 0-15,-2-2 0 16,0 2 0-16,2 1 0 16,0-4 0-16,-2 1 0 0,3 0 0 15,0-4 0-15,-2 2 0 16,1-1 0-16,-2-1 0 16,0 0 0-16,-3 1 0 0,6-3 0 15,-8-2 0-15,2 1 0 16,-2-1 0-16,0 2 0 15,-5-1 0-15,2 1 0 16,-6 4 0-16,0-4 0 16,0 1 0-16,1 2 0 0,-8-8-7 15,-3 5-85-15,11 2-2 16</inkml:trace>
  <inkml:trace contextRef="#ctx0" brushRef="#br0" timeOffset="30557.6319">21869 11107 438 0,'0'0'4'0,"0"0"1"16,0 0 2-16,0 0 1 16,0-9-1-16,0 9-1 15,0-10-1-15,0 10-9 0,10-10-40 16,0 3-38-16,5-3-3 16</inkml:trace>
  <inkml:trace contextRef="#ctx0" brushRef="#br0" timeOffset="33259.3049">20832 9334 290 0,'0'0'9'15,"0"0"2"-15,0 0 2 16,0 0 1-16,0 0 2 0,0 0 2 15,8 0 2-15,-8 0 0 16,14 0-7-16,-1 0-2 16,7 0 0-16,0 0-1 15,2-2-1-15,3 2-2 16,5 0 0-16,-2 2-1 16,2 0-1-16,-6 1 0 0,2 2-2 15,0 2 1-15,-3 1-1 16,-1-2 0-16,0 2 0 15,-2 2-3-15,-1 3 0 0,2 0 0 16,-4 1 0-16,4 6 0 16,-2-3 0-16,-1 3 0 15,1 6 0-15,-1-7 0 0,2 5 0 16,-3-1 0-16,1-2 0 16,-4 3 0-1,-1-2 0-15,2-3 0 0,-5 4 0 16,2-3 0-16,-5 2 0 15,1-2 0-15,0-1 0 16,-3 4 0-16,-1-4 0 0,1 4 0 16,-2-3 0-16,2 5 0 15,-5-4 0-15,4 8 0 16,-4-2 0-16,0-3 0 0,0 3 0 16,0 1 0-16,-4-3 0 15,-1 4 0-15,0 4 0 16,-2-6 0-16,2 0 0 15,-3-3 0-15,0 7 0 0,1-7 0 16,-2 3 0-16,-4-8 0 16,5 5 0-16,-7-7 0 15,8 3 0-15,-8-1 0 16,0-2 0-16,-2 3 0 0,-3-2 0 16,0 0 0-16,-3-1 0 15,-1 2 0-15,-6-4 0 16,0 2 0-16,-2 1 0 15,0 2 0-15,-1-3 0 0,-1 0 0 16,-3 1 0-16,4 0 0 16,0-4 0-16,1 4 0 15,-3-6 0-15,6 0 0 0,-4 1 0 16,3-4 0-16,-2 1 0 16,2 0 0-16,-2-2 0 15,0-1 0-15,0 4 0 16,2-7 0-16,-3 1 0 15,4-2 0-15,-1-1 0 0,2-2 0 16,1 0 0-16,-1 0 0 16,3 0 0-16,3-5 0 15,0 0 0-15,2-5 0 0,0-1 0 16,3 2 0-16,-3-1 0 16,5-2 0-16,-3-1 0 15,3-1 0-15,0-3 0 16,0-1 0-16,1-5 0 15,2 3 0-15,-4-4 0 0,2-3 0 16,3-1 0-16,-3 2 0 16,7-2 0-16,-7 3 0 15,5 0 0-15,-1 0 0 0,0 1 0 16,2 2 0-16,-1-4 0 16,1 2 0-16,-2-3 0 15,3 0 0-15,2-5 0 16,0 2 0-16,-1-5 0 0,3 2 0 15,3 1 0-15,0-2 0 16,0 2 0-16,3-3 0 16,5 3 0-16,2-1 0 15,2-1 0-15,4-1 0 16,-2 6 0-16,9-7 0 0,-5 5 0 16,6-4 0-16,1 0 0 15,2 3 0-15,-2-2 0 16,5 1 0-16,-3 1 0 15,3 5 0-15,-2-2 0 0,2 3 0 16,2 2 0-16,2 2 0 16,2-1 0-16,3 5 0 15,3 1 0-15,5 0 0 0,1 4 0 16,-3 4 0-16,4 4 0 16,-5 3 0-16,2 2 0 15,1 7 0-15,-2 2 0 16,-1 6 0-16,1 5 0 0,-4-2 0 15,5 4 0-15,-6 3 0 16,3-1 0-16,-4 3 0 16,-2 2 0-16,-2-5 0 15,-3 6 0-15,-2-3 0 16,-3 3 0-16,-2-3 0 0,-4 7 0 16,-2-1 0-16,-4 1 0 15,0 1 0-15,-2 0 0 16,-4 1 0-16,-1 2 0 15,-1-1 0-15,-5-5 0 0,2 6 0 16,-4-1 0-16,0-3 0 16,-4 3 0-16,-1 1 0 15,-2-2 0-15,-2 2 0 16,-4 2 0-16,0-6 0 0,-1 4 0 16,-4-4 0-16,-2 1 0 15,-2 0 0-15,-3-3 0 0,-5 2 0 16,3-7 0-16,-8 3 0 15,1 0 0-15,-4-3 0 16,-7-4 0-16,0-1 0 16,3 0 0-16,-2-2 0 15,-1-2 0-15,3-2 0 0,-1 2 0 16,4-5 0-16,-3 1 0 16,1-2 0-16,2-2 0 15,-1-3 0-15,0 1 0 16,0-5 0-16,1-3 0 15,0 0 0-15,-2-8 0 16,1-2 0-16,0-2 0 0,3-5 0 16,-3-3 0-16,6-1 0 15,-4 2 0-15,5 0 0 0,-1-4 0 16,4 1 0-16,3 0 0 16,3-1 0-16,1-1 0 15,3-3 0-15,3-9 0 0,1 4 0 16,4-4 0-16,-1-5 0 15,4 2 0-15,4-5 0 16,3-6 0-16,2-2 0 16,0-3 0-16,7 1 0 0,2-3 0 15,7-1 0-15,1 2 0 16,3-1 0-16,2 8 0 16,6-4 0-16,2 6 0 15,2 6 0-15,3 0 0 16,2 7 0-16,5 5 0 0,0 0 0 15,9 3 0 1,6 10 0-16,-1 7-45 0,12-12-49 16</inkml:trace>
  <inkml:trace contextRef="#ctx0" brushRef="#br0" timeOffset="37153.9062">12311 15287 265 0,'0'0'7'0,"0"0"6"0,0-8 2 16,0 8 2-16,0-10 2 15,0 10 2-15,-8-12 2 16,8 12 1-16,-7-10-7 0,7 10-4 16,-15-10-3-16,5 6-2 15,-1 1-1-15,-1 3-2 16,-5 0-2-16,0 0 0 16,-3 0-1-16,-1 0 1 15,2 3-1-15,-4 1 1 0,-2 1 0 16,0 0-1-16,1 3 0 15,-1 2 1-15,0 0-1 0,-5 2 0 16,3 0 0-16,-3 3 0 16,0 3 0-16,-2-1 0 15,-3 3 0-15,6-3 1 16,-1 5-1-16,0 0 0 16,-2 1-2-16,6 1 0 15,-1-1 0-15,2 4 0 16,3 3 0-16,-4 1 0 0,2 1 0 15,4 4 0-15,-2 1 0 16,0 0 0-16,4 1 0 16,-4-4 0-16,5 3 0 15,-1 1 0-15,3-2 0 0,0 5 0 16,0-5 0-16,0 6 0 16,3-1 0-16,2-1 0 15,0 4 0-15,0 0 0 0,3-2 0 16,0 1 0-16,1-4 0 15,1 1 0-15,5 1 0 16,0-3 0-16,0-3 0 16,8-1 0-16,0 2 0 0,1 1 0 15,1-4 0-15,3 4 0 16,1-3 0-16,3-1 0 16,1 0 0-16,0 2 0 15,4-8 0-15,-2 4 0 16,2 0 0-16,3-1 0 0,0 1 0 15,5-3 0-15,0 5 0 16,0-6 0-16,1-3 0 16,5 3 0-16,-2-1 0 15,3-5 0-15,2 1 0 0,-2-5 0 16,2 3 0-16,-4-2 0 16,2-6 0-16,-4 3 0 15,-1-2 0-15,1-1 0 0,-4-5 0 16,4 0 0-16,-5 4 0 15,-10-9 0-15,0 3 0 16,-1-3 0-16,3 1 0 16,20 3 0-16,7-4 0 15,1-2 0-15,3 3 0 0,1-3 0 16,4 0 0-16,-29-3 0 16,1 3 0-16,23-8 0 15,-10 8 0-15,-3-5 0 16,0 4 0-16,-1-5 0 15,-4 3 0-15,2-2 0 16,-5 1 0-16,0-4 0 0,5 1 0 16,-6-1 0-16,4 1 0 15,-6-1 0-15,3-1 0 16,-4-1 0-16,2 2 0 0,-6 1 0 16,1-4 0-16,0-1 0 15,-2 0 0-15,0 2 0 16,0-2 0-16,-1-3 0 15,0 1 0-15,0-2 0 0,-2-5 0 16,4 5 0-16,-4-4 0 16,1 3 0-16,-1-2 0 15,2-5 0-15,-4 2 0 16,3 0 0-16,-4 0 0 0,0 0 0 16,-4-3 0-16,2 2 0 15,-2-1 0-15,-2 4 0 16,3-2 0-16,-3-1 0 15,-3 3 0-15,0-4 0 16,1 5 0-16,-1-5 0 16,-2 2 0-16,1 0 0 0,-3-1 0 15,1-1 0-15,-1 1 0 16,1 1 0-16,-1-2 0 0,-2 1 0 16,3 2 0-16,-3-5 0 15,0 4 0-15,2 2 0 16,-2 1 0-16,0-4 0 0,0 0 0 15,0 4 0-15,0-1 0 16,0-2 0-16,0-1 0 16,-2 1 0-16,2 0 0 15,-3 2 0-15,1-2 0 16,-1 2 0-16,1 2 0 16,-1-1 0-16,-1-1 0 0,1 3 0 15,-1 1 0-15,-2-1 0 16,1 0 0-16,0 0 0 15,0 0 0-15,1-1 0 16,-1 4 0-16,-1-2 0 0,1-1 0 16,-3 2 0-16,4-5 0 15,-2 4 0-15,-1 1 0 16,0-4 0-16,-3 0 0 16,3 2 0-16,-4-3 0 0,2 6 0 15,-1-6 0-15,0 2 0 16,0-2 0-16,0 5 0 15,-3 0 0-15,4-4 0 0,-1 3 0 16,-1 3 0-16,2-4 0 16,-1 3 0-16,2 2 0 15,-4-1 0-15,2-2 0 16,-3 3 0-16,6-3 0 16,-5 3 0-16,2-3 0 0,0 2 0 15,0 1 0-15,-3-2 0 16,0 1 0-16,1-2 0 15,0 5 0-15,0-5 0 16,-2 5 0-16,3-2 0 16,-4 2 0-16,3-3 0 0,-4 7 0 15,4-7 0-15,-6 3 0 16,4 1 0-16,-4-4 0 0,1 3 0 16,-1-4 0-16,2 8 0 15,0-7 0-15,-2 6 0 16,2-3 0-16,-2 3 0 15,2-1 0-15,2 1 0 0,-3-1 0 16,2 4 0-16,-2-4 0 16,-1 2 0-16,4 2 0 15,-7-1 0-15,1 0 0 16,3-1 0-16,-3 5 0 16,-3-2 0-16,4 1 0 0,-8-1 0 15,4 0 0-15,-4 1 0 16,-1 2 0-16,-4 0 0 15,0-2 0-15,-3 2 0 16,-4 0 0-16,-2 0 0 16,-2 0 0-16,5 0 0 0,-7 0 0 15,5 2 0-15,1-2 0 16,-2 2 0-16,3 1 0 16,4-3 0-16,2 3 0 0,2-1 0 15,0 2 0-15,-2 2 0 16,7-1 0-16,-5 0 0 15,8 5 0-15,2-2 0 0,0 2 0 16,8 4 0-16,-3-1-24 16,5-1-63-16,10 8-8 15</inkml:trace>
  <inkml:trace contextRef="#ctx0" brushRef="#br0" timeOffset="38526.9478">8775 17333 223 0,'0'0'7'0,"0"0"2"15,0 0 1-15,0 0-1 16,0 0 2-16,0 0 0 15,8 0 1-15,-8 0 2 16,7 0-5-16,-7 0 0 16,21 0-1-16,-4 0 1 0,5 0 1 15,3 3-1-15,5-3 0 16,7 2-2-16,6 0 0 0,11-2-2 16,3 3-2-16,12-3-1 15,9 0 1-15,9 0-2 16,7 0 1-16,16 0-1 15,4 0 0-15,5 0 0 0,10-3 0 16,-29-1 1-16,188-4 0 16,0-1 0-16,1-2 0 15,-16 4 1-15,-4-1-1 16,-23-2 0-16,-14 5 0 16,-44 0-1-16,3 2 0 15,-2-1-1-15,2-1 1 0,6 0 0 16,-5-2 0-16,4-1 0 15,1-2-1-15,1 3 1 16,-3-1-1-16,-6-1 0 16,-3 6 0-16,-7-2 0 0,3 3 1 15,-6 2-1-15,-10 0 0 16,-7 0 0-16,-5 0 0 16,-4 2 1-16,-8 3-1 0,-3-5 0 15,-15 3 1-15,-10 0-1 16,-7-3 0-16,-16 2 0 15,-5-2 0-15,-17 0 1 16,-9 0-1-16,-18 0 2 0,-10 0 0 16,-10 0 1-16,-6 0 1 15,-6 0 0-15,-10 0 0 16,0 0-1-16,0 0 1 16,0 0-2-16,0 0 0 15,0 0-1-15,0 0-1 0,0 0 0 16,0 0-1-16,0 0-2 15,0 0-3-15,0 0-3 16,0 0-7-16,0 0-12 16,0 0-26-16,0 10-26 15,0-10-4-15</inkml:trace>
  <inkml:trace contextRef="#ctx0" brushRef="#br0" timeOffset="39733.665">12429 16270 260 0,'0'0'9'0,"0"0"5"15,0-9 3-15,0 9 1 16,0 0 2-16,-1-10 1 16,1 10 0-16,0 0 1 15,-10-8-9-15,10 8-5 0,-15 5-4 16,7 4-1-16,1 4-2 16,1 3 0-16,1-2-1 15,3 3 0-15,2 0 0 16,0-2 1-16,7-5 0 15,4-2 3-15,3 0-2 0,4-8 1 16,1 0 2-16,-1 0-1 16,2-8 1-16,-3-1 0 15,-4-2 0-15,-3-2 0 0,-5-1-1 16,-5-1 0-16,-5 0-1 16,-5 3 0-16,-5 0-2 15,-2 3 0-15,-4 7 0 16,-1 2-2-16,3 6 1 15,-1 1-2-15,4 6 1 16,3 1 0-16,7-1 1 0,1 1-1 16,5-2 1-16,11 1 0 15,2-5 0-15,10-5 1 16,0-2 0-16,4-1 0 0,-2 0 0 16,-3-4 1-16,-2-4-1 15,-2-2 1-15,-9-5 0 16,-6 3-1-16,-3 0 0 15,-10 0 0-15,-5 1-1 0,-8 4 0 16,1 0 0-16,-3 7-1 16,0 0 0-16,0 2 0 15,3 5 0-15,2 4 0 0,5 1-1 16,5-3-1-16,6 1-1 16,4 0-3-16,0 0-4 15,0-10-6-15,19 17-22 16,8-11-45-16,-6-2-3 15</inkml:trace>
  <inkml:trace contextRef="#ctx0" brushRef="#br0" timeOffset="40654.8605">12437 16340 243 0,'0'0'6'0,"0"0"0"16,0 0 4-16,0 0 3 15,0 0 1-15,0 0 1 0,0 0 2 16,-2-13-1-16,2 13-3 15,-12-10-1-15,-1 3-3 16,2-3-3-16,-3 0 0 16,-3-5-3-16,-6 1 0 15,-4-6-1-15,-3-1-1 0,-5-5 0 16,-10-2 0-16,-5-2-1 16,-4-4 0-16,-8-3 0 15,-5-1 0-15,-2-6 0 0,-9 2 0 16,2-3 0-16,-7-4 1 15,-4 2 0-15,-2-3 0 16,-3-2 1-16,0-2-1 16,-5-2 1-16,-1 2-1 0,-1 0 1 15,2-3-1-15,-2 0 1 16,0-1-1-16,-1 5 1 16,1-4-1-16,-1 3 1 15,4-2 1-15,-2 5-1 0,4-2 0 16,4 2 1-16,3 1-1 15,6 3 0-15,3-3 0 16,4 6 0-16,4-1 1 16,3 3-2-16,7 3 1 15,3 1 1-15,8 6 0 0,6 2-1 16,3 1 1-16,8 4 1 16,7 7-1-16,1 1-1 15,11 7 1-15,1 1-2 0,12 9-1 16,-13-11 0-16,13 11-2 15,0 0 1-15,0 0-1 16,0 0-1-16,2 15-7 16,6-7-14-16,0 4-55 0,6 3-1 15</inkml:trace>
  <inkml:trace contextRef="#ctx0" brushRef="#br0" timeOffset="43370.2268">9204 17447 120 0,'0'0'0'0,"0"0"-2"15,0 0 2-15,0 0 0 16,0 0 3-16,7 0 2 16,-7 0 3-16,20 0 2 0,-3 0 5 15,10 0 3-15,5 0-1 16,10 0-1-16,6 0-1 0,14-3-1 16,10 1-6-16,8 2-1 15,9-2-3-15,15-1-2 16,11 1 1-16,11-1-2 0,12-2 0 15,10 1 0-15,14-4 1 16,10-1-1-16,10 3 0 16,11-3 1-16,90-5 1 15,118-5 1-15,-21-3-2 0,3 0 2 16,-30 1 0-16,-5 1 0 16,-35 3 2-16,-29 5-1 15,-43-1 0-15,-5 4-1 16,-2 3 0-16,-11-3 2 15,-1 1-3-15,-11 1 1 16,-7 1-2-16,-15-3 0 16,-20 4 0-16,-8-1 0 0,-19 5 0 15,-23-2-1-15,-19 3 1 16,-25 0 0-16,-21 0 2 0,-14 0 2 16,-15 0 0-16,-13 0-1 15,-12 0 1-15,0 0-4 16,0 0-11-16,-17 10-22 15,2 1-38-15,-13-5-7 0</inkml:trace>
  <inkml:trace contextRef="#ctx0" brushRef="#br0" timeOffset="45216.352">12429 17179 242 0,'0'0'7'16,"0"0"0"-16,0 0 4 16,0 0 3-16,0 0 2 15,6 5 2-15,-6-5 3 0,0 0 0 16,13-1-2-16,-6-3-2 16,3-6-2-16,3 0-3 15,1-2 0-15,0-5-3 16,7-1-1-16,-3-1-1 15,1-1-1-15,-1 2 0 0,-4 4-1 16,0 2 0-16,-3-1 0 16,0 5-1-16,-11 8-1 15,8-6 0-15,-8 6 0 16,0 0 0-16,0 0-2 0,0 0 1 16,0 0 0-16,0 0-1 15,0 0 0-15,0 0 0 16,0 6 0-16,-6 2 0 15,-2 5 1-15,-8 1-2 0,2 5 0 16,-3 5 0-16,-3-2 0 16,-3 2 0-16,4-4 0 15,1 2 0-15,-1-1 0 16,4-9 0-16,-1-3 0 16,9 2 0-16,7-11 0 0,-13 9 0 15,13-9 0-15,0 0 0 16,0 0 0-16,0-9 0 15,10-2-2-15,0-1 1 0,3 0 0 16,5-6 1-16,-1-2 0 16,3 3 0-16,5 0 0 15,-3-3 0-15,0 2 1 16,-1 1-1-16,-2 2 0 0,-1 3 1 16,-4 0-1-16,-3 7 2 15,-2-2-2-15,-9 7 0 16,8-8 0-16,-8 8 0 15,0 0 0-15,0 0 0 16,0 0 0-16,-8 5 0 0,-4 5 0 16,-1 0 0-16,-4 2 0 15,-3 3 0-15,0 1 0 16,-2 5 0-16,2-4 0 0,2 1 0 16,4-6 0-16,-2 0 0 15,9-4 0-15,7-8 0 16,-12 12 0-16,12-12 0 15,0 0 0-15,0 0 0 0,7-8 0 16,3 1 0-16,5-5 0 16,2 0 0-16,1-3 0 15,5-2 0-15,-2 0 0 16,2-4 0-16,-4 6 0 16,-3 1 0-16,-2 1 0 0,-1 1 0 15,-13 12 0-15,13-9 0 16,-13 9 0-16,0 0 0 15,0 0 0-15,0 0 0 16,-8 4 0-16,-2 4 0 16,-2 1 0-16,-1 1 0 0,-4 2 0 15,2 4 0-15,-2-3 0 16,-1 6 0-16,6-4 0 16,-1-3 0-16,4 0-9 0,-1-4-9 15,10-8-61-15,0 0-8 16</inkml:trace>
  <inkml:trace contextRef="#ctx0" brushRef="#br0" timeOffset="49083.5613">15539 13984 273 0,'0'0'8'0,"3"-9"4"0,-3 1 5 16,0-2 2-16,-7-6 2 15,-5 6 1-15,-6-2 1 16,-4 0 0-16,-11 7-6 16,-7 5-4-16,-4 15-2 0,-6 9-3 15,-7 19-1-15,-1 14 0 16,-4 14 0-16,0 17 0 15,3 13 0-15,6 10 0 16,9 6-5-16,14 4-2 0,12-2 0 16,18-1 0-1,18-3 0-15,17-4 0 0,17-12 0 16,13-9 0-16,15-9 0 16,11-11 0-16,5-13 0 0,17-13 0 15,-1-14 0-15,4-20 0 16,-1-10 0-16,2-12 0 15,-6-20 0-15,-6-11 0 0,-10-14 0 16,-19-14 0-16,-8-12 0 16,-16-11 0-16,-14-10 0 15,-17-12 0-15,-10-8 0 16,-16-2 0-16,-18-1 0 0,-11 4 0 16,-11 8 0-16,-10 9 0 15,-7 14 0-15,-10 11 0 16,-9 14 0-16,1 13 0 15,-8 9 0-15,-1 7 0 16,-3 11 0-16,-2 10 0 0,4 7 0 16,5 10 0-16,5 4 0 15,13 13 0-15,13 4 0 16,7 7 0-16,17 3 0 16,7 2 0-16,21 9-36 0,14 0-53 15,6-7-4-15</inkml:trace>
  <inkml:trace contextRef="#ctx0" brushRef="#br0" timeOffset="50120.1599">16644 12738 345 0,'0'0'5'0,"-5"-10"2"0,-1-1 2 15,-3 2 2-15,-3-3 1 16,-6 1-1-16,-3 4 1 16,-5 5 0-16,-12 4-4 0,-4 17-1 15,-6 17 0-15,-6 11-1 16,-5 15 0-16,-1 15 1 16,3 12 0-16,1 9 0 15,12 14 0-15,15 13 1 16,12 3-1-16,17-2 0 15,19 0-4-15,18-7-3 16,16-6 0-16,16-13 0 16,10-8 0-16,8-20 0 15,11-12 0-15,6-11 0 0,2-12 0 16,2-11 0-16,-5-14 0 16,7-10 0-16,-2-10 0 15,-4-16 0-15,0-11 0 0,-7-10 0 16,-5-14 0-16,0-10 0 15,-8-13 0-15,-6-7 0 16,-4-13 0-16,-9-7 0 0,-5-7 0 16,-11-5 0-16,-8-1 0 15,-17 6 0-15,-9 4 0 16,-15 3 0-16,-11 7 0 16,-15 6 0-16,-15 11 0 15,-8 4 0-15,-8 9 0 0,-13 5 0 16,-2 10 0-16,-8 5 0 15,-4 13 0-15,-8 9 0 16,-2 9 0-16,-8 7 0 16,-2 11 0-16,-6 6 0 15,1 9 0-15,-1 6 0 0,5 4 0 16,-1 8 0-16,7 0 0 16,12 5 0-16,11 1 0 15,10 3 0-15,13 5 0 0,11-3 0 16,12 7 0-16,12-4-18 15,11 1-71-15,14-1-2 16</inkml:trace>
  <inkml:trace contextRef="#ctx0" brushRef="#br0" timeOffset="50634.1124">16969 13196 399 0,'0'0'5'0,"0"0"2"0,0 0 1 15,0 0 0-15,0 0-1 0,0 0 0 16,0 5 1-16,-3 10-1 16,-1 3-4-16,1 9-3 15,1 2-1-15,-1 6 1 16,3-1-2-16,0-2-5 0,0-2-13 15,0-13-44-15,5 13-17 16</inkml:trace>
  <inkml:trace contextRef="#ctx0" brushRef="#br0" timeOffset="50799.8266">16812 13401 386 0,'0'0'5'0,"0"0"1"0,0 0 0 15,3-12 2-15,7 7 0 16,10-4 0-16,5 1 0 16,11-1 1-16,7-2-8 15,10 7-14-15,1 4-64 16,3-3-1-16</inkml:trace>
  <inkml:trace contextRef="#ctx0" brushRef="#br0" timeOffset="51194.9654">15651 14705 433 0,'0'0'2'0,"0"0"1"16,-7 0-1-16,7 0 2 16,-15 4-1-16,15-4 0 15,-14 13 0-15,4-3-4 16,6 5-12-16,-3 9-42 0,7-9-25 16,0-1-4-16</inkml:trace>
  <inkml:trace contextRef="#ctx0" brushRef="#br0" timeOffset="51485.258">16278 14229 465 0,'0'0'4'0,"0"0"0"0,0 0 0 15,0 0 1-15,-4-7-4 16,4 7-15-16,-18-6-64 15,18 6-3-15</inkml:trace>
  <inkml:trace contextRef="#ctx0" brushRef="#br0" timeOffset="53150.1643">20937 9364 271 0,'0'0'7'15,"0"0"1"-15,0 0 3 16,0 0 0-16,7-8 2 0,-7 8 2 15,22 0 1-15,-6 0 2 16,4 3-4-16,4 3-3 16,8 5 0-16,2 4-1 0,5 3-1 15,3 4 0-15,0 3-2 16,1 5 0-16,-1 2-1 16,0 4-1-16,-5 2 1 0,-4 6-1 15,-6 3-1-15,-5 3 1 16,-7 4-1-16,-5 3-1 15,-8 3 1-15,-2 1-1 16,-9 2-1-16,-3-2-1 16,-9-1 0-16,1-1 0 0,-5-2 0 15,-2-8 1 1,-3-1-1-16,-1-6 1 0,-7-4-1 16,-2-4 1-16,-4-5-1 15,-1-3 2-15,-9-4-3 16,1-5 0-16,-7 0 0 0,1-7 0 15,-3-2 0-15,0-6 0 16,4-2 0-16,-1-5 0 16,4-7 0-16,0 0 0 0,5-8 0 15,1-3 0-15,1 1 0 16,1-2 0-16,0-4 0 16,5 2 0-16,-5-5 0 15,9 1 0-15,-1-1 0 0,0-2 0 16,7 4 0-16,-1-6 0 15,6-3 0-15,5 6 0 16,3-8 0-16,3 1 0 16,7-3 0-16,6-2 0 15,3-2 0-15,10-3 0 0,10-1 0 16,7-6 0-16,11 1 0 16,4 1 0-16,10-3 0 15,10 5 0-15,8 0 0 16,4 7 0-16,2 6 0 0,0 9 0 15,2 7 0-15,-4 11 0 16,-4 10 0-16,1 12-28 16,1 7-58-16,-14 7-3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07:30.687"/>
    </inkml:context>
    <inkml:brush xml:id="br0">
      <inkml:brushProperty name="width" value="0.05292" units="cm"/>
      <inkml:brushProperty name="height" value="0.05292" units="cm"/>
      <inkml:brushProperty name="color" value="#00B0F0"/>
    </inkml:brush>
  </inkml:definitions>
  <inkml:trace contextRef="#ctx0" brushRef="#br0">2274 4821 177 0,'0'0'3'0,"0"0"1"16,0 0 0-16,0 0 5 15,0 0 4-15,9 0 1 0,0 0 4 16,3 0 0-16,9 0 1 16,4-3 0-16,9 3-2 15,6-2-1-15,12-4-3 16,2 5-3-16,12-2-1 0,3-3 0 15,11 4-3-15,0-3 0 16,6 5-2-16,1 0 0 16,5 0-1-16,2 3 0 15,4 1 0-15,1 0-1 16,3 1 0-16,5 2 1 16,2 1-1-16,3-4 0 0,10 1-1 15,-5 0 1-15,7 0 0 16,5-3-1-16,0 3 1 15,6-2-1-15,-4-3 0 0,4 0 0 16,-3 0 0-16,1 0 0 16,0 0-1-16,-3-5 0 15,3 0 1-15,-6 0-1 16,0 0 0-16,0 0 1 0,-1 1-1 16,-9-2 0-16,0 6 1 15,-11-2-1-15,2 2 0 16,-7 0 0-16,-5 0 1 15,1 0-1-15,-8 0 0 0,-4 0 0 16,-1 2 0-16,-2-2 0 16,-8 0 1-16,-4 0-1 15,-8 0 0-15,-2 0 0 16,-11 0 0-16,-4 0 1 16,-8 0-1-16,-4 0 0 0,-11 0 1 15,-5 0 0-15,-1 0 1 16,-16 0 1-16,12 0-2 15,-12 0 1-15,0 0-1 0,0 0 1 16,0 0-1-16,-10 0-1 16,3 0-2-16,-6 0-2 15,1 6-3-15,-1-5-6 0,1 4-12 16,-6 8-34-16,3-8-21 16</inkml:trace>
  <inkml:trace contextRef="#ctx0" brushRef="#br0" timeOffset="12110.1574">2846 8742 95 0,'0'0'6'0,"-19"0"4"16,-1 0 2-16,-8 0 3 15,-6 0 4-15,-11 0 1 16,-5 2 0-16,-9 1 2 16,-2 3-6-16,7-5-1 15,-3-1-2-15,0 0-2 0,2-1-1 16,6-8-1-16,-4 0 2 16,3-2-1-16,1-3 1 15,-1-3-1-15,8-3-2 16,-4-1 0-16,12 0-2 15,2-7 0-15,4 1 0 0,6-4-3 16,7-6-2-16,11 3 0 16,4-5-1-16,4-1 0 15,14-2 0-15,4 2-2 0,12-1 0 16,12 3 0-16,6-1 0 16,13 1 1-16,2 3 1 15,13 1-2-15,6 4 1 0,11-2 1 16,3 2 0-16,6 1-1 15,9 4 1-15,1-6 0 16,14 7 0-16,4 0 0 16,4 4 1-16,3-5-1 0,8 7 1 15,3 1 1-15,-2 5-2 16,5 5 1-16,-8 1-1 16,0 4 2-16,-4-1-2 15,-2 3 1-15,0 0-1 16,-5 0 1-16,-4 3 0 0,0-3 0 15,-3 2 0-15,-6 4 1 16,2-4-1-16,-3 0 0 16,-7 3-1-16,-8 0 1 15,-3 3 0-15,-7-4 0 0,-7 4 0 16,-6 0 1-16,-12-1-1 16,-8 4-1-16,-10 1 1 15,0-3 0-15,-12 6 0 0,-2 0 0 16,-10-3-1-16,-6 5 1 15,1-4 0-15,-7 2 0 16,0 0 0-16,-4-2-1 16,2-1 1-16,0-3 0 0,-4 1 0 15,-1 2 0-15,1 0 0 16,-5 1 0-16,2 3 1 16,-2 1 0-16,0 0 0 15,-2 0 0-15,-1 6 0 16,-1-3-1-16,3 2 1 15,1 3 0-15,-2-2-1 0,0 5 1 16,-1 0 0-16,-1 1 0 16,-3 1-1-16,0 0 1 15,-3 2 0-15,-4-2-1 0,-2 2-1 16,-5 1 1-16,-5-6-1 16,-1 2 1-16,-3-1-1 15,-5 1 0-15,-3-2 0 0,-4 2 1 16,-4-5-1-16,-3 3 1 15,-11 0 0-15,-4 0-1 16,-10 1 1-16,-3 1-1 16,-4-1 0-16,-11-1 1 0,-2-3-1 15,-6 1 0-15,-3 0 1 16,-3-5-1-16,2 1 0 16,-5-5 0-16,0-1 0 15,-4-3 0-15,5 0 0 16,0-1 0-16,-2-5 0 0,-1 2 1 15,-1-5-1-15,1 0 0 16,0-1 1-16,2-2 1 16,0-2-2-16,1-4 1 0,1 1 1 15,2-2-1-15,5-3-1 16,-2 0 1-16,2-5 0 16,5 3-1-16,3-3 0 15,0 1 0-15,4-4 0 0,1 0 0 16,6-1 0-16,5-1 0 15,8-2 0-15,4 3 0 16,7-2-1-16,7-1-2 16,13 5-9-16,3 2-37 0,14-5-29 15,12-6-4-15</inkml:trace>
  <inkml:trace contextRef="#ctx0" brushRef="#br0" timeOffset="13619.5529">2046 13169 70 0,'0'0'1'0,"0"0"2"15,0-10 0-15,0 10 5 16,10-15 3-16,3 3 3 15,1-4 0-15,9 1 4 0,9-2 1 16,8 0-2-16,3 0-2 16,16-4-2-16,1 4-3 15,19 1 2-15,2-7-4 0,12 4 1 16,5-6-1-16,8 7-2 16,1-7 3-16,7 3-2 15,8 0 1-15,-3 5-1 0,-2-4-1 16,5 4 0-16,5 7 0 15,-3-2 0-15,5 2-1 16,-2 1 2-16,-2 4-1 16,4-3 1-16,-1 3 0 15,2 0 1-15,-6 3 0 0,4-2 1 16,-2 4-2-16,-4 0 1 16,0 4-1-16,-7-2-2 15,-4 3-1-15,-2-3-1 16,4 1-1-16,-12 2 0 15,-2 0-1-15,1-2 1 0,-9 1-1 16,5-1 0-16,-5 2 0 16,-6-3 0-16,-6 0 0 0,1 4 0 15,-8-2 0-15,-5 1 0 16,-5 0 0-16,-7 2 0 16,-5 4-1-16,-8 1 1 15,-3 1-1-15,-3 1 1 0,-4 4 0 16,1-1 0-16,-4 2 0 15,-1 1 0-15,-2-2 0 16,-1 2 0-16,-2 0 0 16,2-6 0-16,-2-2 0 0,-4-1-1 15,1-2 1-15,-3 0-1 16,1 0 1-16,-4 3-1 16,-1 0 0-16,-3 4 0 15,-3 1 0-15,-4 3 0 16,-3 1-1-16,-3 3 0 15,-4 2-1-15,-8 1 0 0,-2 0 0 16,-6 4 1-16,-1-4-2 16,-6 0 1-16,-8 1 0 15,3-1-1-15,-4 0 0 0,-3-2 1 16,-6 5-2-16,-2-3-1 16,-4 2-2-16,-5-2-1 15,-12 3-1-15,-3 0 2 0,-8 5-2 16,-9-5 1-16,-2 2-2 15,-9-2 1-15,-7 0 0 16,-6 2 1-16,-2-2 1 16,-1 0 1-16,-4-1-3 0,-3 0-3 15,-8-4-1-15,5 2-2 16,-1-4-1-16,-6-1-2 16,-4-5 0-16,3-2 0 15,-1-5 3-15,-2 1 5 16,5-11 4-16,-4 0 6 15,7 0 4-15,5-4 3 16,6-1 1-16,3 3 3 0,-1-5 0 16,7 4-1-16,2-2 0 15,2 2-1-15,3-4-1 0,3-2-1 16,3 1-2-16,1-7 0 16,7-1-1-16,10-8 0 15,6-2 1-15,10-7-3 0,9 1 1 16,13-6-1-16,6 4-1 15,20-4 0-15,8-3-2 16,11-1 0-16,11-8 0 16,18 4 1-16,14-10 1 15,17-3-3-15,23-6-19 0,6-9-39 16,37-3-4 0</inkml:trace>
  <inkml:trace contextRef="#ctx0" brushRef="#br0" timeOffset="27699.7175">4776 3661 304 0,'0'0'7'0,"0"0"1"0,0 0 2 16,0 0 1-16,0 0 1 15,0 0 2-15,5 0 4 16,-5 0-1-16,14 10-4 0,4 0-2 16,-1 0-1-1,5 5 0-15,-1 2-2 0,6 1-1 16,1-2-3-16,-1 5 0 15,-2-4-2-15,-3-2 0 16,3-5 0-16,-3-10-1 0,3-3 1 16,1-16 0-16,4-16 1 15,9-12 1-15,5-16 0 16,9-15 1-16,6-14-1 16,11-7 1-16,7-3 0 0,0-2-3 15,5 5-2-15,-6 7 0 16,0 10 0-16,-10 19 0 15,-8 10 0-15,-11 16 0 0,-14 6 0 16,-8 15 0-16,-8 3 0 16,-10 10 0-16,-7 3 0 15,0 0 0-15,5 5 0 16,-5-5 0-16,-3 11 0 16,3-11 0-16,-2 16 0 15,2-16 0-15,-7 17 0 0,7-17 0 16,-8 14 0-16,8-14 0 15,-2 12 0-15,2-12 0 16,0 0-84-16,5 3-7 16</inkml:trace>
  <inkml:trace contextRef="#ctx0" brushRef="#br0" timeOffset="40436.5983">13379 4850 128 0,'0'0'7'0,"11"0"4"15,6 0 5-15,8 3 2 16,14-1 5-16,19-2 2 15,19 2 2-15,21 1 0 0,22-3-4 16,14 0-3-16,18 3-4 16,18-3-4-16,13 0-2 15,11 0-1-15,7 0-3 16,6 0 0-16,8 0-2 0,10-3-1 16,2-2-1-16,-4 3 0 15,0-3-1-15,-1 0 1 16,-10 3-1-16,-7-3 0 15,-18 2-1-15,-8 3 1 16,-20-3-1-16,-9 1 1 0,-21-1-1 16,-15 2 1-16,-19 1 0 15,-17-3-1-15,-12 3 1 16,-19-3 1-16,-15 3-1 0,-12 0 0 16,-20 0-3-16,0 0-1 15,-27 0-6-15,-15 0-5 16,-18 0-13-16,-17 0-15 15,-25 0-17-15,-17 0-16 16</inkml:trace>
  <inkml:trace contextRef="#ctx0" brushRef="#br0" timeOffset="40828.0739">14011 4922 124 0,'-18'0'6'15,"-12"3"5"-15,-9 2 3 16,-1-5 3-16,-5 2 1 16,3 3 1-16,3-2-1 0,5-3 1 15,27 0 0-15,24 0-3 16,28 0-1-16,28-8-3 16,24 1 1-16,29 2 0 15,25-2 1-15,27-4-1 0,26-1-1 16,16 2-2-16,15 2-3 15,18 3 0-15,8 1-2 16,2 4 0-16,8 0-1 16,-4 0-1-16,-6 4-1 15,-8 4 0-15,-8-3-1 0,-15-1 0 16,-18 2 0-16,-19-6 1 16,-25 0 1-16,-20-3 0 15,-21-2 1-15,-32-2 1 0,-24-1 1 16,-19-4 0-16,-14 2-2 15,-20 1-3-15,-14-2-17 16,-21 2-62-16,4-1-1 16</inkml:trace>
  <inkml:trace contextRef="#ctx0" brushRef="#br0" timeOffset="122176.0105">2325 4345 205 0,'0'0'4'16,"0"0"1"-16,0 0 1 16,0 0-4-16,0 0-1 0,0 0-1 15,0 0 1-15,0 14-11 16,0 11-47-16,9 11-7 15</inkml:trace>
  <inkml:trace contextRef="#ctx0" brushRef="#br0" timeOffset="130675.9476">10113 3792 182 0,'0'0'2'0,"0"0"0"16,0 0 2-16,-3 13 6 16,9-8 2-16,6-1 7 15,8 2 5-15,10-6 4 0,19-15 1 16,21-23 1-16,32-21-1 16,35-31-3-16,39-23-6 15,53-28-4-15,67-28-10 0,15-12-32 16,36-14-51-16,57-10-4 15</inkml:trace>
  <inkml:trace contextRef="#ctx0" brushRef="#br0" timeOffset="137989.2477">7097 7890 314 0,'0'0'7'0,"0"0"0"15,0 0 2-15,0 0 1 16,0 0-1-16,0 0 1 0,0 0 2 16,0 0 3-16,5 5-5 15,6 4-3-15,1 4 0 16,3-1-1-16,3 4 2 16,6-4-1-16,1 3-2 0,7-10 0 15,1-5-1-15,6-10 0 16,14-15 1-16,9-15-1 15,15-12 1-15,9-12 1 16,17-11-1-16,9-1 1 0,2-3-1 16,-2 1 0-16,-2 9 0 15,-14 10 0-15,-13 14-1 16,-16 7-4-16,-18 11 0 0,-15 11 0 16,-10 5 0-16,-7 7 0 15,-10 2 0-15,-7 2 0 16,0 0 0-16,0 0 0 15,0 0 0-15,0 0 0 16,0 0 0-16,0 0 0 16,0 0 0-16,2 6 0 0,-2-6-31 15,0 0-55-15,4 15-4 16</inkml:trace>
  <inkml:trace contextRef="#ctx0" brushRef="#br0" timeOffset="182633.3897">2041 12923 173 0,'0'0'6'0,"0"0"1"15,0 0 1-15,0 0-1 16,0 0-1-16,0 0 1 16,0 0 1-16,0 0-1 15,0 0-4-15,0 0-3 0,0 8-3 16,0-8-13-16,3 12-26 16,1-1-18-16</inkml:trace>
  <inkml:trace contextRef="#ctx0" brushRef="#br0" timeOffset="182930.595">2079 13293 1 0,'2'15'2'15,"5"5"-5"-15</inkml:trace>
  <inkml:trace contextRef="#ctx0" brushRef="#br0" timeOffset="183396.0873">2076 13571 75 0,'5'14'2'0,"7"18"2"16,11 10-1-16,9 15-4 0,0 6-6 16,9 3-19-16,10 14-16 15</inkml:trace>
  <inkml:trace contextRef="#ctx0" brushRef="#br0" timeOffset="183580.0255">2450 13987 149 0,'0'0'-1'0,"0"0"-6"0,6 9-17 16,5-1-26-16,-11-8 0 16</inkml:trace>
  <inkml:trace contextRef="#ctx0" brushRef="#br0" timeOffset="183854.2965">2091 13312 146 0,'0'13'2'0,"8"5"0"0,4 16 0 15,8 10 2-15,4 9-1 16,6 6-8 0,8 8-18-16,8 5-27 0,0-8-1 15</inkml:trace>
  <inkml:trace contextRef="#ctx0" brushRef="#br0" timeOffset="218908.7935">4020 12639 286 0,'0'0'6'16,"0"0"0"-16,0 0 2 15,0 0 2-15,0 0 1 0,0 0 2 16,0 10 1-16,0-10 3 16,10 7-2-16,5-7-1 15,6-5-1-15,18-20 0 16,18-22 0-16,27-23-2 0,33-25-1 16,30-26-6-16,39-21-24 15,27-16-58-15,24-21-2 16</inkml:trace>
  <inkml:trace contextRef="#ctx0" brushRef="#br0" timeOffset="229422.612">1706 3681 177 0,'0'0'1'0,"-11"-5"-1"16,2 3 1-16,-9-1 0 0,-1 3 0 15,-9 0 2-15,-2 0-1 16,-7 5 1-16,-3 10-2 16,-2 4 2-16,-3 6-2 15,0 5 0-15,4 7 0 0,2 10-2 16,2 0 0-16,7 12-1 15,3 9-1-15,8 4 1 16,8 7 2-16,2 7-1 0,5 6 1 16,4 5 2-1,0 12 0-15,6 0 2 0,1 4-1 16,-2 9 1-16,1-3-3 16,-4 13 3-16,-2 3 0 15,0 4-2-15,-4-5 0 16,-2 9 0-16,-2 4 3 0,-1-1-1 15,4 5 4-15,3-4-1 16,-2 0 0-16,2 6 1 16,-1 2 1-16,1-1-1 0,2 4-1 15,-2 4-2-15,-3 0 0 16,-5 8-1-16,2 1 1 16,-6-1-2-16,2 6 0 15,-6-4 2-15,2-5 1 16,-3 2 3-16,-1 4-2 15,0-9 0-15,0-3-1 0,0-8 0 16,1-3-1-16,0 3-1 16,8-3-1-16,-2 0 0 15,1-7 0-15,4 3 0 0,3 3 0 16,0-1 0-16,5 3-1 16,0-2 3-16,0 2 0 15,0-2-1-15,0-1-1 0,0 1-1 16,0-3 1-16,3-2-1 15,-3-1 1-15,0-5-2 16,-3-5 0-16,1-7-1 16,-5 2 1-16,2-3 0 0,-3-5 0 15,0-2 0 1,-1 1-1-16,2-3 1 0,-4-2-1 16,1-2 0-16,1-7 1 15,-2 2-1-15,-3-5 0 16,1-6 0-16,0-9 1 0,2-2-1 15,0-8 1-15,1-11 1 16,1-4-2-16,0-10 2 16,5-7-2-16,4-8 0 0,0-3 0 15,7-9 0-15,10-2 2 16,9-8 1-16,16-3 2 16,13-8 4-16,27 4 1 15,29-5 1-15,31-6-5 16,40-9-71-16,31 4-12 0</inkml:trace>
  <inkml:trace contextRef="#ctx0" brushRef="#br0" timeOffset="232138.1467">1268 4130 176 0,'0'0'1'15,"0"0"0"-15,0 0 1 16,0-18 2-16,0 18 0 0,0-12 3 16,0 12 4-16,0-17 3 15,0 7 0-15,0 10 2 16,0-16-1-16,0 6 0 16,2-2 0-16,3 2-3 15,1-5-2-15,-1-2-2 0,4-8-1 16,7 6-1-16,-2-9-1 15,6 2 0-15,0-5-1 16,5 4-1-16,0-3 0 0,5 6-2 16,-3-4 1-16,3 6 0 15,0 5 0-15,-3 0-2 16,1 2 0-16,-1 5 0 16,-3 4 1-16,3 5 2 15,-5 1-1-15,2 1-1 0,-8 7 1 16,4 0 1-16,-1-1-1 15,-8 2 2-15,2-1-1 16,-5 0 0-16,-8-8 0 16,9 7 0-16,-9-7-1 15,0 0 1-15,0 0-1 0,8 12-2 16,-8-12-4-16,0 10-13 16,0-10-47-16,0 8-13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11:37.769"/>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C000"/>
    </inkml:brush>
  </inkml:definitions>
  <inkml:trace contextRef="#ctx0" brushRef="#br0">1416 3052 253 0,'0'0'4'0,"0"0"2"0,0 0-1 15,0 0 1-15,0 0 2 16,0 0-2-16,0 0 1 15,0 0 2-15,8 0-1 0,3 3 3 16,0-3 0-16,13 4 0 16,8-4-1-16,5 3 4 15,8-1-2-15,9-2 0 0,6 3-4 16,8-3-2-16,1 0 0 16,3 0 0-16,3 0-1 15,4 0 0-15,8-3 0 16,0 1-1-16,7-1 0 15,3 3-1-15,6-4-1 16,3 1 1-16,6 3-1 0,3 0-1 16,4 0 1-16,1 0 0 15,4 0-1-15,-2-2 1 16,2-1 0-16,5 0 0 16,-4-4 0-16,1 0 0 0,4 1 0 15,-6-1 0-15,5-1 0 16,2-1-1-16,2 1 1 15,1 1-1-15,-1 2 0 0,2-2 0 16,-1 1 0-16,1 2 0 16,3-4-1-16,0 3 1 15,-2-2-1-15,-1 2 0 16,-4-3 2-16,4 0-1 0,-1 3-1 16,-5-2 2-16,0 2-1 15,-2 0 1-15,0 1-1 16,-5 1 1-16,0 0-2 15,-6 1 0-15,4 2 1 16,-4 0-1-16,1 0 1 0,-3 0-1 16,1 0 0-16,-6 0-1 15,5 2-1-15,-1 1 3 16,1-3-1-16,-5 0 0 0,-2 0 0 16,2 3 0-16,-4-3 0 15,1 0 0-15,-3 0 0 16,-4 2-1-16,-4 0 0 15,-1 0-1-15,-2-2 1 0,-5 3 0 16,3-3 0-16,-3 0 1 16,-3 0 2-16,0 0-1 15,-4-3 0-15,2 1 1 16,-3-2-1-16,-4 1 1 0,-3 0-1 16,-5 1 1-16,1-1-2 15,-6 1 0-15,0-3 1 16,-4 3-1-16,-1 2 1 15,-3-5-1-15,-2 3 1 16,-2-1-1-16,-1 0 0 0,4 2 0 16,-3-5 1-16,-1 4-1 15,-1-1 1-15,-2-2-1 16,0 1 0-16,-5-2 0 0,0 4 0 16,-4-1 0-16,0-3 0 15,-7 5 0-15,0-1 0 16,-3-1 1-16,-2 0-1 15,-6 0 1-15,2 2 0 16,-8-2-1-16,1-2 1 0,-7 2-1 16,4 0 1-16,-11 3-1 15,11-2 0-15,-11 2 2 16,8-4-2-16,-8 4 0 0,0 0 0 16,11-3 0-16,-11 3 0 15,0 0 0-15,9-8 0 16,-9 8 0-16,8-7 0 0,-8 7 0 15,9-12 0-15,-9 12 0 16,18-15 0-16,-11 6 0 16,2-4 0-16,-5 3 0 15,6-3 0-15,-5-1 0 16,2-4 0-16,-1 1 0 0,-1-2 0 16,-1 1 0-16,1-2 0 15,0 0 0-15,0-2 0 16,-3 2 0-16,4-2 0 15,-4 4 0-15,1-4 0 0,-3 2 0 16,0 1 0-16,0 1 0 16,0 3 0-16,0-2 0 15,0 4 0-15,0 1 0 16,0 0 0-16,0 4 0 0,0 8 0 16,0-9 0-16,0 9 0 15,0 0 0-15,0-10 0 16,0 10 0-16,0 0 0 15,0 0-7-15,0 0-5 16,0 0-16-16,0 10-45 0,0-10-14 16</inkml:trace>
  <inkml:trace contextRef="#ctx0" brushRef="#br0" timeOffset="1061.7122">1238 1870 178 0,'0'0'8'0,"0"0"3"0,-3-7 5 16,3 7 2-16,0 0-2 15,-4-11 1-15,4 11 0 16,-6 8 0-16,5 13-7 16,1 8-4-16,0 13-2 0,4 5-3 15,1 14 5-15,5 17 0 16,-4 3 1-1,3 3-1-15,-4 1 1 16,2-1 1-16,-7-5-1 16,3 1 2-16,-3-11-3 15,-5-12-1-15,-2-5-2 0,-1-10 1 16,4-8-1-16,-7-6 0 16,8-6-1-16,-1-4 0 0,-2-4 0 15,6-4-1-15,0-10 1 16,0 12-1-16,0-12 0 15,6 11 0-15,-6-11 1 16,14 5-1-16,2-4 1 0,9 2 0 16,5-3 1-16,9 0 0 15,12 0 0-15,9-3 1 16,13-1 0-16,7-4 0 16,8 1 1-16,10 2-1 0,8-2 0 15,7 2-1-15,6 0 1 16,3 3-1-16,2-1-1 15,3 3 0-15,3 0 0 16,-1 0-1-16,-3 0 0 16,-2 0 0-16,-4 3 0 15,-3-3 0-15,-11 2-1 0,-8 3-2 16,-14 0-4-16,-12 2-10 16,-19 5-28-16,-9 3-36 15,-12-4-4-15</inkml:trace>
  <inkml:trace contextRef="#ctx0" brushRef="#br0" timeOffset="2432.6409">1539 1818 143 0,'0'0'4'0,"0"0"-1"16,0 0 2-16,0 0-1 15,0 0 1-15,-7 10 1 0,4 5 1 16,-2 6 1-16,1 13 0 16,-2 7-1-16,-2 11 2 15,4 3 2-15,-2 34 2 16,0 6-1-1,-2-4 1-15,2 1-2 16,2-6-1-16,2-4-2 16,2-10 1-16,-4-4-4 0,3-25-1 15,1-13-2-15,0 0 1 16,5-5-1-16,-3-5 1 16,5-1 0-16,0-5 1 15,6 4-1-15,2-8 0 0,0 3 1 16,8-8-1-16,1 2 0 15,6-4 1-15,5 2-1 16,7-5-1-16,2 2 1 16,11-2-1-16,0 0 0 15,10 0 0-15,-1 0 0 0,9 0 0 16,4-2-1-16,5 2 1 16,-3 0 0-16,6 0 1 15,3 0-2-15,5 0 1 16,1 0 0-16,1 2 0 0,5-2-1 15,4 2 0-15,8 1 1 16,0 0-1-16,-1-3 0 16,6 0 1-16,-1 0-1 15,5 0-1-15,3 0 1 0,0 0-1 16,-2-3 1-16,5 3 0 16,3-3 0-16,-4 1-1 15,6 0 1-15,2-1 0 16,0 1-1-16,-3-3 1 0,9 2-1 15,-3-1 1-15,0-2-1 16,4 4 0-16,1-1 0 16,0 2 1-16,-1 1-1 15,6 0 0-15,4 0 0 0,-1 1 1 16,-1 4-1-16,3 1 0 16,-3-4 1-16,1 3-1 15,5-5 0-15,0 0 0 16,1 0 1-16,-2 0-1 0,8-5 0 15,0 0 0-15,-4-3 1 16,2 1 1-16,-1-1 0 16,-3 4-1-16,-4-7 1 0,0 8-1 15,-5-3 1-15,0 3-1 16,-9 3-2-16,2 0 0 16,-4 0 0-16,-1 0-1 15,-4 3 2-15,-2-3 0 0,6 2 1 16,-3-2 0-16,0-2 2 15,4-4 0-15,-4-1 0 16,-2 0 0-16,-5-3-1 16,0 0 1-16,-10 0-2 15,-6 0 0-15,-4 4 1 0,-13-2-1 16,-9 2 0-16,-7-1 1 16,-7 2-2-16,-12-1 1 15,-9 4 0-15,-11-2 0 16,-7 4 1-16,-8-3-1 0,-7 3 1 15,-6-3 0-15,-9 3 0 16,11 0 0-16,-11 0 0 16,0 0-1-16,0 0-3 0,-13 0-4 15,1 0-4-15,-3 0-8 16,-5 0-16-16,-7-2-33 16,-3 2-13-16</inkml:trace>
  <inkml:trace contextRef="#ctx0" brushRef="#br0" timeOffset="2739.4095">11152 1773 347 0,'0'0'-2'0,"0"0"-1"16,0 10-1-16,0 16 0 15,0 17 0-15,0 12-1 16,0 25 3-16,0 10 2 0,-5 22 2 16,2 4 0-16,2 12 1 15,-5-12-3-15,3-2-2 16,1-8-1-16,-3-13-7 15,0-12-8-15,-3-18-20 0,7 2-26 16,-10-26-7 0</inkml:trace>
  <inkml:trace contextRef="#ctx0" brushRef="#br0" timeOffset="2904.429">11130 2334 302 0,'0'0'-1'0,"0"0"0"16,2 19 0-16,0 8 1 16,3 16 0-16,-5 11-12 15,0 15-50-15,0 13-4 16</inkml:trace>
  <inkml:trace contextRef="#ctx0" brushRef="#br0" timeOffset="3639.1255">937 1997 150 0,'0'0'1'0,"0"0"0"0,11 8 4 16,-5 6 1-16,4 11 3 15,1 11 5-15,4 51 4 16,2 22 1-1,3 4-1-15,0 25 0 16,-2 3-5-16,-1 3-7 0,3-8-17 16,-6-10-47-16,14-49-7 15</inkml:trace>
  <inkml:trace contextRef="#ctx0" brushRef="#br0" timeOffset="12321.2232">16169 5492 205 0,'0'0'6'0,"0"0"4"0,0 0 5 15,0 0 4-15,0 0 3 16,0 0 1-16,0 0 2 15,0 0-2-15,-10-8-3 16,10 8-4-16,0 0-5 0,0 0-2 16,10 0-1-16,5 3-2 15,4-1 0-15,6 1 0 16,12-3 2-16,11 2-2 0,7 0 1 16,9-2-1-16,8 3-1 15,11-3 0-15,8 2-1 16,13-2 0-16,10 0-1 0,9 0-1 15,19 0 0 1,12 0 0-16,9-2-1 0,17 2 1 16,8-5-1-16,9 3 0 15,10-1 0-15,4-2 0 16,0 3 0-16,10-1-1 0,0 1 1 16,-4-1-1-16,5 3 0 15,-4 0 0-15,-2 0 0 16,-4 0 1-16,-8 3-1 15,-11-1 0-15,-6 1 1 16,-11-1-1-16,-17-2 1 0,-7 0-1 16,-15 0 1-16,-15 0-1 15,-13 0 1-15,-15 0-1 16,-20 0 1-16,-11-2 0 0,-16 2 1 16,-12 0 1-16,-13 0 0 15,-7-3 0-15,-15 3-3 16,10 0 0-16,-10 0 0 15,0 0 0-15,0 0 0 0,0 0 0 16,0 0 0-16,0 0 0 16,0 0 0-16,0 0 0 15,0 0 0-15,-5-7 0 16,5 7 0-16,0 0 0 16,0 0 0-16,-12-10-11 0,12 10-19 15,-10 0-38-15,10 0-20 16</inkml:trace>
  <inkml:trace contextRef="#ctx0" brushRef="#br0" timeOffset="12905.5723">22120 5353 345 0,'0'0'7'0,"0"0"1"16,0 0 3-16,-7 0-2 15,7 0 3-15,-17 8-3 16,6-1 3-16,-3 3 1 16,1 4-7-16,-2-2-2 15,2 7-1-15,4-1 1 0,4-2 0 16,3 1 1-16,4-4-2 15,10-1 0-15,3-4 1 0,2-2 0 16,3-3 0-16,3-3 1 16,-4 0-1-16,2-9 0 15,-5-2 0-15,0-3 0 16,-11-3 0-16,-1-3-2 0,-4 2-1 16,0 0-1-16,-7 1 0 15,-7 8-1-15,-6 1-1 16,-1 8-1-16,-5 3 2 15,3 7 1-15,1 2 0 16,1 3 0-16,5 3 1 0,5 2 0 16,8-3 0-16,3-3 1 15,11 1-1-15,4-5-1 16,6-6 1-16,8-1-1 16,-2-3 0-16,1 0 1 0,0-9-1 15,-3-6 0-15,-2-3 0 16,-11 1 2-16,-6-5-3 15,-6 2 0-15,-13 0 0 0,-6 3 0 16,-11 5 0-16,-2 7 0 16,-3 5-2-16,2 5-3 15,3 12-19-15,18 3-56 0,-1 0-2 16</inkml:trace>
  <inkml:trace contextRef="#ctx0" brushRef="#br0" timeOffset="16305.8519">17976 5496 387 0,'0'0'5'16,"0"0"2"-16,0 0 2 16,-10-7 0-16,10 7 1 15,-15-2 1-15,2 2-1 0,1 2 1 16,3 5-5-16,-2 4-2 16,1 1-1-16,1 3-2 15,2 0 1-15,7 2 0 16,0-5 0-16,9 3 0 15,2-8 1-15,3 1 1 0,2-3-1 16,5-5 2-16,2 0 0 16,-4-8 0-16,-1-1 0 15,-4-1-5-15,-1-5 0 0,-5-2 0 16,-6 2 0-16,-2 1 0 16,-7-2 0-16,-9 6 0 15,2 3 0-15,-9 7 0 16,3 0 0-16,-1 7 0 0,0 3 0 15,5 6 0-15,5-2 0 16,4 1 0-16,4-3 0 16,3-2 0-16,11-2 0 0,6-4 0 15,4-4 0-15,1 0 0 16,4-4 0-16,1-4 0 16,-4-7 0-16,-4 0 0 15,-6 0 0-15,-3 0 0 16,-10-2 0-16,-2 2 0 15,-14 5 0-15,-1 1 0 0,-5 6 0 16,-3 3 0-16,-1 0 0 16,0 10 0-16,3 2 0 15,1 0 0-15,7 3 0 0,1 1 0 16,11 2-9-16,0-6-27 16,6-3-50-16,14 1-2 15</inkml:trace>
  <inkml:trace contextRef="#ctx0" brushRef="#br0" timeOffset="17483.1578">19873 5470 381 0,'0'0'7'0,"0"0"1"15,0 0 3-15,0 0 1 0,0 0 0 16,-8-5 2-16,8 5 0 16,-13 0 0-16,13 0-5 15,-12 9-3-15,3 4-1 16,2-1-2-16,-2 2 0 15,5 7-1-15,4-4 0 0,0 3 0 16,0-5 0-16,2-3 0 16,9-2 0-16,1-2-2 15,4-4 0-15,5-4 0 16,1-3 0-16,-1-3 0 0,0-5 0 16,-1-1 0-16,-3-5 0 15,-4-3 0-15,-8 0 0 16,-5 2 0-16,-2-1 0 15,-10 4 0-15,-4 3 0 0,-6 7 0 16,0 3 0-16,2 2 0 16,-3 5 0-16,6 4 0 15,2 4 0-15,5-1 0 0,3 0 0 16,7 2 0-16,2-5 0 16,10-4 0-16,6-2 0 15,6-3 0-15,4 0 0 16,-3-8 0-16,5-5 0 15,-5-1 0-15,-3-4 0 0,-10 1 0 16,-8-2 0-16,-4 1 0 16,-13 0 0-16,-8 4 0 15,-6 6 0-15,-5 3 0 16,-3 5 0-16,0 2 0 0,3 9 0 16,2 1 0-16,8 0 0 15,5 3 0-15,0 0 0 16,17 2 0-16,4-7 0 0,18 0 0 15,8-5-86-15,7-5-4 16</inkml:trace>
  <inkml:trace contextRef="#ctx0" brushRef="#br0" timeOffset="19036.1201">16116 5470 285 0,'0'0'8'0,"0"0"5"0,0-13 4 16,0 13 2-16,0-10 2 16,0 10 4-16,-7-14-1 0,7 14 2 15,-10-12-9-15,10 12-4 16,-18-4-4-16,6 8-2 15,-5 8-2-15,0 2-2 0,1 6-1 16,-3 2 0-16,4 2 0 16,0 2-1-16,7-4 0 15,6 1 1-15,2-11-1 16,10-3 0-16,5-1 1 0,5-5 0 16,7-3 1-16,6-5-3 15,-1-8 0-15,0-4 0 16,0 0 0-16,-4-2 0 0,-7-7 0 15,-7 6 0-15,-7-2 0 16,-7-1 0-16,-7 7 0 16,-9 1 0-16,-8 4 0 15,-6 6 0-15,-2 2 0 16,-7 3 0-16,5 8 0 16,0 7 0-16,4 0 0 0,2 3 0 15,11 4 0-15,4-3 0 16,9 1 0-16,4-2 0 15,9 0 0-15,11-4 0 16,8-4 0-16,4-3 0 0,5-7 0 16,9 0 0-16,-5-10 0 15,5 1 0-15,-7-6 0 16,-7-5 0-16,-7 2 0 0,-5-4 0 16,-10 0 0-16,-10 3 0 15,-10-1 0-15,-7 2 0 16,-8 3 0-16,-7 5 0 0,-3 5 0 15,-2 5 0 1,-2 5 0-16,5 5 0 0,4 5 0 16,5 0 0-16,8 2 0 15,7-2 0-15,13 5 0 16,16-6-86-16,5-3-4 16</inkml:trace>
  <inkml:trace contextRef="#ctx0" brushRef="#br1" timeOffset="22599.8111">15970 5499 337 0,'0'0'7'0,"-6"-10"4"0,6 10 4 16,-9-15 3-16,4 6-1 16,-2 1 3-16,-4-2 0 15,4 1 0-15,-3 4-6 0,-3 2-5 16,1 3-2-16,-3 11-3 16,1 1-1-16,-7 7 0 15,9 1-2-15,-1 4 0 0,6 5 0 16,1-5 0-16,6 0 1 15,6-1-2-15,7-8 0 16,6 0 0-16,3-8 0 0,6-5 0 16,5-4 0-1,4-8 0-15,-3-8 0 0,2-2 0 16,-4-1 0-16,-5-6 0 16,-9-3 0-16,-9 2 0 15,-9 1 0-15,-3 2 0 16,-11 5 0-16,-12 5 0 0,0 6 0 15,-9 3 0-15,3 6 0 16,0 7 0-16,-1 10 0 16,4 3 0-16,5 1 0 15,7 6 0-15,10 3 0 0,7 0 0 16,2-1 0-16,16-4 0 16,7-3 0-16,7-4 0 15,8-3 0-15,5-7 0 16,4-8 0-16,-1-8 0 0,-2-4 0 15,2-9 0-15,-13-1 0 16,-3-3 0-16,-12-7 0 16,-10-3 0-16,-10 3 0 0,-5 3 0 15,-13 0 0 1,-9 3 0-16,-3 9 0 0,-9 5 0 16,-1 7 0-16,-3 7 0 15,0 8 0-15,7 5 0 16,2 4 0-16,4 7 0 0,7-2 0 15,8 3 0-15,8 0 0 16,7-1 0-16,15-2 0 16,4-4 0-16,9-5 0 0,9-6 0 15,3-6 0-15,4-3 0 16,-1-8 0-16,-1-6 0 16,-5-6 0-16,-4-1 0 15,-11-5 0-15,-10-4 0 0,-6 1 0 16,-8 2 0-16,-11 1 0 15,-10 7 0-15,-5 6 0 16,-9 6 0-16,-3 7 0 0,2 5 0 16,-4 12 0-1,8 5 0-15,2 7 0 16,9-3 0-16,9 3 0 0,7 0 0 16,9-8 0-16,13 2 0 15,10-11 0-15,9-5 0 16,9-7 0-16,6-2 0 0,-1-10 0 15,3-8 0-15,-8-6 0 16,-3-3 0-16,-13-5 0 16,-6-1 0-16,-14 0 0 0,-11 3 0 15,-10 0 0-15,-13 7 0 16,-8 5 0-16,-7 13 0 16,2 7 0-16,-5 0 0 15,6 12 0-15,2 3 0 0,9 2 0 16,10 3 0-16,6-2 0 15,12-9 0-15,5 1 0 16,15-5 0-16,4-5 0 16,6 0 0-16,0-10 0 0,0-2 0 15,-3-2 0-15,-4-1 0 16,-13-2 0-16,-8 0 0 16,-4 5 0-16,-15 5 0 15,-6 7 0-15,-4 3 0 16,-1 12 0-16,-2-3-22 0,5 13-65 15,16 0-3-15</inkml:trace>
  <inkml:trace contextRef="#ctx0" brushRef="#br1" timeOffset="24009.91">20153 3881 309 0,'0'0'6'16,"0"0"3"-16,0 0 0 15,0 0 0-15,0 0 3 0,0 0 2 16,0 0 2 0,0 11-1-16,13-1-4 0,-5 4-1 15,8 4-1-15,0 1 0 16,6 9-3-16,-1 7 0 15,3-4-2-15,-2 11 0 0,3 3-1 16,0 2-2-16,-1 7 1 16,-3 7-1-16,1 5 0 15,-1 4-1-15,-5 2 1 0,0 6 0 16,3 8 0-16,-4-1 0 16,0 10 1-16,0 2 0 15,0 2 0-15,-2 2 2 0,-4 6 0 16,1-1 0-16,-6 1 0 15,-4 4 1-15,0 1-1 16,-4-4-1-16,-6 1 1 16,-7 0-1-16,-3 1-3 15,-5-5 0-15,-5 0 0 16,-2-6 0-16,-2-5 0 16,-5-2 0-16,2-3 0 0,0-9 0 15,0-4 0-15,-2-4 0 16,3-9 0-16,1-8 0 15,1-2 0-15,4-8 0 0,0-4 0 16,3-7 0-16,4-8 0 16,4-4 0-16,1-4 0 15,4-4 0-15,3-4 0 0,4-2 0 16,7-8 0-16,0 0 0 16,-7 10 0-16,7-10 0 15,0 0 0-15,0 0 0 0,0 0 0 16,0 0 0-16,0 0 0 15,0 0 0-15,0 0 0 16,0 0 0-16,0 0-17 16,-8-7-63-16,8 7-8 0</inkml:trace>
  <inkml:trace contextRef="#ctx0" brushRef="#br1" timeOffset="24433.9552">19826 7136 408 0,'0'0'5'16,"0"0"3"-16,0 0 2 15,0 0 0-15,-6-9 0 16,6 9 1-16,0 0 0 0,0 0 2 15,0 17-6-15,4 0-2 16,-2 9-1-16,0 0 0 16,1 7 1-16,-1 2-5 15,1 1 0-15,-3 1 0 0,0 0 0 16,-3-4 0-16,-2-5 0 16,3-5 0-16,0 1 0 15,-5-10 0-15,5-2 0 16,2-12 0-16,0 11 0 15,0-11 0-15,16-8 0 16,5-1 0-16,4-9 0 0,10-2 0 16,6-3 0-16,3 0 0 15,-2-1 0-15,3 2 0 16,-8 4 0-16,-7 1 0 0,5 8-31 16,-15 6-57-16,-2 1-4 15</inkml:trace>
  <inkml:trace contextRef="#ctx0" brushRef="#br1" timeOffset="31596.5865">20862 4298 360 0,'0'0'10'0,"0"-10"1"0,0 0 5 16,0 10 0-16,-2-15 2 16,2 15-1-16,-9-15 1 15,0 13 0-15,-3 4-8 0,-6 10-4 16,2 6-2-16,0 4-3 15,-3 8 0-15,3 2-1 16,2 0 0-16,13 1 0 16,1-6 0-16,6-3 0 0,11-1 1 15,0-8 0-15,9-3 0 16,2-9 1-16,2-3-2 16,3-3 0-16,-3-9 0 15,-6-6 0-15,1-2 0 16,-4-2 0-16,-7 0 0 0,-6 2 0 15,-4 0 0-15,-1 3 0 16,-3 4 0-16,0 13 0 16,0 0 0-16,-7 0 0 15,0 7 0-15,7 11 0 0,0-2 0 16,7 8 0-16,3-4 0 16,7-3 0-16,5-2 0 15,6-3 0-15,6-7 0 0,4-5 0 16,2-2 0-16,2-8 0 15,-7-5 0-15,4-5 0 16,-11-7 0-16,-4-3 0 16,-11-2 0-16,-10-2 0 0,-3-1 0 15,-10 0 0-15,-8 5 0 16,-7 6 0-16,3 3 0 16,-2 12 0-16,-1 4 0 15,0 5 0-15,7 8 0 16,1-2 0-16,6 10-87 15,11-2-4-15</inkml:trace>
  <inkml:trace contextRef="#ctx0" brushRef="#br1" timeOffset="35364.4834">22131 5427 239 0,'0'0'8'0,"0"0"5"15,0 0 4-15,0 0 2 16,-5-10 1-16,5 10 3 15,0 0 0-15,-4-10 2 16,4 10-9-16,0 0-4 16,-15-3-2-16,15 3-4 0,-11 5-1 15,11-5-1-15,-11 14-1 16,11-14-1-16,-19 18 1 0,16-9-1 16,0 1 0-16,3-3 0 15,0 3-1-15,0-10 1 16,6 12 1-16,5-9-1 15,2-1 1-15,2 0-1 0,-3-2 1 16,4 0 0-16,-4-4-1 16,0-1 1-16,1-3-1 15,-6 1 1-15,-7 7-1 16,12-15 1-16,-12 15-1 0,4-15 0 16,-4 15 0-16,-4-15 0 15,4 15-1-15,-12-6 0 16,12 6 0-16,-14-6-1 15,3 6 0-15,2 2 0 16,9-2 0-16,-18 10 0 16,18-10 0-16,-12 11-1 0,12-11 1 15,-6 9 0-15,6-9 0 16,0 0 0-16,6 10 0 0,-6-10 0 16,12 0 0-16,-2-3 0 15,-2-1 0-15,4-4 1 16,-4 1-1-16,-8 7 0 0,14-14 0 15,-11 2 1-15,-3 12-2 16,0-14 1-16,0 14-2 16,-13-5 0-16,3 5 2 15,-2 0-1-15,0 2 1 0,1 3-2 16,2 2 2-16,-1 1 0 16,10-8 0-16,-11 12 1 15,11-12-3-15,0 9-1 16,0-9-2-16,0 0-3 15,13 9-4-15,-13-9-13 16,12-1-54-16,-3 1-7 16</inkml:trace>
  <inkml:trace contextRef="#ctx0" brushRef="#br0" timeOffset="39259.0945">22101 5412 372 0,'0'0'7'16,"0"-12"2"-16,0 12 3 0,0-15 1 15,-5 8 1-15,5 7 3 16,-4-17-1-16,4 17 1 16,-7-11-6-16,7 11-2 0,-19 6-4 15,8 6 1-15,-3 5-3 16,1 2-3-16,-1 7 0 15,3-2 0-15,4 6 0 16,4-3 0-16,3-1 0 16,10-6 0-16,8-3 0 15,7-7 0-15,0-6 0 0,5-4 0 16,0-7 0-16,2-5 0 16,-2-8 0-16,-6-1 0 0,-4-8 0 15,-6 0 0-15,-3-3 0 16,-9-2 0-16,-2 5 0 15,-9 3 0-15,-7 0 0 0,-4 9 0 16,-2 7 0-16,-3 5 0 16,-4 5 0-16,3 12 0 15,-1 3 0-15,3 8 0 16,4 2 0-16,4 1 0 16,4 6 0-16,8-2 0 15,4 0 0-15,7-5 0 16,10-3 0-16,3-4 0 0,7-8 0 15,3-3 0-15,5-7 0 16,-3-2 0-16,3-8 0 16,-8-5 0-16,1-5 0 15,-6-3 0-15,-10-6 0 0,-4 3 0 16,-5-3 0-16,-6 2 0 16,-10 3 0-16,-7 4 0 0,-6 5 0 15,-4 7 0-15,-2 8 0 16,-4 8 0-16,-1 7 0 15,2 5 0-15,3 7 0 16,7 0 0-16,5 5 0 0,5 0 0 16,10-2 0-16,5 0 0 15,8-3 0-15,12-5 0 16,2-7 0-16,5-5 0 16,9-6 0-16,-6-4 0 15,4-1 0-15,-2-12 0 0,-4-4 0 16,-4-5 0-16,-6-3 0 15,0-5 0-15,-15-5 0 16,-3 3 0-16,-1 2 0 16,-14 1 0-16,-2 7 0 15,-6 4 0-15,-4 9 0 0,-6 9 0 16,-2 2 0-16,3 12 0 16,0 4 0-16,5 6 0 0,2 1 0 15,4 5 0-15,9 0 0 16,10-3 0-16,2 3 0 15,10-5 0-15,10-6 0 16,2-1 0-16,6-11 0 0,9-2 0 16,0-5 0-16,-2-5 0 15,-1-7 0-15,-9-3 0 16,3-7 0-16,-9-4 0 16,-6-3 0-16,-8 2 0 15,-5-4 0-15,-7 2 0 0,-11 5 0 16,-5 6 0-16,-3 6 0 15,-4 7 0-15,-2 5 0 16,0 10 0-16,-3 7 0 16,5 3 0-16,10 4 0 15,2 5 0-15,6 0 0 0,10-2 0 16,2 3 0-16,7-8 0 16,13 1 0-16,2-11 0 0,7-3 0 15,1-6 0-15,3-3 0 16,-1-8 0-16,-2-4 0 15,-5-2 0-15,-5-9 0 16,-3 0 0-16,-11 2 0 0,-6-2 0 16,-4 4 0-16,-10 1 0 15,-4 6 0-15,-6 7 0 16,-4 2 0-16,1 3 0 16,-3 11 0-16,7 1 0 15,-2 3 0-15,9 2 0 0,3 0 0 16,13 0 0-16,0-2 0 15,3-1 0-15,11-5 0 16,2-6 0-16,8-1 0 16,1-2 0-16,2-10 0 15,-4-2 0-15,-1-6 0 0,-5-2 0 16,-5 0 0-16,-3-2 0 16,-9 0 0-16,-11 8 0 0,-6-3 0 15,-5 16 0-15,-11 1 0 16,1 0 0-16,2 9 0 15,3 6 0-15,2 5 0 0,5-2 0 16,15 9 0-16,13-10-76 16,6-5-18-16</inkml:trace>
  <inkml:trace contextRef="#ctx0" brushRef="#br0" timeOffset="43883.4593">22234 5457 155 0,'0'0'6'0,"0"0"3"0,0 0 2 15,0 0 2-15,0 0 0 16,-12-3-1-16,12 3-11 16,0 0-48-16,0 0-6 15</inkml:trace>
  <inkml:trace contextRef="#ctx0" brushRef="#br0" timeOffset="47933.434">22234 5477 90 0,'0'0'6'0,"0"0"5"16,0 0 2-16,0 0 3 16,0 0 3-16,-4-10 3 15,4 10 3-15,0 0 4 16,-8-7-3-16,8 7-1 15,0 0-2-15,0 0-2 0,-8-10-1 16,8 10-4-16,0 0-1 16,0 0-3-16,0 0-3 15,-9-5-2-15,9 5 0 16,0 0 2-16,14 2-1 0,6 1 1 16,8 0 0-16,9-3 0 15,10 0 0-15,5 0-1 0,8 0-1 16,-1 0-3-16,3-3-1 15,-7 0 0-15,-5 1-1 16,-8 2-1-16,-4 0 0 16,-11 0 0-16,-7 0 0 0,-6 0 0 15,-14 0 0-15,13 2 0 16,-13-2 0-16,0 0 1 16,0 0-1-16,-9 10 0 15,9-10-1-15,-18 8 0 0,6-6 0 16,4 3-2-16,-2-3 0 15,1 3-1-15,-2-2 0 16,4-1-1-16,7-2 0 16,-17 5 0-16,17-5 0 15,-16 7 1-15,16-7 1 16,-12 5 0-16,12-5 1 0,-10 3 0 16,10-3 1-16,0 0 0 15,0 0 1-15,0 0 0 16,-10 0 0-16,10 0 0 0,0 0 2 15,7-10-1-15,-2 0 0 16,3 0 1-16,2-10 0 16,0 1-1-16,0-7-1 0,0 0 1 15,-3-4-1-15,4-5 0 16,-6-2 0-16,-3 2 0 16,-2-2-1-16,0 3 2 15,0 7 0-15,0 2 0 0,0 6 0 16,-2 7-1-16,2 12 1 15,0 0-1-15,-8 17-1 16,5 4 1-16,3 4-1 16,-2 12 1-16,2 0 1 15,0 8-4-15,2-1 4 16,4-1-2-16,-1 0 0 0,-3 0 0 16,3-3 0-16,0 0 0 15,-3-6 0-15,-2-2 0 16,2-8 0-16,1 0 0 0,-3-4 0 15,0-6 0-15,0-4 0 16,0-10 0-16,0 0 0 16,0 0 0-16,-3-7 0 0,1-3 0 15,0-5 0-15,2 0 0 16,-5-6 0-16,5 0 0 16,-3-1 0-16,3-6 0 15,0 1 0-15,0-3 0 0,0 3 0 16,0-5 0-16,3 2 0 15,-3 0 0-15,0-2 0 16,0 5-3-16,0-3 0 16,0 8 0-16,0 0 2 15,-3 1 0-15,1 7 1 16,2 1-1-16,0 6 1 0,0 7-1 16,-2-10 0-16,2 10 0 15,0 0 1-15,0 0-1 0,0 0 0 16,0 0 1-16,0 0 0 15,0 0 0-15,7 0 1 16,2 0 1-16,7 3-1 0,9-3 1 16,1 0-1-16,10 0 1 15,8-3-1-15,6-2 1 16,3 0 0-16,4 0-1 16,3-2 1-16,-4-1-2 15,-1 4 0-15,-5-4 0 0,-8 3 0 16,-7-2 0-16,-8 4 0 15,-10 0 0-15,-2 3 0 16,-15 0 0-16,11 0 0 16,-11 0 0-16,-6 9 0 15,6-9 0-15,-10 9-3 16,0-3-4-16,3 3-6 0,-6-4-17 16,-1 7-56-16,4 3-2 15</inkml:trace>
  <inkml:trace contextRef="#ctx0" brushRef="#br0" timeOffset="48610.0454">22706 5739 287 0,'0'0'11'0,"0"0"3"16,0 0 5-16,0 0 1 15,0 0 2-15,0 0 2 16,0 0 1-16,11 11 1 0,-2-11-8 16,7 0-4-16,8 0-3 15,6 0-2-15,8-5 0 16,4-1-7-16,8 2-2 0,5-4 0 15,-1 1 0-15,-2-1 0 16,1 3 0-16,-9 0 0 16,-1 0 0-16,-9 3 0 15,-6-3 0-15,-7 5 0 0,-9 0 0 16,-3-2 0-16,-9 2 0 16,0 0 0-16,-9 2 0 15,-7 0 0-15,-4 1 0 16,-9 2 0-16,-1-1 0 15,-8 4 0-15,-2-3 0 0,-4 2 0 16,3 1 0-16,0-2 0 16,1-3 0-16,0 3 0 15,10 0 0-15,2-5 0 16,9 2 0-16,6-1 0 0,13-2 0 16,0 0 0-16,13 3 0 15,15-3 0-15,8 0 0 16,6-3 0-16,11-2 0 15,9 4 0-15,0-11 0 0,3 9 0 16,-3-3 0-16,-5-2 0 16,-9 4 0-16,-4 1 0 15,-12-2 0-15,-7 5 0 0,-9 0 0 16,-16 0 0-16,0 0 0 16,0 0 0-16,-13 5 0 15,0-1 0-15,1 2 0 16,0 2 0-16,-1-4 0 0,5 10-18 15,11-8-70-15,-3-6-3 16</inkml:trace>
  <inkml:trace contextRef="#ctx0" brushRef="#br2" timeOffset="52666.2143">22443 5507 171 0,'0'0'7'0,"0"0"5"0,0 0 5 16,0 0 4-16,-10-6 0 0,10 6 2 15,0 0 3 1,-12-9-1-16,12 9-7 0,-13-3-3 16,13 3-2-16,-17-5-5 15,7 3 0-15,0 2-2 16,0 0-2-16,3 0 0 0,7 0 0 15,-17 2 0-15,17-2 0 16,-8 0 1-16,8 0 1 16,0 0-1-16,0 0 1 0,0 0-1 15,0 0 1-15,0-5-1 16,0 5-1-16,0 0 0 16,8-12-2-16,3 10 1 0,4-1 0 15,6 1 0-15,3-1 0 16,11-1 0-16,2-2-1 15,5 0 0-15,6 0 1 16,-4-2 0-16,-1 2-3 16,-1-3 0-16,-7 1 0 15,-8 4-1-15,-2-1 1 0,-9 5 0 16,-4-3 0-16,-12 3-2 16,12 0 4-16,-12 0 1 15,0 0-4-15,-8 5 3 16,8-5 0-16,-16 6-1 0,3-6 2 15,3 0-3-15,0 0 1 16,10 0-4-16,-17-3 6 16,17 3-4-16,-10-5 0 0,10 5 0 15,0-10-1-15,0 0 3 16,0 1-3-16,2-7 3 16,3 2-3-16,2-4 2 0,-2-4 0 15,0-3 0-15,1 3 0 16,-6-2 1-16,2-2-1 15,-2 6 1-15,0 1 0 16,-2 4 0-16,-1 3 0 0,3 12 0 16,-5-10-1-1,5 10 0-15,-5 5 0 0,0 9 1 16,3 9-1-16,-3 7 0 16,2 4 0-16,1 8 0 15,-1 7 2-15,3 4 1 16,-3-2-1-16,3 2 1 0,0-3-1 15,3-1 1-15,0-5-1 16,2-6-2-16,-3-4 0 0,3-9 0 16,0-3 0-16,-3-7 0 15,-2-4 0-15,0-11 0 16,0 0 0-16,0-15 0 16,0-6 0-16,0-6 0 15,0-7 0-15,0-9 0 0,0 2 0 16,0-9 0-16,0 0 0 15,3 4 0-15,-3 0 0 16,0 4 0-16,0 3 0 16,0 4-3-16,0 5 2 15,0 3-1-15,0 4 2 0,0 4 0 16,0 4 0-16,0 6-1 16,0 9 0-16,0-11 1 15,0 11-1-15,0 0 1 16,0 0-1-16,0 0 0 0,0 0 1 15,0 0 0-15,0 3-1 16,0-3 1-16,0 0 0 16,0 0 0-16,0 0 0 0,0 0 0 15,0 0 0-15,0 0 1 16,0 0-1-16,15 0 0 16,-3 0 0-16,6 0 0 15,7-4 0-15,10-1 1 0,9-1-1 16,6-1 0-16,12-1 1 15,10 2-1-15,0-5 1 16,3 4-1-16,0 1 1 16,-8 1 0-16,-5 0-1 15,-12 1 1-15,-11-1-1 16,-9 5 1-16,-11 0 0 0,-6 0 0 16,-13 0-1-16,0 0 2 15,-13 0-2-15,-6 0 0 16,-6 0 0-16,-7 5 0 0,-6-1 0 15,-7 1-2-15,-1 0 1 16,-7 2 1-16,1-1-1 0,-6 0 0 16,5 0 0-16,3-1 1 15,2 3-1-15,6-6 1 16,7 1 0-16,5-1-1 16,10 1 0-16,6-3 1 15,14 0 0-15,0 0-1 0,0 0 1 16,21 0 0-16,7-3 0 15,7-2 0-15,5 3 1 16,7-6-1-16,3 5 0 16,2 0 0-16,0 3-2 0,-9 0-2 15,-2 0-6-15,-6 6-16 16,-5 12-58-16,-12-3-3 16</inkml:trace>
  <inkml:trace contextRef="#ctx0" brushRef="#br2" timeOffset="53543.2079">22744 5809 318 0,'0'0'7'0,"0"0"4"16,0 0 2-16,0 0 3 0,0 0 2 16,0 0-1-16,0 0 2 15,0 0 0-15,0 0-4 16,22-5-4-16,3 2-2 0,14 1-1 16,14-1 0-16,9-1-1 15,13-2-1-15,4 2 0 16,-1-1-3-16,-9 0-3 0,-5 0 0 15,-9 3 0-15,-12-4 0 16,-13 6 0-16,-13 0 0 16,-8 0 0-16,-9 0 0 0,0 0 0 15,-19-2 0-15,-8-1 0 16,-9 3 0-16,-6 0 0 16,-9 5 0-16,-11 1 0 15,0-1 0-15,-3 4 0 16,8-4 0-16,2 3 0 0,7-4 0 15,11-1 0-15,7 2 0 16,12-5 0-16,9 2 0 16,9-2 0-16,5 0 0 15,13-5 0-15,7-2 0 16,7-1 0-16,10 1 0 0,8-5 0 16,12-1 0-16,2 0 0 15,-2-1 0-15,-2 4 0 16,-5 2 0-16,-13 1 0 0,-5 2 0 15,-15 0 0-15,-9 5 0 16,-13 0 0-16,-15 0 0 16,-7 3 0-16,-8 2 0 0,-5 2 0 15,-7 1 0-15,-5 1 0 16,-3 2 0-16,3 1 0 16,-3-2 0-16,5 0 0 15,3-3 0-15,7 1 0 0,5-4 0 16,11-1 0-16,3 0 0 15,6-3 0-15,10 0 0 16,0 0 0-16,6 0 0 16,11-3 0-16,3-2 0 15,5 0 0-15,2-4 0 0,3-2 0 16,2 5 0-16,0-6 0 16,-2 6 0-16,-5-2 0 15,0 1 0-15,-8-1 0 16,-2 0 0-16,-7 4 0 0,-8 4 0 15,7-12 0-15,-7 12 0 16,-10-13 0-16,-2 11 0 16,-5-1 0-16,-4 3 0 0,2 0 0 15,-3 3 0-15,7 6-35 16,15-9-49-16,-3 10-3 16</inkml:trace>
  <inkml:trace contextRef="#ctx0" brushRef="#br2" timeOffset="60024.098">20703 4786 171 0,'0'0'8'16,"0"0"3"-16,0 0 5 0,0 0 2 15,0 0 0-15,0 0 0 16,0 0 1-16,0 0 0 16,5-11-5-16,5 11-1 15,8-2-3-15,14 0-3 16,2-3 2-16,15-5-1 0,12 3 3 15,6-6-3-15,8 1 1 16,2-3-3-16,0 2-1 16,-6 1 0-16,0-1 0 15,-12 4-2-15,-7 2 1 0,-9-1-2 16,-11 3 1-16,-7 5 0 16,-12-5 1-16,-4 5 0 15,-9 0 0-15,0 0 1 16,0 0-1-16,0 0 0 0,0 0 0 15,0 0-1-15,-5 0-1 16,5 0-2-16,-7 5-2 16,7-5-7-16,-10 13-18 15,22 0-53-15,-12-2-2 0</inkml:trace>
  <inkml:trace contextRef="#ctx0" brushRef="#br2" timeOffset="62844.1637">22165 4459 108 0,'0'0'2'0,"0"0"2"0,0 0-2 15,0 0 0-15,0 0 1 0,0 4 0 16,0 7 4-16,0 7 0 16,0 1-1-16,0 15 1 15,0 1 5-15,0 15 2 16,0 9-1-16,0 8 0 0,-2 5-2 15,-6 10-1-15,0-1-1 16,1 6-1-16,-2 10-2 16,-5-3 1-16,4 0-1 15,4 0 2-15,-3-2 1 0,5 0-2 16,1-6 1-16,-2 0-1 16,5-6-1-16,-3-7-2 15,2-7-1-15,1-9-11 16,-5-5-23-16,-3-12-31 15,5-4-6-15</inkml:trace>
  <inkml:trace contextRef="#ctx0" brushRef="#br2" timeOffset="63441.8848">22167 4513 118 0,'0'0'10'15,"0"12"3"-15,0 13 4 16,0 5 6-16,0 20 2 0,-2 11 2 16,0 19-1-16,2 12 2 15,-4 12-9-15,2 14 1 16,2-4-4-16,0 13-3 0,0-6 0 16,-2-4-2-16,2 4-1 15,-3-10-1-15,1-2 0 16,-5-5-3-16,4-2-2 15,-4-8 0-15,-4-7-2 16,4-5 0-16,-1-14 1 0,2-3-1 16,-3-11-1-16,2-11-2 15,2-11-4-15,1-7-3 16,1-7-7-16,-4-6-11 16,7-12-21-16,0 0-29 15,0 0-6-15</inkml:trace>
  <inkml:trace contextRef="#ctx0" brushRef="#br2" timeOffset="63745.0917">22003 6014 216 0,'5'15'7'0,"1"13"3"16,1 6 2-16,0 13 1 15,-2 13 1-15,-5 3 0 16,8 12 0-16,-6 0-1 0,1-6-11 15,-3-7-9-15,0-5-17 16,7-7-40-16,-2-11-6 0</inkml:trace>
  <inkml:trace contextRef="#ctx0" brushRef="#br2" timeOffset="64506.2473">21802 6670 353 0,'0'0'6'16,"0"0"4"-16,0 0 1 15,0 0 1-15,0 0 1 0,0 0 1 16,0 0 2-16,7 11 1 15,-7-11-5-15,15 15-2 16,-5-5-2-16,2 2 1 16,6 5-2-16,-3 2 0 0,2 5-1 15,3 1-6-15,0-1 0 16,-5 1 0-16,2 1 0 16,-1 5 0-16,-4-4 0 15,3 0 0-15,-3 1 0 16,-2-6 0-16,0 0 0 0,-2-3 0 15,-6-6 0-15,5-3 0 16,-7-10 0-16,6 15 0 16,-6-15 0-16,0 0 0 0,0 0 0 15,0 0 0-15,11-7 0 16,-8-4 0-16,2-1 0 16,2-5 0-16,4-5 0 15,1-2 0-15,4-7 0 0,3-3 0 16,1-8 0-16,7-1 0 15,-2-3 0-15,2 0 0 16,3 7 0-16,-5 0 0 16,0 9 0-16,-3 0 0 15,-6 13 0-15,-5-1 0 0,-1 8 0 16,-10 10 0-16,10-10 0 16,-10 10 0-16,0 0 0 15,0 0 0-15,0 0 0 16,0 6 0-16,0-6 0 0,-2 12 0 15,2-12 0-15,-5 17 0 16,5-17 0-16,-17 10-82 16,17-10-10-16</inkml:trace>
  <inkml:trace contextRef="#ctx0" brushRef="#br2" timeOffset="65405.17">21049 7857 383 0,'0'0'7'0,"0"0"3"16,0 0 2-16,2-9 2 15,-2 9 0-15,0 0 1 16,0 0-1-16,0 0 1 0,0 0-6 16,0 0-4-16,11 20 1 15,-2 4-2 1,1 6-1-16,1 5-3 16,5 4 0-16,1 3 0 15,-1 1 0-15,-2 1 0 0,2-9 0 16,-7-3 0-16,2-5 0 15,-6-1 0-15,2-7 0 16,-2-2 0-16,-5-7 0 0,0-10 0 16,2 12 0-16,-2-12 0 15,5-7 0-15,-3-10 0 16,5-10 0-16,2-6 0 16,3-9 0-16,5-7 0 0,-2 2 0 15,3-2 0-15,0 0 0 16,-2 13 0-16,-1 3 0 15,-2 11 0-15,-4 7 0 16,-3 6 0-16,-6 9 0 0,0 0 0 16,7-3-3-16,-7 3-29 15,-5 12-55-15,5 3-2 16</inkml:trace>
  <inkml:trace contextRef="#ctx0" brushRef="#br2" timeOffset="65611.6701">21518 8078 425 0,'0'0'5'0,"0"0"3"0,0 0 2 16,0-7 1-16,0 7 0 16,0-13 0-16,11 4 0 15,-2-4 0-15,6 3-5 0,6-1-7 16,5-4-10-16,9-2-48 15,-3 13-28-15,1-1 0 16</inkml:trace>
  <inkml:trace contextRef="#ctx0" brushRef="#br2" timeOffset="65768.8552">21508 8236 399 0,'0'0'6'0,"0"0"4"0,0 0 1 16,0 9 2-16,0-9 2 15,10 1-1-15,10-1 2 0,5-4-1 16,7-9-7-16,13 0-7 16,3-8-18-16,-7 1-65 15,22 1-4-15</inkml:trace>
  <inkml:trace contextRef="#ctx0" brushRef="#br2" timeOffset="66929.8844">21975 7877 365 0,'0'0'8'0,"0"0"4"0,0 0 2 15,0 0 1-15,0 0 1 16,0 0 1-16,0 0-1 16,9 0 1-16,-7 13-6 15,3 7-3 1,0 2-2-16,-1 6-2 16,7 3-2-16,-6 4-2 0,2 3 0 15,0-7 0-15,1-1 0 16,-3-7 0-16,-2-3 0 15,-2-6 0-15,3-1 0 0,-4-13 0 16,0 9 0-16,0-9 0 16,-5-5 0-16,-3-9 0 15,3-6 0-15,-5-9 0 0,1-9 0 16,-2-2 0-16,4-7 0 16,4-4 0-16,1 2 0 15,2 1 0-15,2 3 0 16,13 8 0-16,-2 5 0 0,7 7 0 15,2 4 0-15,3 9 0 16,0 7 0-16,2 5 0 16,-2 3 0-16,-3 10 0 0,-2 6 0 15,-8 4 0-15,-1 1 0 16,-7 1 0-16,-4 0 0 16,-2 0 0-16,-11-5 0 15,-1 2 0 1,-7-8 0-16,2-2 0 15,-1-1 0-15,1-4 0 0,6-4 0 16,1 2 0-16,12-5 0 16,0 0 0-16,0 0 0 15,14 8 0-15,8-4 0 0,4 1 0 16,4 2 0-16,2 1 0 16,3 0 0-16,-1 1 0 15,-2 4 0-15,0-4 0 16,-12 1 0-16,3 0 0 0,-6-2 0 15,-2 0 0-15,-7-3 0 16,-8-5 0-16,7 12 0 16,-7-12 0-16,0 7 0 15,0-7 0-15,0 0 0 0,-5 7 0 16,5-7 0-16,-10 3-15 16,-2-3-72-16,12 0-3 15</inkml:trace>
  <inkml:trace contextRef="#ctx0" brushRef="#br2" timeOffset="67476.102">22589 7753 428 0,'0'0'5'0,"0"0"3"16,0 0 0-16,0 0 0 15,0 0 1-15,-9 0-1 0,1 11 1 16,1 3 0-16,1 8-4 16,3 6-1-1,3 0-2-15,0 3 1 16,3-1-1-16,10-5 1 16,4-3-3-16,2-5 0 0,8-9 0 15,-5-8 0-15,0-3 0 16,-2-9 0-16,0-5 0 15,-3-6 0-15,-1 0 0 0,-7-1 0 16,2 5 0-16,-4-1 0 16,-2 5 0-16,0 6 0 15,-5 9 0-15,0 0-2 0,0 4 0 16,2 11 1-16,3-2 0 16,3 1 1-16,4 1 1 15,2-1 1-15,7-3-1 16,-2-4 1-16,7-5-2 0,4-2 0 15,-3-2 0-15,3-11 0 16,0 1 0-16,-8-8 0 16,3-2 0-16,-10-8 0 15,-3 0 0-15,-10-2 0 16,-2-5 0-16,-12 2 0 16,-5 6 0-16,-6 4 0 0,-1 0 0 15,-4 13 0-15,-1 4-6 16,3 8-10-16,-4 8-24 15,6 10-48-15,3 1 0 16</inkml:trace>
  <inkml:trace contextRef="#ctx0" brushRef="#br2" timeOffset="68125.9527">21387 8826 357 0,'0'0'8'0,"0"0"2"15,-13 0 3-15,13 0-1 16,-2-10 2-16,2 10 2 0,22-19 0 16,10-1 2-16,25-1-5 15,21-8-3-15,26-3-1 0,18-5 0 16,25-1-3-16,9-4-6 16,11 3 0-16,-1-3 0 15,-5 5 0-15,-6-1 0 16,-16 9 0-16,-12 0 0 0,-22 3 0 15,-21 6 0-15,-17 5 0 16,-18 3 0-16,-13 7 0 16,-24 2 0-16,-12 3 0 0,-23 6 0 15,-16 8 0 1,-18 3 0-16,-15 9 0 0,-22 4-4 16,-26 9-9-16,-15 3 1 15,-11 5 1-15,-8 3 2 16,-3 2 2-16,3-3 4 15,7-4 4-15,21-6 3 0,13-6 1 16,30-6 1-16,17-7 1 16,29-11 1-16,30-6 0 15,21-6 1-15,36-11-2 0,28-8-3 16,23-3-4-16,19-7 0 16,22-1 0-16,10-4 0 15,-1 3 0-15,-7 4 0 16,-18 5 0-16,-18 3 0 0,-19 8 0 15,-27 2 0-15,-22 8 0 16,-22 6-42-16,-18-2-46 16,-5 13-1-16</inkml:trace>
  <inkml:trace contextRef="#ctx0" brushRef="#br2" timeOffset="75972.557">21593 4284 401 0,'0'0'3'0,"0"0"2"15,0 0 3-15,0 0 2 0,0-9 1 16,0 9 0-16,0 0 0 15,0 0 1-15,2 16-2 16,3 1-4-16,-2 5-2 16,2 3-2-16,-3-1-1 0,6 6 0 15,-3 0 0-15,0-3-1 16,-5-5 0-16,2-4 1 16,1-3 0-16,-3-5 0 15,0-10 0-15,0 0 0 16,0 0 1-16,0 0-1 0,-5-15 0 15,2 0 1-15,3-8-1 16,0 4 1-16,0-11-2 16,0 3 0-16,0 4 0 15,5-1 0-15,0 4 0 0,4 2 0 16,0 6 0-16,1 7-2 16,-1 3 2-16,2 4-1 15,-2 6 1-15,1 1 0 0,1 4 0 16,-4 2-1-16,2-3 1 15,0 1 1-15,-7-1-1 16,-2-12 0-16,7 15 0 16,-7-15 1-16,3 8 1 0,-3-8-2 15,0 0 0-15,0-5 0 16,0-3 0-16,0-2 0 16,0-5 0-16,0-5 0 15,2-2 0-15,3 0 0 0,2-1 0 16,4 3 0-16,1 1 0 15,-4 6 0-15,6 1 0 16,-2 7 0-16,-1 5 0 16,-1 0 0-16,2 10 0 15,-4 4 0-15,1 1 0 0,-1 5 0 16,-3 1 0-16,3-1-3 16,-1-1 1-16,-2-2-1 15,2-2-3-15,1-6-3 16,-3 2-8-16,5-5-21 0,2-5-46 15,-12-1-2-15</inkml:trace>
  <inkml:trace contextRef="#ctx0" brushRef="#br2" timeOffset="76553.7737">22281 4235 334 0,'0'0'5'16,"0"0"3"-16,-2-11 3 0,-1 3 3 16,-4-1 2-16,0-2 1 15,-4-2 1-15,2 4 1 16,-3-2-3-16,-4 7-4 0,2 4-3 16,-6 0-2-16,5 7-2 15,-5 7-1-15,6 5-2 16,0 3-1-16,2 0-1 15,8 2 0-15,-1-3-1 0,5 2 1 16,7-6-1-16,5-6 0 16,4-5 1-16,3-6-1 15,1-6 0-15,3-5 0 16,-4-6 1-16,1-1-1 16,-6-5 2-16,2 1-1 0,-6 2 0 15,-3 5 1-15,-1-2-1 16,-6 8 1-16,0 9-1 15,0 0 1-15,0 0-2 16,0 0 1-16,0 2 0 0,0 8-1 16,2 4-2-16,3-3-4 15,0 0-5-15,-5-11-12 16,14 13-29-16,-1-6-31 0,-3-7-3 16</inkml:trace>
  <inkml:trace contextRef="#ctx0" brushRef="#br2" timeOffset="76957.8242">22377 4156 387 0,'0'0'5'16,"0"0"3"-16,0-10 2 0,0 10 1 16,0 0 1-16,-6-9 0 15,6 9 1-15,-4-10 0 16,4 10-5-16,10-13-3 16,-1 8-2-16,3 3-1 15,4 2-2-15,-2 0 0 16,1 2 0-16,0 6 0 0,-5 2 0 15,-2 5 0-15,-4 2-1 16,-1 1 1-16,-3-3 0 16,-3 0 0-16,-1-6 0 0,-4 1 1 15,8-10-1-15,-13 12 1 16,13-12 0-16,0 0-1 0,-2-14 0 16,2-1 0-16,7-5 0 15,4-3 0-15,3-6 0 16,2 1 0-16,-4 4-1 15,1 4 1-15,-1 2 0 16,0 3 1-16,-12 15 0 0,13-4 1 16,-13 4 0-16,5 14 0 15,-5 3 0-15,0 3 0 16,0 1 0-16,4-1-1 16,1-1-4-16,0-4-5 15,12-7-43-15,2-4-33 0,2-4-3 16</inkml:trace>
  <inkml:trace contextRef="#ctx0" brushRef="#br2" timeOffset="78822.7594">23110 7850 384 0,'0'0'5'0,"0"0"3"16,0 0 2-16,0 0 1 15,0 0 1-15,0 0 0 16,0 0 0-16,0 0 0 16,1 13-3-16,5-4-3 0,-1 4-3 15,0 1 0-15,3 4-1 16,-2-1 0-16,0 1-1 15,-2 2 0-15,4-9 0 0,-7 0-1 16,4-2 0-16,-5-9 0 16,4 12 0-16,-4-12 0 15,0 0 0-15,0 0 0 16,-2-12 0-16,0 0 1 16,-3-2-1-16,4-3 0 0,1-1-1 15,0-2 0-15,0 2 0 16,6 1 1-16,0 5-1 0,4 2 0 15,3 5 0-15,-1 2 0 16,0 3 1-16,4 3 0 16,1 7 0-16,-2-1 1 15,-3 4-1-15,4-1 0 16,-4 3 0-16,-2-2 0 0,-4-3 0 16,0 0 1-16,-6-10-1 15,10 8 0-15,-10-8 1 16,0 0 0-16,5-8 0 15,-2-4 0-15,-1 0-1 0,6-5-1 16,-3 1 1-16,-1-2-1 16,4 1 0-16,0 5 0 15,-1 0 0-15,-7 12 1 16,13-12 0-16,-13 12 0 0,17 4 0 16,-8 6 0-16,-1 2 1 15,2 3-1-15,0-1 0 16,5 4-1-16,-3-1 0 15,4-2 0-15,-2-4-1 16,4-4-1-16,-1-2 0 0,1-5 1 16,-2 0 0-16,5-7 0 15,-9-6 1-15,1-2 0 16,-4-3 1-16,-6-2 0 0,-1 4 1 16,-2-4 1-16,-2 2-1 15,-5 6 1-15,-5 5 1 16,-1-1-1-16,3 5-1 15,-3 3 0-15,3 3-1 0,10-3-1 16,-9 17 1-16,9-4-1 16,0 2 0-16,0-2 1 15,4-1 0-15,4-3 1 16,-1 1-1-16,2-2 1 0,0-4 0 16,3-4 0-16,-4 0-1 15,-8 0 0-15,14-9 1 16,-6-4-1-16,-3 4 0 15,-1-3 1-15,0-6 0 16,-2 4 0-16,2-4 0 0,-1 2 0 16,2 4 0-16,0 0 0 15,2-1-1-15,1 9 0 16,4-1 0-16,-2 2 0 0,5 3-1 16,-2 3 1-16,2 5-1 15,-3 4 1-15,3 2-1 16,-3 1 1-16,-1 2-1 0,-4 1 0 15,-2-3 1-15,-3-2-1 16,1-4 0-16,-3-9 1 16,0 12 1-16,0-12-1 15,0 0 0-15,0 0 1 16,-5-7 0-16,2-3 0 0,3-5-1 16,0-2 1-16,0-4-1 15,3 2 0-15,2-3 0 16,-1 5 0-16,2-3 1 15,-1 6-1-15,0 5 0 0,-5 9 1 16,0 0-1-16,10 3 1 16,-10 9 0-16,2 6-1 15,3-1 1-15,1 5-1 16,1 0 1-16,2 2-2 0,7-8-3 16,3 1-11-16,6 1-64 15,7-16-8 1</inkml:trace>
  <inkml:trace contextRef="#ctx0" brushRef="#br2" timeOffset="83724.5532">11610 2576 136 0,'0'0'6'0,"0"0"3"16,0 0 3-16,0 0 4 15,0 0 3-15,12 5 3 16,-12-5 2-16,10 15 0 15,0-6-4-15,-1 3-2 0,2 2-1 16,3-2-3-16,2-2-1 16,1-5 0-16,8-5 1 15,5-10 0-15,12-17-1 16,15-13 1-16,20-17-3 0,23-15-2 16,21-12-3-16,19-20-2 15,16-5-2-15,13 0-4 16,5 10-19-1,-84 53-60-15,-1-3-1 0</inkml:trace>
  <inkml:trace contextRef="#ctx0" brushRef="#br2" timeOffset="88085.5806">23020 5739 219 0,'0'0'5'0,"0"0"6"15,0 0 3-15,0 0-1 16,0 0 2-16,0 0 0 0,0 0 2 16,0 0 2-16,12-1-6 15,4 1-2-15,0 1-2 16,9 5 0-16,1 2 0 16,6-7 0-16,0 4-3 0,5-2-1 15,4 0-1-15,-4-3 0 16,0 0 0-16,-3-3-1 15,-1 0-1-15,-6-2 0 16,-2 1 0-16,-7-1 0 16,-6 1 0-16,-12 4-1 15,10-2 1-15,-10 2-1 0,0 0 0 16,-5 2-1-16,-3 2-2 16,8-4-4-16,-17 9-6 15,17-9-10-15,-15 11-21 0,5-6-33 16,10-5-5-16</inkml:trace>
  <inkml:trace contextRef="#ctx0" brushRef="#br2" timeOffset="99251.8121">1616 6965 238 0,'0'0'5'0,"0"0"5"0,0 0 4 16,-10-7 2-16,10 7 2 15,0 0-1-15,0 0 3 0,-10-8 0 16,10 8-3-16,5 0-3 16,-5 0-3-16,25 6-3 15,-5-1-1-15,8 2-1 16,-2 0 0-16,10 0-1 0,1 2-1 16,5-4 0-16,8 2 0 15,0-4-1-15,3 2 0 16,5-3 0-16,4 0-1 15,3 1 0-15,3-1 0 16,0 1-1-16,2-1 1 0,3 4-1 16,-1-2 0-16,2 1 0 15,1 2 0-15,-3-1 1 16,5-2-1-16,0-2 1 16,6 1-1-16,1-3 1 15,0 0-1-15,3 0 0 0,-3 0 0 16,6 0 0-16,-5-3 0 15,-1 1 0-15,1 2-1 0,-1-3 1 16,-4 3 0-16,2 0-1 16,2 0 1-16,1-1 0 15,-3 1 0-15,5-3-1 16,-2 3 1-16,1-3-1 0,-1 3 1 16,2 0-1-16,-2 0 1 15,-3 0-1-15,-3 0 0 16,-2 3 0-16,0 1 1 15,-2-1-1-15,-3 2 0 16,-3 0 0-16,4 0 0 0,-4 0 0 16,-2 0 0-16,0-2 0 15,-2-2 1-15,0 2-1 16,-3 0 0-16,0 0 0 16,-5 1 1-16,3 0-1 15,-8-3 0-15,2 2 0 0,-1 0 0 16,-3-1 0-16,-1 3 1 15,4-5-1-15,-1 3 0 16,0-3 0-16,2 0 0 0,1 0 0 16,0 0 0-16,0 0 0 15,1-3 0-15,4-2 1 16,-5 3-1-16,7-1 0 0,0 0 0 16,6 2 0-16,-1-5 1 15,0 1-1-15,2 2 0 16,2-1 0-16,0-2 1 15,0 1-1-15,3 3 0 16,-5-5 0-16,5 4 0 16,-1-2 1-16,1 2-1 0,3 2 0 15,-2-2 0-15,2 3 0 16,0 0 0-16,5 0 0 16,-2 0 0-16,1 0 1 0,4 3-1 15,2-2 0-15,3-1 0 16,-1 0 1-16,3 0-1 15,0 0 0-15,0 0 0 0,0 0 0 16,2 0 0-16,1 0 0 16,-1-1 0-16,4-2 1 15,-4 0-1-15,1 1 0 16,-4-3 0-16,4 3 0 0,-1-1 0 16,-5-1 0-16,1 1 0 15,-5-2 1-15,1 2-1 16,-6-2 0-16,0 3 0 15,0-5 0-15,1 4 0 16,-1 0 0-16,-1-1 0 16,3 1 0-16,3-2 0 0,1 5 1 15,4-3-1-15,3 0 0 16,4 2 1-16,-3-2-1 16,5 0 0-16,0 3 1 15,4-2-1-15,-4 2 1 0,6-3-1 16,-6 1 0-16,3-1 0 15,-8 3 0-15,6-2 1 0,-5 0-1 16,1-1 0-16,-1 1 0 16,-3-1 0-16,0 0 0 15,0 3 1-15,2-1-1 16,0-2 0-16,-4 3 1 0,2 0-1 16,-3 0 0-16,3 0-1 15,-5 0 1-15,3 0 0 16,-4 3 0-16,2-2 0 15,-1 5 0-15,-2-1 0 16,1-1 0-16,-1-1 0 16,0 2 1-16,1-3-1 15,0 1 0-15,0-3 0 0,-2 0 0 16,1 0 0-16,2 0 0 16,-4 0 0-16,3 0 0 15,-1 0 0-15,-1-3 0 0,-1-2 0 16,-4 3 0-16,-3-3 0 15,2 0 0-15,-3 0 0 0,-7 2 0 16,-2 2 0-16,-4-2 0 16,-3 0 0-16,-6 3 1 15,-3 0-1-15,-9 0 0 16,-3 0 0-16,-6 0 0 0,-5 0-1 16,-9 3 1-16,-6-3 0 15,-1 3-1-15,-11-3 1 16,0 0-2-16,0 12-3 15,-8-5-3-15,-7 0-6 16,-3 9-14-16,-1-1-56 16,-13-1-2-16</inkml:trace>
  <inkml:trace contextRef="#ctx0" brushRef="#br2" timeOffset="100939.5825">1466 7815 150 0,'0'0'2'0,"0"0"7"15,0 3 2-15,0-3 5 16,0 0 2-16,10 15 4 15,-10-15 1-15,19 10 1 0,-5-8-1 16,4 3-4-16,1-2-3 16,4 1-2-16,4-1-2 15,3 2-1-15,5 0-2 0,2 0-1 16,6-3 0-16,16 6 0 31,1-1-1-31,7-2-1 16,0 2 0-16,6 0-1 15,1 1-1-15,3 2 0 0,2-2 0 16,-14 0-2-16,7-1 1 16,-2-2-2-16,1 2 1 15,0 1 0-15,0-3 0 16,-1 1 0-16,5 0 0 16,-3-4 0-16,3 6 0 0,-2-7 0 15,5 5 0-15,-1-4-1 16,3 1 1-16,-4-3-1 15,7 3 0-15,-1-3 0 0,-1 0 0 16,2 0 0-16,-1-3 0 16,3 0 0-16,-2-2 0 15,1 2 0-15,0-1 0 16,-2-1-1-16,-1 3 1 0,-1-1-1 16,2-2 1-16,-5 3-1 15,3 0 1-15,-1-1-1 16,1 1 1-16,-1 2-1 0,0-3 1 15,-3 1-1-15,3-1 1 16,-4 3-1-16,1 0 1 16,2 0-1-16,-4 0 1 15,1 0-1-15,-3 0 1 16,3 0-1-16,-3 0 1 16,2 3-1-16,3-1 0 0,0-2 1 15,0 0-1-15,6 0 1 16,-2 0 0-16,6 0-1 15,3-2 0-15,-2-1 1 0,3 0-1 16,-2-1 1-16,1 4-1 16,2-5 0-16,-5 2 1 15,-3 1-1-15,0 0 0 16,6-3 0-16,-4 2 1 0,2-2-1 16,2 2 0-16,2-4 0 15,-3 2 1-15,3 2-1 16,-2-1 0-16,-1 1 0 0,1-2 0 15,-3 0 0 1,-2 3-1-16,-4-1 0 0,1 1 0 16,-2-1 1-16,-3 3 0 15,-4-5 0-15,-4 5-1 16,-5 0 1-16,-1-3 0 0,-4 3 0 16,-9 0 0-16,-5 0 0 15,-8 0 0-15,-8 0 0 16,-6 0 0-16,-5 3 0 15,-6 0 0-15,-12-3 1 0,12 0-1 16,-12 0 1-16,0 0 0 16,0 0-1-16,0 0 1 15,0 0 0-15,0 0-1 16,-5 10-1-16,-4-3-10 16,-1 2-20-16,10 8-52 15,-23-8-2-15</inkml:trace>
  <inkml:trace contextRef="#ctx0" brushRef="#br2" timeOffset="113815.7073">10063 8839 216 0,'0'0'8'0,"0"0"6"16,0 0 1-16,-9-6 2 16,9 6 0-16,-11 0 1 15,11 0-1-15,-13 3 0 16,13-3-7-16,-1 17-3 0,2-4-2 15,14-1 0-15,13 0 2 16,12 6 1-16,14-8 3 16,21 0-1-16,17-1 0 15,21-3 1-15,12-5-2 0,15-1-2 16,14 0-1-16,1 0-2 16,-2 0-1-16,-4 3 0 15,-9 2-2-15,-16 0 1 0,-19-2-1 16,-19 1 0-16,-18 2 1 15,-19-1 0-15,-11 1 0 16,-16-5 0-16,-14 2 0 16,-8-3 0-16,-13 0-1 0,-12 0-1 15,-13-3 0-15,-8 2-2 16,-19 1-2-16,-15 0 0 16,-11 0 1-16,-17 1-1 15,-4 4 0-15,-9 1 1 16,0-2 0-16,1 1 2 15,6 0 0-15,11 0 0 0,19-3 1 16,14 3-1-16,19 0 1 16,10-2 0-16,17-1 1 0,16 1 1 15,8-3 1-15,25 7 1 16,24-7 0-16,14 0 1 16,27 0 1-16,16 0 0 15,26-5-1-15,9 0-1 0,14-5 0 16,2 3-1-16,-5 2-1 15,-11 0 0-15,-20 3-1 16,-14-1 0-16,-21 3 0 16,-21 0-1-16,-14 5 1 0,-19 0-1 15,-12 0 0-15,-13 0-2 16,-2 5-5-16,-5-10-7 16,-5 14-32-16,3-2-37 15,-6-1 0-15</inkml:trace>
  <inkml:trace contextRef="#ctx0" brushRef="#br2" timeOffset="114598.3087">13737 8928 196 0,'0'0'8'15,"0"0"3"-15,0 0 5 0,0 0 3 16,0 0 0-16,0 0 2 15,-3-8 0-15,3 8 1 0,0 0-6 16,0 0 0-16,24-5-3 16,10 5 0-16,21-2-2 15,27-1 0-15,30-1 0 0,27-1-1 16,25 0-2-16,19-1-1 16,25 2-2-16,5 1-2 15,8 1 0-15,-7-1 0 0,-10 3-1 16,-6 0-1-16,-13 0 1 15,-9 0-1-15,-19-4 1 16,-13 1-1-16,-20 1 0 16,-14-4 0-16,-21 1 3 15,-23 0 0-15,-12-3 0 16,-20 3 1-16,-11 1 0 0,-11-1 0 16,-12 5-1-16,0-7 0 15,0 7-2-15,-12-8-2 16,1 8-4-16,-3 0-9 15,4 0-69-15,-3 8-2 16</inkml:trace>
  <inkml:trace contextRef="#ctx0" brushRef="#br2" timeOffset="118313.7826">5454 10701 195 0,'0'0'2'16,"0"0"1"-16,0 0-1 15,0 0 1-15,0 0 3 0,0 0 2 16,0 0 2-16,-2 5 1 16,2-5 0-16,0 0 1 15,0 12 0-15,0-12 0 0,2 15 0 16,3-5-3-16,-5-10-1 16,11 18 0-16,-4-11-2 15,0 3 0-15,6 0-1 16,2 0 1-16,0-3 0 15,2 1 1-15,8-2-1 0,0 0 1 16,2-4-1-16,8 2 1 16,0-2-1-16,2-2-2 15,0 0 1-15,3 0-1 0,0 0 0 16,-3 0 0-16,0 0-1 16,1-6 1-16,-1 4-1 15,0-5 0-15,2 2 0 16,2-3 0-16,2 1 0 15,6-1 0-15,0 1-3 16,3-2 2-16,3 2-1 0,3-1 0 16,-1 0-1-16,0 0 1 15,3 1 0-15,2 0 0 16,0-1 0-16,0 4-1 0,5-2 1 16,-2 4 0-16,-1-4 0 15,3 2 0-15,-1 1-1 16,-4 1 1-16,2 2-1 15,-7 0 1-15,0 0-1 0,-2 5 0 16,-3-1 0-16,1 4 0 16,-7-1 0-16,2 4 0 15,-9 1 0-15,-2 0 0 0,-3 3 0 16,-4-3 0-16,-4 4 0 16,-1-2 0-16,-7 1 0 15,-1-3 0-15,-4-1 0 16,-1 1 0-16,-3-1 0 15,-3-2 1-15,-6-9-1 0,15 12 1 16,-15-12-1-16,7 10 1 16,-7-10-1-16,0 0 1 15,0 0 1-15,8 0-1 16,-8 0 0-16,10-5 0 0,-10 5 0 16,20-15-1-16,-8 4 1 15,6-3-1-15,1 0 0 16,6 2 0-16,0-4 0 0,5-1 0 15,2 5 1-15,8-6-2 16,2 3 1-16,5-2 0 16,3-1 0-16,5 3 0 15,-1 4 0-15,1-2 0 0,2 1 0 16,0 2 0 0,1 5 0-16,4 0 0 0,0 2 1 15,2 3-1-15,1 0 0 16,4 0 0-16,3 0 0 15,-2 5 0-15,5-2 0 0,-5 2 0 16,4 0 0-16,-2 0 0 16,0 0 0-16,0-1 0 15,-2 2 0-15,4-4 1 16,-1 3-1-16,6-2 0 0,1-3 0 16,2 0 0-16,4 0 0 15,6 0 0-15,6 0 0 16,-2 0 0-16,4-3 0 15,-3 0 0-15,-5 1 0 0,2 0 0 16,-7 2 1-16,5-3-1 16,-7 3 0-16,0-3 0 15,2 3 0-15,0 0 0 0,-1-2 1 16,1 2-1-16,5-2 0 16,4 2 1-16,-2-5-1 15,0 5 1-15,1-3-1 16,-1 3 1-16,-2-2-1 15,-1 2 0-15,-1-2 1 0,0 2-1 16,0 0 1-16,-3 0-1 16,-4 0 0-16,5 0 0 15,1 0 1-15,1 0-1 0,2 2 0 16,-3-2 0-16,1 2 1 16,-1-2-1-16,1 0 0 15,-2 0 0-15,-2 0 0 16,1 0 1-16,0 0-1 15,-3 0 0-15,-2-2 0 0,1 0 0 16,-2-1 0-16,1 1 0 16,1-1 0-16,-7 0 0 15,2 1 0-15,-4-1 0 0,-1 2 1 16,-2-3-2 0,-4 2 1-16,1 0 1 0,-6-1-1 15,-2 0 0-15,0 0 0 16,-2 2 0-16,-3-1 0 15,-2-2 0-15,-3 2 0 0,-1-1 0 16,-4 3 0-16,-3-2 0 16,-5 0-1-16,-1-1 1 15,-4 3 0-15,-6-2 0 0,-3 2 0 16,-3-3 0-16,-3 3 0 16,-4-3 1-16,-3 3 0 15,-10 0-1-15,10 0 1 16,-10 0 1-16,0 0-1 0,0 0 0 15,0 0 0-15,0 0 0 16,0 0 0-16,0 0 0 16,0 0-1-16,0 0 1 15,0 0-1-15,0 0 0 0,0 0-2 16,-5 3-5-16,5-3-13 16,-15 15-62-16,10-3-2 15</inkml:trace>
  <inkml:trace contextRef="#ctx0" brushRef="#br2" timeOffset="141119.7475">16133 12364 130 0,'0'0'7'0,"0"0"3"0,0 0 2 16,0 0 3-16,0 0 1 15,0 0 3-15,0 0-1 16,0 0 0-16,0 0-5 0,0 0-1 15,0 0-1-15,8-3 0 16,-8 3-1-16,11 0 2 16,-2 0 0-16,1 0 1 15,5 0-1-15,2 0-1 0,1 0 1 16,1-2-1-16,2-1-3 16,1 1-1-16,3 2-2 15,0-3-1-15,-1 3 0 16,1-3 0-16,0 1-2 15,5 2 1-15,-5-2 0 0,0 2-1 16,2 0 0-16,0-3 1 16,-3 3-1-16,2 0 0 15,-2 0 0-15,2 0 0 16,2 0 0-16,-2 0 0 0,2 0 0 16,2 0-1-16,-1 0 1 15,-1 0-1-15,2 0 1 16,-4 0-1-16,4 0 0 15,-2 0 0-15,2 0 0 0,0 0 0 16,0 0 0-16,2 0 0 16,1 0 0-16,-5 0 0 15,2 0-1-15,6 0 1 0,-4 0 0 16,-2 0-1-16,0 0 0 16,2 0 1-16,-2 0-1 15,0 0 0-15,1 0 0 16,-3 0 1-16,2 0-1 0,0 0 0 15,-2 0 1-15,-1 0-1 16,0 0 0-16,1 0 1 16,-1 0-1-16,-3 0 0 15,6 0 1-15,-2 0-1 16,-1 0 1-16,5 0 0 0,-2 0 0 16,3 0 0-16,-4 0-1 15,4 0 1-15,-2 0 0 16,6 0 0-16,-5 0-1 15,2 0 1-15,1 0-1 0,0 0 1 16,-1 0-1-16,7 3 1 16,-4-3-1-16,0 2 1 15,2-2-1-15,0 0 1 0,0 2 0 16,0-2-1-16,2 0 0 16,-7 3 1-16,1-3-1 15,0 3 0-15,-3-3 0 16,0 2 0-16,-2 3 1 0,-2-5-1 15,2 3 0-15,-1-3 0 16,-1 2 0-16,2-2 0 16,-5 0 1-16,5 2-1 15,-3-2 0-15,-1 0 1 16,4 0-1-16,-2 0 0 0,2 3 0 16,-1-3 1-16,1 0-1 15,0 0 1-15,-2 2-1 16,1-2 0-16,4 3 1 15,-3-3-1-15,4 0 1 0,-2 0-1 16,4 0 1-16,-4 0 0 16,5 0-1-16,0 0 1 15,1 0 0-15,0 0 0 0,-6 0 0 16,5 0 0-16,-2 0 0 16,2-3 0-16,0 1 0 15,1-1 0-15,-1 1 0 0,2 0 1 16,2-1-1-16,1 3 0 15,-5-2 0-15,2-1 0 16,-2 3 0-16,1 0 0 16,-3 0 1-16,0 0-2 15,-3 0 0-15,0 0 0 16,-2 0 0-16,2 0 0 0,0 0 0 16,2 0 0-16,-3 0 0 15,5 0 0-15,-2 0 0 16,-2 0 0-16,8 0 0 0,-5 0 0 15,3 0 0-15,-2 3 0 16,2-3 0-16,-4 2 0 16,3-2 0-16,-3 3 0 15,-2-3 0-15,-2 0 0 0,0 0 0 16,-5 0 0-16,1 0 0 16,2 0 0-16,-6 0 0 15,6 0 0-15,-3 0 0 16,-4-3 0-16,9 1 0 0,-2-1 0 15,-1 3 0-15,1-2 0 16,1 2 0-16,4-3 0 16,-3 3 0-16,-3 0 0 15,5 0 0-15,-2-3 0 16,0 3 0-16,0-2 0 0,-3 2 0 16,3 0 0-16,-3 0 0 15,1 0 0-15,-4 0 0 16,3 0 0-16,3 0 0 0,-2 0 0 15,-3 0 0-15,2 0 0 16,0 0 0-16,-1 0 0 16,1 0 0-16,-3 0 0 15,1 0 0-15,3 2 0 0,-3-2 0 16,0 0 0-16,0 0 0 16,-4 0 0-16,7 0 0 15,-3 0 0-15,2 0 0 0,-2 0 0 16,0 0 0-16,-1 0 0 15,4 0 0-15,-1 0 0 16,1 0 0-16,-1 0 0 16,1 0 0-16,2 0 0 15,2 3 0-15,-2-3 0 16,-1 0 0-16,4 3 0 0,-1-3 0 16,-2 0 0-16,2 2 0 15,0-2 0-15,-2 0 0 16,0 3 0-16,5-3 0 0,-5 2 0 15,2-2 0-15,-2 0 0 16,2 0 0-16,-2 0 0 16,2 0 0-16,0 0 0 15,1 0 0-15,-3 0 0 0,3 0 0 16,-1 0 0-16,0 0 0 16,0 3 0-16,0-3 0 15,-4 0 0-15,-1 0 0 0,-2 2 0 16,-5-2 0-16,-2 0 0 15,-4 2-11-15,-14-2-15 16,0 0-58-16,0 0-4 16</inkml:trace>
  <inkml:trace contextRef="#ctx0" brushRef="#br2" timeOffset="144197.8849">16210 15604 169 0,'0'0'4'0,"0"0"5"16,0 0 3-16,0 0 1 0,0 0 4 16,0 0 0-16,0 0 2 15,0 0 2-15,0 0-2 16,0 0-5-16,0 0 0 0,0 0-4 16,0 0 0-16,0 0-2 15,4-8-1-15,-4 8 0 16,0 0-2-16,0 0 0 15,10-8 1-15,-10 8-1 0,0 0 1 16,12-1 0-16,-12 1 1 16,10-8-1-16,-10 8 1 15,10-7-1-15,-10 7 0 0,9-10-1 16,-9 10 0-16,13-12 0 16,-13 12-2-16,10-10 0 15,-10 10 0-15,12-10-1 16,-12 10-1-16,13-8 1 15,-13 8-1-15,11-10 0 0,-11 10 0 16,14-8 0-16,-14 8 0 16,12-7 0-16,-12 7 1 15,12-7-1-15,-12 7 0 16,11-7 0-16,-11 7 1 0,11-8-1 16,-11 8 0-16,14-5 1 15,-14 5-1-15,14-9 1 16,-14 9-1-16,13-6 0 15,-13 6 1-15,10-7 0 16,-10 7-1-16,9-10 0 0,-9 10 0 16,11-12-1-16,-11 12 1 15,10-14-1-15,-10 14 1 16,9-12-1-16,-9 12 0 16,11-9 1-16,-11 9 0 15,10-8 0-15,-10 8 0 0,9-10 0 16,-9 10 1-16,10-10-1 15,-10 10 0-15,8-6 0 16,-8 6 0-16,7-11-1 0,-7 11 1 16,12-9 0-16,-12 9-1 15,11-11 1-15,-11 11-1 16,9-12 2-16,-9 12-2 0,12-12 0 16,-12 12 0-16,11-14 0 15,-11 14 0-15,10-6 0 16,-10 6 0-16,9-10 0 15,-9 10 0-15,11-7 0 16,-11 7 0-16,10-10 0 0,-10 10 0 16,9-13 0-16,-9 13 0 15,11-12 0-15,-11 12 0 16,11-10 0-16,-11 10 0 16,10-12 0-16,-10 12 0 15,11-16 0-15,-11 16 0 0,12-14 0 16,-7 4 0-16,-5 10 0 15,10-15 0-15,-5 7 0 16,-5 8 0-16,10-16 0 0,-10 16 0 16,13-16 0-16,-13 16 0 15,10-18 0-15,-6 11 0 16,-4 7 0-16,10-17 0 16,-10 17 0-16,13-14 0 0,-8 4 0 15,-5 10 0-15,9-15 0 16,-4 5 0-16,-5 10 0 15,11-20 0-15,-11 20 0 0,8-15 0 16,-8 15 0-16,11-12 0 16,-11 12 0-16,11-16 0 15,-11 16 0-15,8-12 0 16,-8 12 0-16,14-14 0 16,-14 14 0-16,10-15 0 15,-10 15 0-15,6-14 0 0,-6 14 0 16,10-14 0-16,-10 14 0 15,11-12 0-15,-11 12 0 16,5-15 0-16,-5 15 0 0,7-10 0 16,-7 10 0-16,5-12 0 15,-5 12 0-15,6-9 0 16,-6 9 0-16,5-13 0 0,-5 13 0 16,2-13 0-16,-2 13 0 15,7-12 0-15,-7 12 0 16,5-12 0-16,-5 12 0 15,7-16 0-15,-7 16 0 16,6-12 0-16,-6 12 0 0,5-12 0 16,-5 12 0-16,5-10 0 15,-5 10 0-15,2-12 0 16,-2 12 0-16,5-12 0 16,-5 12 0-16,5-13 0 15,-5 13 0-15,5-18 0 0,-5 18 0 16,6-15 0-16,-6 15 0 15,7-12 0-15,-7 12 0 16,5-14 0-16,-5 14 0 0,4-16 0 16,1 9 0-16,-5 7 0 15,6-14 0-15,-6 14 0 16,7-16 0-16,-7 16 0 0,5-13 0 16,-5 13 0-16,7-15 0 15,-7 15 0-15,7-12 0 16,-7 12 0-16,6-9 0 15,-6 9 0-15,3-13 0 0,-3 13 0 16,4-9 0-16,-4 9 0 16,3-8 0-16,-3 8 0 15,2-9 0-15,-2 9 0 16,7-13 0-16,-7 13 0 16,5-13 0-16,-5 13 0 15,6-10 0-15,-6 10 0 0,5-9 0 16,-5 9 0-16,5-8 0 15,-5 8 0-15,5-10 0 16,-5 10 0-16,4-10 0 0,-4 10 0 16,4-10 0-16,-4 10 0 15,0 0 0-15,5-12 0 16,-5 12 0-16,0 0 0 16,0 0 0-16,0 0 0 0,0 0 0 15,0 0 0-15,0 0 0 16,0 0 0-16,4-9 0 15,-4 9 0-15,0 0 0 16,0 0 0-16,0 0 0 16,0 0 0-16,0 0 0 0,0 0 0 15,0 0 0-15,0 0 0 16,0 0 0-16,0 0 0 16,0 0 0-16,0 0 0 15,0 0 0-15,0 0 0 16,0 0 0-16,0 0 0 0,0 0 0 15,0 0 0-15,0 0 0 16,0 0 0-16,0 0 0 0,0 0 0 16,0 0 0-16,0 0 0 15,0 0 0-15,0 0 0 16,0 0 0-16,0 0 0 0,0 0 0 16,0 0 0-16,0 0 0 15,0 0 0-15,0 0 0 16,0 0 0-16,0 0 0 15,0 0 0-15,0 0 0 16,0 0 0-16,0 0 0 16,0 0 0-16,0 0 0 15,0 0 0-15,0 0 0 0,0 0 0 16,0 0 0-16,0 0 0 16,0 0 0-16,0 0-6 15,0 0-26-15,11 9-55 0,-11-9-3 16</inkml:trace>
  <inkml:trace contextRef="#ctx0" brushRef="#br2" timeOffset="154190.2891">16300 15524 174 0,'0'0'4'0,"0"0"2"0,-7 0 0 16,7 0 4-16,0 0 2 16,0 0 1-16,0 0 3 15,0 0 2-15,0 0 0 16,0 0-3-16,0 0 0 15,0 0 0-15,0 0-3 0,5-4 0 16,-5 4-1-16,15-5 0 16,-15 5-2-16,14-8 0 15,-3 1-1-15,-1 2-1 16,-1 0 1-16,2-1-2 0,1-1 1 16,-2 0-2-16,5-2 1 15,-6-2-1-15,5-1-1 16,0 3 0-16,1-8-1 15,-2 3 1-15,-1 2-1 0,1-3 0 16,-4 3 0-16,4-1 1 16,-3 4-1-16,-2-2 0 15,4 1-1-15,-5 1 0 16,0 1 0-16,3-3-1 16,-2 5 0-16,2-4 0 15,0 0-1-15,0 3 1 0,0-3 0 16,-1 1-1-16,2-2 1 15,-1-2-1-15,-1 3 1 16,2 0 0-16,-2 1 0 0,3-4 0 16,-3 4 0-16,0-1 0 15,-1 0 0-15,1 1-1 16,-1-7 1-16,2 6 0 0,0-1 1 16,0-1-2-16,0 3 2 15,-3-4-1-15,4 1 0 16,-2 0 1-16,1 0-1 15,0-4 1-15,-2 7-1 0,0-4 0 16,2 2 1-16,-1 0-1 16,-2-2 1-16,1 1-2 15,2 2 0-15,0-2 0 16,-4-1 0-16,2 1 0 16,0-1 0-16,0 3 0 0,-2-2 0 15,2 2 0-15,-3 1 0 16,1-4 0-16,-2 1 0 15,4 2 0-15,-1-2 0 16,4-4 0-16,-7 4 0 0,6-1 0 16,0 1 0-16,0-2 0 15,-3 4 0-15,1 0 0 16,0 0 0-16,-1-3 0 16,0 3 0-16,-2 0 0 0,0-2 0 15,-3 2 0-15,4 0 0 16,-1 0 0-16,0 1 0 15,2-1 0-15,-5 0 0 0,7-3 0 16,-5 1 0-16,1 1 0 16,1-1 0-16,0 1 0 15,-2-2 0-15,3 1 0 16,-2 0 0-16,-1-4 0 16,0 3 0-16,4 1 0 0,-3 0 0 15,1 0 0-15,-1-1 0 16,0 1 0-16,-1 2 0 15,-1-2 0-15,-1-1 0 16,3 2 0-16,-2 2 0 0,2-3 0 16,0 2 0-16,-3 0 0 15,3 0 0-15,-2 1 0 16,1-1 0-16,-1 0 0 0,-1 0 0 16,7-1 0-16,-5 2 0 15,1-4 0-15,2 1 0 16,-2 0 0-16,1 0 0 15,1-1 0-15,0 3 0 16,-2-4 0-16,3 1 0 0,-3-3 0 16,0 4 0-16,0-2 0 15,0 2 0-15,-1-1 0 16,-1 1 0-16,5 2 0 16,-3-3 0-16,-3-2 0 0,1 5 0 15,2 1 0-15,-2-1 0 16,4 0 0-16,-4 0 0 15,1 1 0-15,-1-2 0 16,2 4 0-16,-1-4 0 0,-1 2 0 16,2-2 0-16,-3 4 0 15,4-5 0-15,-1 2 0 16,-3 0 0-16,3-2 0 16,0 2 0-16,-1-4 0 0,2 0 0 15,-1 2 0-15,0-3 0 16,0 1 0-16,-1-2 0 15,1 4 0-15,3-2 0 16,-8-2 0-16,5 4 0 0,0 0 0 16,0 2 0-16,-3-3 0 15,3 4 0-15,1-1 0 16,-1 0 0-16,0-2 0 16,-1 2 0-16,1-1 0 0,0-1 0 15,1 2 0-15,1-2 0 16,-2 2 0-16,0 0 0 15,-1-2 0-15,5 0 0 16,-5 1 0-16,1 1 0 0,-2 1 0 16,1 1 0-16,1-4 0 15,-2 2 0-15,1 0 0 16,-4 10 0-16,6-15 0 0,-1 5 0 16,-3-2 0-16,3 0 0 15,0-2 0-15,0 5 0 16,1-3 0-16,-1-1 0 15,-1 4 0-15,1-1 0 0,-2 0 0 16,0-2 0-16,1 1 0 16,2 1 0-16,-2-3 0 15,-1 4 0-15,2-1 0 16,-1-2 0-16,-1 2 0 16,2-3 0-16,-3 1 0 0,3-1 0 15,-2 4 0-15,2-2 0 16,0 5 0-16,-3-5 0 15,-2 11 0-15,7-14 0 16,-7 14 0-16,8-17 0 0,-3 5 0 16,0 1 0-16,0 4 0 15,-1-6 0-15,2 3 0 16,-1 2 0-16,-2-1 0 0,2 1 0 16,-5 8 0-16,7-17 0 15,-7 17 0-15,7-14 0 16,-7 14 0-16,5-13 0 15,-5 13 0-15,6-12 0 0,-6 12 0 16,5-13 0-16,-5 13 0 16,4-15 0-16,-4 15 0 15,7-17 0-15,-7 17 0 16,8-17 0-16,-5 9 0 16,-3 8 0-16,7-17 0 0,-7 17 0 15,5-16 0-15,-5 16 0 16,3-12 0-16,-3 12 0 15,4-12 0-15,-4 12 0 16,5-15 0-16,-5 15 0 0,6-14 0 16,-6 14 0-16,5-13 0 15,-5 13 0-15,7-14 0 16,-7 14 0-16,7-13 0 0,-7 13 0 16,5-13 0-16,-5 13 0 15,5-10 0-15,-5 10 0 16,8-14 0-16,-8 14 0 15,7-13 0-15,-7 13 0 0,8-12 0 16,-8 12 0-16,7-15 0 16,-7 15 0-16,8-14 0 15,-1 3 0-15,-7 11 0 16,10-15 0-16,-10 15 0 16,13-15 0-16,-8 6 0 0,2-2 0 15,-7 11 0-15,15-12 0 16,-15 12 0-16,10-17 0 15,-10 17 0-15,12-17 0 0,-12 17 0 16,11-17 0-16,-4 9 0 16,-2-2 0-16,-5 10 0 15,17-15 0-15,-17 15 0 16,14-12 0-16,-14 12 0 0,19-10 0 16,-19 10 0-16,14-8 0 15,-14 8 0-15,15-9 0 16,-15 9 0-16,12-8 0 0,-12 8 0 15,18-10 0-15,-18 10 0 16,15-9 0-16,-15 9 0 16,18-11 0-16,-9 7 0 15,1-2 0-15,-10 6 0 16,18-10 0-16,-9 6 0 16,-9 4 0-16,13-8 0 15,-13 8 0-15,17-7 0 0,-9 2 0 16,2 2 0-16,0-2 0 15,3 0 0-15,-1 1 0 16,-1-1 0-16,3 0 0 0,-2 2 0 16,-5-1 0-16,3 1 0 15,-10 3 0-15,12-5 0 16,-12 5 0-16,0 0 0 0,11 0 0 16,-11 0 0-16,0 0 0 15,12-5 0-15,-12 5 0 16,10-2 0-16,-10 2 0 15,18-3 0-15,-9 1 0 0,2-1 0 16,1 3 0-16,-3-3 0 16,4 1 0-16,-2-1 0 15,-1 1 0-15,1-1 0 16,-2 3 0-16,-9 0 0 0,17-5 0 16,-17 5 0-1,9 0 0-15,-9 0 0 0,0 0 0 16,12-3 0-16,-12 3 0 15,0 0 0-15,13-2 0 16,-13 2 0-16,12-3 0 0,-12 3 0 16,18-1 0-16,-18 1 0 15,17-3 0-15,-10 3 0 16,-7 0 0-16,16-3 0 0,-16 3 0 16,9 0 0-16,-9 0 0 15,0 0 0-15,11-2 0 16,-11 2 0-16,0 0 0 15,0 0 0-15,0 0 0 0,0 0 0 16,0 0 0-16,0 0 0 16,0 0 0-16,0 0 0 15,0 0 0-15,0 0 0 16,0 8 0-16,0 4 0 0,-11-2 0 16,7 7-83-16,-4 3-11 15</inkml:trace>
  <inkml:trace contextRef="#ctx0" brushRef="#br2" timeOffset="159789.7516">16357 15530 75 0,'0'0'6'0,"0"0"3"0,-7 3 2 15,7-3 5-15,0 0 0 16,-7 9 0-16,7-9 1 15,0 0 1-15,-7 12-4 16,7-12-1-16,0 0-1 0,0 11 1 16,0-11 1-16,0 0 1 15,8 0 1-15,-8 0 0 16,18-8 0-16,-10 3 0 16,6-2-4-16,-3-1-1 15,6-2-3-15,-4-2 0 0,4-1-2 16,-2 1-1-16,2-3 0 15,-1-2-2-15,-2-3 0 16,2 2-1-16,-1-4 1 0,4 3 0 16,-4-3 0-16,0 2 1 15,0-3-1-15,1 3 2 16,0 2-1-16,-1-1 1 16,0 2-1-16,-2-3 1 15,1 2-1-15,1-1-1 0,-2 1 1 16,2 1-1-16,-1 1 0 15,-1-3 0-15,2 1 0 16,-1 2-1-16,-1-2 1 16,2 1 0-16,-2 0-1 15,-1-2 1-15,3 1 0 0,-4-5-1 16,6 1 1-16,-1 0-1 16,0-5 1-16,-2 3-1 0,6-5 1 15,-5 5-1-15,3-3 0 16,-4-1-1-16,2 1 1 15,-2 2-1-15,1 0 0 16,-3 0 0-16,-1 3-1 16,4 0 0-16,-7-3 0 0,6-2 0 15,2 2 0-15,-2 0 0 16,0-4 0-16,4 4 0 16,-4 0 0-16,2 3 0 15,-2-2 0-15,0 3 1 16,-2 1 0-16,1-2 0 15,-4 5-1-15,1-3 1 0,0-1 0 16,-2 0 0-16,-1 1 1 16,2-2-1-16,0-1 1 15,-2 2-1-15,3-3 0 0,-3 3 0 16,3-1 1-16,-2 1-2 16,-1 1 0-16,3-2 0 15,-2 3 0-15,1-1 0 0,-2 2 0 16,4 0 0-16,-5-3 0 15,2 3 0-15,0-1 0 16,-3 2 0-16,3-1 0 16,-4-2 0-16,1 0 0 0,0 3 0 15,3-3 0-15,-3 3 0 16,0 0 0-16,0-1 0 16,-1-2 0-16,1 5 0 15,4-2 0-15,-5 0 0 16,4 0 0-16,-6 4 0 0,5-5 0 15,-3 4 0-15,0 2 0 16,1-3 0-16,0 0 0 16,-3 0 0-16,3 0 0 0,-2 3 0 15,1-4 0-15,2 2 0 16,-3-1 0-16,1 3 0 16,-1-1 0-16,-1-2 0 15,3 3 0-15,0-3 0 0,-3 0 0 16,4 0 0-16,-1 1 0 15,0-1 0-15,0-3 0 16,-2 3 0-16,3-2 0 0,0 0 0 16,-1-3 0-16,2 3 0 15,-2-4 0-15,0 4 0 16,2-2 0-16,1-1 0 16,-1 1 0-16,0-1 0 15,-2-1 0-15,6 4 0 16,-4 0 0-16,-3 0 0 15,4-1 0-15,-2 4 0 0,-1 0 0 16,2 2 0-16,-3 0 0 16,4-3 0-16,0 3 0 15,-3-3 0-15,4 0 0 0,-1 0 0 16,0 0 0-16,4-2 0 16,-5 2 0-16,6-2 0 0,-3-1 0 15,0 5 0-15,3 1 0 16,-9 0 0-16,6-1 0 15,-5 6 0-15,3-2 0 16,-8 9 0-16,10-18 0 0,-7 11 0 16,3-6 0-16,2 4 0 15,-3-7 0-15,5 2 0 16,-1-1 0-16,2 0 0 16,-4-2 0-16,5 2 0 15,-1-1 0-15,-1 2 0 0,1 2 0 16,0-1 0-16,1 1 0 15,1 2 0-15,2 0 0 16,0-2 0-16,-1 3 0 16,4-3 0-16,-1 3-9 0,1 6-6 15,-4-5-23-15,10 4-48 16,2 2 1-16</inkml:trace>
  <inkml:trace contextRef="#ctx0" brushRef="#br2" timeOffset="161113.0802">18523 12346 109 0,'0'0'5'0,"0"0"4"16,10 0 4-16,10 0 2 15,2 0 3-15,18 2 1 0,7 1 3 16,23-3-1-16,14 3-5 15,14-3-3-15,8 0-3 16,18 0-1-16,13 0-2 16,2 0-1-16,6 0-2 0,4 0-1 15,0 0 0-15,3 0 0 16,-5 0-3-16,-6 2-4 16,-15 1-4-16,-1-1-2 0,-9-2-7 15,-16 3-6-15,-21-1-9 16,-14 0-1-16,-13-2 1 15,-24 3-7-15,-6-1-12 16,-22-2-5-16</inkml:trace>
  <inkml:trace contextRef="#ctx0" brushRef="#br2" timeOffset="161559.9464">18742 12380 201 0,'0'0'4'15,"0"0"0"-15,0 0 1 16,7 0 4-16,11 0 3 0,7 0 3 15,22-1 2-15,15-2 2 16,25-2-1-16,23 2 1 16,26-1-1-16,20 1-3 0,14-2-2 15,8 3-2-15,0-1-1 16,-8 0-4-16,-11 3-2 16,-10 0-1-16,-19 0-1 15,-16 0 0-15,-21 3 0 16,-16 0-1-16,-18-3 1 15,-14 0 1-15,-16 0 0 0,-8 0-1 16,-21 0 0-16,0 0-1 16,-18 0 0-16,-4 0-1 15,-5-3-3-15,-8 3-3 0,-4 0-3 16,-2 0-8-16,-1 3-19 16,2 4-30-16,3-2-11 15</inkml:trace>
  <inkml:trace contextRef="#ctx0" brushRef="#br2" timeOffset="162359.9347">18657 12470 227 0,'0'0'5'0,"0"0"4"16,0 0 3-16,0 0 2 15,0 0 2-15,0 0 1 16,0 0 0-16,0 0 1 15,-2-10-5-15,2 10-4 0,0 0-1 16,0 0-4-16,0 0-2 16,0 0-1-16,0 0-2 15,0 0 0-15,0 0-3 16,0 0 0-16,0 0-4 0,0 0-4 16,0 0-5-16,-10 3-10 15,10-3-7-15,0 0-9 16,-12 2-6-16,12-2 1 0,-8 0 2 15,8 0 7-15,0 0 11 16,-7-7 17-16</inkml:trace>
  <inkml:trace contextRef="#ctx0" brushRef="#br2" timeOffset="162505.5684">18657 12470 5 0,'-47'-22'21'0,"47"22"8"15,0 0 3-15,0 0 7 16,0 0-1-16,0 0-2 16,0 0-5-16,0 0-5 15,0-7-2-15,8 4-4 16,7 1-5-16,11-1-3 15,14-4-4-15,12 2-2 0,13 0-3 16,8 3-14-16,2 6-52 16,1-1-6-16</inkml:trace>
  <inkml:trace contextRef="#ctx0" brushRef="#br2" timeOffset="165660.9373">19289 12495 162 0,'0'0'5'16,"0"0"5"-16,0 0 2 15,0 0 3-15,0 0 2 0,0 0 0 16,0 0 1-16,0 0 1 16,0-8-2-16,0 8-5 15,9-7-1-15,4 4 1 16,2-2-1-16,3-2 0 0,3 2 0 15,2-2 0-15,2 2-1 16,0-2 0-16,2-1-1 16,1 4-3-16,-2-2 0 15,-1 4-1-15,0-3-2 16,0 5 1-16,0-2-1 0,-5 2 1 16,5 0-1-16,-3-3 1 15,0 3-1-15,1-2 1 16,-1 2 0-16,-2-3 0 15,-3 3-1-15,4 0 1 16,-6-3-1-16,-1 3-1 0,2 0 0 16,-4 0 0-16,0 0 0 15,3 0-1-15,2 0 0 0,1 0 0 16,1 0 0-16,0 0 0 16,5 3-1-16,-1-3 1 15,-1 0 0-15,-1 3-1 16,3-1 1-16,-4 1-1 0,1-1 0 15,-3 3 0-15,0-3 0 16,1 5 1-16,-1-1-1 16,-1-1 1-16,3 0-1 15,0-1 1-15,0 4 0 16,-3-3-1-16,0 0 1 0,4 2-1 16,-4 1 0-16,-5-2 0 15,0 2 1-15,1-2-1 16,-3 0 0-16,1 3 0 15,-2-5 1-15,-9-4-1 16,15 15 0-16,-15-15 0 0,15 13 0 16,-15-13 0-16,15 14 0 15,-15-14 1-15,15 12-1 16,-15-12 0-16,12 13 0 0,-12-13 1 16,15 15-1-16,-15-15 0 15,15 9 1-15,-15-9 0 16,15 13-1-16,-7-5 1 0,-8-8 0 15,17 15-1-15,-5-10 0 16,-4-1 1-16,-2 4 0 16,5-3-1-16,-3 2 0 15,-8-7 0-15,17 13 1 0,-17-13-1 16,17 12 0-16,-17-12 0 16,16 14 0-16,-16-14 0 15,12 11 1-15,-12-11-1 16,15 13 0-16,-15-13 0 15,15 12 1-15,-15-12-1 16,12 12 0-16,-12-12 0 0,15 15 0 16,-15-15 0-16,12 15 0 15,-12-15 0-15,13 14 0 16,-6-4 1-16,-7-10-1 0,16 15 0 16,-7-4 0-16,-1-4 1 15,0 3-1-15,6 0 1 16,-7-3-1-16,5 3 1 0,1-1-1 15,-3 2 0-15,1-1 1 16,-2 0-1-16,1 0 0 16,3-3 0-16,-3 2 0 15,2 2 0-15,-2 1 0 0,2-2-1 16,-2-1 1-16,3 2 0 16,-4 1 0-16,4 1 0 15,-1 0 0-15,-1 0 0 16,3 5 0-16,-1-1 0 15,1-2-1-15,-1 2 1 16,2 1 0-16,-3 2 0 0,4-1 0 16,1-1 0-16,-5-1-1 15,1 1 1-15,-1 0 0 16,1-1 0-16,-1-1 0 0,-3 2 0 16,2-3 0-16,-1-1 0 15,-3 4 0-15,2-3 0 16,0 2 0-16,0 0 1 0,-2-2-1 15,2 1 0-15,-2-1 0 16,3 2 0-16,-2-2 1 16,-1 7 0-1,0-2 0-15,-1-1 0 16,4 1 0-16,-6 0 1 16,6 0-1-16,-4-1 0 15,3 2 1-15,-1-4-2 16,-1-2 0-16,2 2 0 15,-1-2 0-15,0-3 0 0,-3 2 0 16,2 2 0-16,0-1 0 16,1-2 0-16,0 1 0 15,1-2 0-15,-1 3 0 0,2 0 0 16,2 2 0-16,-1 1 0 16,1-3 0-16,-5 2 0 15,6 3 0-15,-6-6 0 16,3 10 0-16,3-8 0 0,-4 4 0 15,-1 0 0-15,5-1 0 16,-4 1 0-16,1 1 0 16,0-1 0-16,0-3 0 15,0 5 0-15,3-5 0 0,-6 5 0 16,3-2 0-16,0-2 0 16,0 4 0-16,-3-2 0 15,4 0 0-15,-2 0 0 16,-2-1 0-16,1-1 0 15,0 1 0-15,-1 1 0 0,0-2 0 16,0 2 0-16,-2-1 0 16,3 1 0-16,0 0 0 15,1 1 0-15,0 0 0 16,-2-1 0-16,2 2 0 0,-1-2 0 16,0 1 0-16,1 3 0 15,-1-5 0-15,0 1 0 16,1 0 0-16,1-3 0 0,-3 5 0 15,4-4 0-15,-2-1 0 16,-1 1 0-16,2-1 0 16,0-1 0-16,0 3 0 15,0-1 0-15,0-4 0 0,-1 3 0 16,2 0 0-16,-1-1 0 16,-3-2 0-16,2 4 0 15,0-6 0-15,0 5 0 16,-2-4 0-16,4 1 0 15,-4-1 0-15,1 2 0 0,-1 0 0 16,1-2 0-16,-2 1 0 16,2-5 0-16,0 7 0 15,0-4 0-15,-2 1 0 16,5-1 0-16,-4 1 0 0,3-1 0 16,-2 0 0-16,1 0 0 15,0-2 0-15,-3-1 0 16,2 2 0-16,-1-4 0 0,0 6 0 15,1-6 0-15,0 4 0 16,-3-4 0-16,2 3 0 16,1-3 0-16,-8-7 0 15,14 19 0-15,-6-11 0 0,-3 2 0 16,3 0 0-16,-1 0 0 16,2 1 0-16,0-2 0 15,-4 1 0-15,2 0 0 16,-7-10 0-16,18 15 0 15,-18-15 0-15,12 17 0 16,-12-17 0-16,12 14 0 0,-12-14 0 16,13 18 0-16,-9-7 0 15,4-2 0-15,-1-2 0 0,-1 3 0 16,3 0 0-16,-2 2 0 16,1-2 0-16,-1 0 0 15,3 0 0-15,-10-10 0 0,15 15 0 16,-15-15 0-16,18 15 0 15,-18-15 0-15,15 10 0 16,-15-10 0-16,12 10 0 16,-12-10 0-16,12 10 0 15,-12-10 0-15,16 7 0 0,-16-7 0 16,16 8 0 0,-5-3 0-16,-1-4 0 0,-1 5 0 15,4-1 0-15,-3 0 0 16,1-2 0-16,-2 1 0 15,-9-4 0-15,12 8 0 16,-12-8 0-16,11 6 0 0,-11-6 0 16,0 0 0-16,0 0 0 15,0 0 0-15,0 0 0 16,0 0 0-16,0 0 0 0,0 0 0 16,0 0 0-16,0 0 0 15,0 0 0-15,0 0 0 16,0 0 0-16,0 0 0 0,5 6 0 15,-5-6 0-15,0 0 0 16,0 0 0-16,0 10 0 16,0-10 0-16,0 0 0 15,0 10 0-15,0-10-3 16,-18 0-87-16,18 0-2 0</inkml:trace>
  <inkml:trace contextRef="#ctx0" brushRef="#br1" timeOffset="174704.1952">16182 15579 206 0,'0'0'8'0,"0"0"5"16,0 0 2-16,0 0 3 0,0 0 4 15,0 0 0-15,0 0 2 16,0 0 0-16,0 0-5 16,0 0-2-16,0 0-4 0,0 0-2 15,0 0-1-15,9 0-2 16,-9 0 0-16,0 0 0 16,15 0 0-16,-15 0-1 15,15-2-1-15,-8 2 1 16,5-3-1-16,-1-2 0 0,1 3 0 15,1-6-1-15,-3 3 0 16,-2-2-1-16,4 2 1 16,-4 0-5-16,2-2 0 15,-1 1 0-15,2-2 0 0,-2 2 0 16,3 0 0-16,-4-1 0 16,3 0 0-16,0 0 0 15,-1 1 0-15,-1-1 0 0,-9 7 0 16,18-12 0-16,-18 12 0 15,17-13 0-15,-17 13 0 16,11-12 0-16,-11 12 0 16,7-13 0-16,-7 13 0 0,10-9 0 15,-10 9 0-15,10-16 0 16,-10 16 0-16,12-12 0 16,-12 12 0-16,12-17 0 15,-12 17 0-15,16-15 0 16,-11 5 0-16,-5 10 0 15,12-15 0-15,-12 15 0 0,10-18 0 16,-3 12 0-16,-3-5 0 16,2 2 0-16,2-4 0 15,0 3 0-15,-1-2 0 16,0 2 0-16,1 1 0 0,-2-1 0 16,0 0 0-16,-2 2 0 15,4-2 0-15,-2 0 0 0,-1-2 0 16,0 2 0-16,1 0 0 15,2-5 0-15,-2 3 0 16,1-1 0-16,-2 3 0 16,2 0 0-16,-2 1 0 15,1 1 0-15,-2-2 0 16,-4 10 0-16,5-14 0 0,-5 14 0 16,8-18 0-16,-6 9 0 15,-2 9 0-15,7-12 0 16,-7 12 0-16,11-17 0 15,-11 17 0-15,7-15 0 0,-7 15 0 16,10-9 0-16,-10 9 0 16,8-12 0-16,-8 12 0 15,5-10 0-15,-5 10 0 16,7-8 0-16,-7 8 0 0,2-12 0 16,-2 12 0-16,7-15 0 15,-7 15 0-15,11-14 0 16,-11 14 0-16,10-13 0 0,-10 13 0 15,12-15 0-15,-12 15 0 16,13-17 0-16,-13 17 0 16,12-15 0-16,-12 15 0 15,13-15 0-15,-13 15 0 16,9-15 0-16,-9 15 0 0,8-11 0 16,-8 11 0-16,6-12 0 15,-6 12 0-15,11-12 0 16,-11 12 0-16,9-14 0 0,-9 14 0 15,10-18 0 1,-10 18 0-16,11-12 0 0,-4 2 0 16,-7 10 0-16,12-17 0 15,-12 17 0-15,9-15 0 16,-9 15 0-16,9-18 0 0,-9 18 0 16,12-15 0-16,-12 15 0 15,11-16 0-15,-6 5 0 16,2 2 0-16,-2-2 0 0,3 2 0 15,-1-4 0-15,-7 13 0 16,12-15 0-16,-12 15 0 16,13-14 0-16,-13 14 0 15,10-13 0-15,-10 13 0 16,7-12 0-16,-7 12 0 0,7-10 0 16,-7 10 0-16,8-12 0 15,-8 12 0-15,8-7 0 16,-8 7 0-16,7-13 0 15,-7 13 0-15,6-10 0 16,-6 10 0-16,9-8 0 0,-9 8 0 16,11-10 0-16,-11 10 0 15,10-12 0-15,-10 12 0 16,12-5 0-16,-12 5 0 0,8-10 0 16,-8 10 0-16,10-5 0 15,-10 5 0-15,0 0 0 16,14-7 0-16,-14 7 0 15,0 0 0-15,12-5 0 0,-12 5 0 16,10-7 0-16,-10 7 0 16,10-5 0-16,-10 5 0 15,7-3 0-15,-7 3 0 16,10-5 0-16,-10 5 0 0,13-4 0 16,-13 4 0-16,10-3 0 15,-10 3 0-15,13 0 0 16,-13 0 0-16,9-5 0 15,-9 5 0-15,12-3 0 16,-12 3 0-16,16 0 0 0,-16 0 0 16,12-3 0-16,-12 3 0 15,15 0 0-15,-15 0 0 16,10 0 0-16,-10 0 0 0,12 0 0 16,-12 0 0-16,13 0 0 15,-13 0 0-15,13 3 0 16,-1 0 0-16,-5-3 0 15,4 5 0-15,-2-2 0 0,-9-3 0 16,15 6 0-16,-15-6 0 16,17 11 0-16,-17-11 0 15,10 9 0-15,-10-9 0 16,12 10 0-16,-12-10 0 0,16 12 0 16,-16-12 0-16,11 12 0 15,-11-12 0-15,16 15 0 16,-16-15 0-16,10 17 0 15,-3-5 0-15,-7-12 0 16,10 17 0-16,-10-17 0 0,10 14 0 16,-10-14 0-16,7 15 0 15,-7-15 0-15,11 14 0 16,-6-3 0-16,-1-4 0 0,-4-7 0 16,13 20 0-16,-9-9 0 15,5-2 0-15,-5 1 0 16,4 0 0-16,-5 0 0 15,7-1 0-15,-6 4 0 16,4-3 0-16,-4 0 0 0,0 2 0 16,0 0 0-16,3-1 0 15,-1 1 0-15,-4 0 0 16,5 1 0-16,-3-1 0 0,4 1 0 16,-2-1 0-16,1 3 0 15,-2 0 0-15,-1 0 0 16,7-3 0-16,-6 5 0 15,3-5 0-15,-4 4 0 16,6-2 0-16,-2 1 0 0,-3 0 0 16,4 2 0-16,-4 1 0 15,4-3 0-15,0 3 0 16,-4-4 0-16,2 1 0 0,1 2 0 16,0-2 0-16,-1-1 0 15,0 1 0-15,1-1 0 16,2-2 0-16,-3 2 0 15,3-1 0-15,-2-3 0 0,2-1 0 16,-3 1 0-16,3 2 0 16,-5-2 0-16,6 0 0 15,-3 0 0-15,3 4 0 0,-1-5 0 16,-1 1 0-16,4 0 0 16,-1 0 0-16,1-1 0 15,4 3 0-15,-1-1 0 16,0-2 0-16,2 1 0 15,3 1 0-15,-5 1 0 16,5-2 0-16,-5 0 0 0,2 0 0 16,-6-3 0-16,4 2 0 15,-4-1 0-15,1-3 0 16,-4 3 0-16,3-4 0 16,-3 2 0-16,0-2 0 0,-2-1 0 15,3 2 0-15,1-5 0 16,-11 0 0-16,14 6 0 15,-14-6 0-15,18 4 0 0,-18-4 0 16,12 2 0-16,-12-2 0 16,8 5 0-16,-8-5 0 15,0 0 0-15,12 8 0 16,-12-8 0-16,0 0 0 0,0 0 0 16,10 7 0-16,-10-7 0 15,0 0 0-15,0 0 0 16,0 0 0-16,0 0 0 15,10 7 0-15,-10-7 0 0,0 0 0 16,0 0 0-16,0 0 0 16,0 0 0-16,0 0 0 15,0 0 0-15,0 0 0 16,0 0 0-16,0 0 0 16,0 0 0-16,0 0 0 0,0 0 0 15,0 0 0-15,0 0 0 16,0 0 0-16,0 0 0 15,0 0 0-15,0 0 0 16,0 0 0-16,0 0 0 0,0 0 0 16,0 0 0-16,0 0 0 15,0 0 0-15,0 0 0 16,0 0 0-16,0 0 0 0,0 0 0 16,0 0 0-16,0 0 0 15,-10 13-39-15,10-13-54 16,-12 0-3-16</inkml:trace>
  <inkml:trace contextRef="#ctx0" brushRef="#br1" timeOffset="177875.754">16268 15577 247 0,'0'0'5'0,"0"0"0"16,0 0 5-16,0 0 3 15,0 0 4-15,0 0 1 16,0 0 3-16,6 0 2 16,1 0 1-16,-7 0-3 0,19-8-3 15,-6 4-2-15,1-9-3 16,2 1-1-16,3-4-2 16,1-1-2-16,3-3-1 15,2-4-1-15,0-1-1 0,2-2-1 16,-2-1 0-16,-3 2 0 15,3 1-4-15,-6-3 0 16,3 0 0-16,-2 4 0 16,-2 0 0-16,2-4 0 0,-2 0 0 15,1 4 0-15,-1-6 0 16,-1 6 0-16,1-4 0 16,0 6 0-16,-4-2 0 0,-2 4 0 15,4-1 0-15,-2 4 0 16,-3 2 0-16,1-2 0 15,1 0 0-15,-4 0 0 16,3 1 0-16,4-1 0 16,-4 0 0-16,1-3 0 15,1 0 0-15,-1-3 0 0,2 4 0 16,-3-3 0-16,1 2 0 16,-4 0 0-16,2-3 0 15,-4 6 0-15,0 0 0 0,3 0 0 16,-2 0 0-16,2 2 0 15,-5-3 0-15,4 3 0 16,-1-2 0-16,5 3 0 16,-5 1 0-16,6 1 0 0,-4 0 0 15,3 0 0-15,-4 3 0 16,3 1 0-16,4 1 0 16,-4-1 0-16,3 1 0 15,-3 2 0-15,6 0 0 0,1 1 0 16,-1 1 0-16,2-2 0 15,-3 0 0-15,6 3 0 16,0 2 0-16,-7 0 0 16,5 0 0-16,-2 0 0 15,-1 5 0-15,-1 0 0 16,0 2 0-16,-1 3 0 0,-4-2 0 16,1 4 0-16,1 3 0 15,-2 0 0-15,-1 0 0 0,1-1 0 16,-3 1 0-16,2 3 0 15,-1-4 0-15,3 1 0 16,-4 3 0-16,1-3 0 0,3-1 0 16,-3 3 0-16,-2 1 0 15,3-4 0-15,-2 7 0 16,4-4 0-16,-2-2 0 16,1 2 0-16,-2-2 0 15,0 0 0-15,0 0 0 0,2 0 0 16,-1 0 0-16,-2 0 0 15,1-1 0-15,0 1 0 16,0 0 0-16,-3 0 0 16,6 3 0-16,-3-1 0 15,0 0 0-15,3-2 0 0,-1 4 0 16,-2-3 0-16,2 1 0 16,-2 3 0-16,0-3 0 15,2 3 0-15,-4 0 0 0,2-1 0 16,0 1 0-16,-4 0 0 15,2 2 0-15,1-5 0 16,0 1 0-16,1 0 0 16,0-4 0-16,-2 1 0 0,1 0 0 15,2 0 0-15,-2-3 0 16,1 3 0-16,1-3 0 16,-2 3 0-16,1-2 0 15,1 2 0-15,-2-5 0 0,1-1 0 16,-1-2 0-16,2 4 0 15,-1-5 0-15,3 2 0 16,-4 1 0-16,1-5 0 16,3 1 0-16,-4 2 0 15,1 1 0-15,3 0 0 0,-2 1 0 16,3-2 0-16,1 0 0 16,-4 1 0-16,5-3 0 15,-2 5 0-15,2-5 0 0,-2 3 0 16,2-4 0-16,-2 2 0 15,-3 1 0-15,3-2 0 16,-3 0 0-16,-2 0 0 16,1 0 0-16,-4 0 0 15,-6-5 0-15,17 7 0 0,-17-7 0 16,9 8 0-16,-9-8 0 16,0 0 0-16,11 5 0 15,-11-5 0-15,0 0 0 16,0 0 0-16,0 0 0 0,0 0 0 15,0 0 0-15,0 0 0 16,7 6 0-16,-7-6 0 16,0 0 0-16,0 0 0 15,0 0 0-15,0 0 0 0,0 0 0 16,0 0 0-16,-7 13 0 16,7-13 0-16,-11 7 0 15,11-7 0-15,-12 11 0 0,12-11 0 16,-18 9 0-16,9-6 0 15,-1 3 0-15,0-5 0 16,0 2 0-16,3 0 0 16,7-3 0-16,-16 0 0 0,16 0 0 15,-12 2 0-15,12-2 0 16,-15-2 0-16,15 2 0 16,-15-7 0-16,15 7 0 15,-20-12 0-15,8 1 0 16,-1 1 0-16,4-3 0 0,-6-1 0 15,1-4 0-15,3 1 0 16,-2-1 0-16,3-2 0 16,1 3 0-16,-2-5 0 15,5 5 0-15,3-2 0 0,-5 1 0 16,4 0 0-16,-5-2 0 16,5 1 0-16,-1 2 0 15,0-1 0-15,-2 1 0 16,1-1 0-16,-1 1 0 0,0 2 0 15,-1 0 0-15,4 0 0 16,-7 1 0-16,6 1 0 16,-5-2 0-16,2 0 0 15,-1 1 0-15,1-1 0 0,-1-3 0 16,-2-2 0-16,4 2 0 16,-3-1 0-16,2-5 0 15,-1 4 0-15,1-3 0 0,1 4 0 16,-1 1 0-16,1-2 0 15,-1 3 0-15,-3 2 0 16,1 0 0-16,2 3 0 16,0-3 0-16,-2 3 0 15,3 0 0-15,-5-1 0 16,3-4 0-16,0 3 0 16,2 5 0-16,-4-6 0 0,4 3 0 15,-3 0 0-15,3 2 0 16,-1-5 0-16,0 5 0 0,1 0 0 15,2-5 0-15,-5 5 0 16,2-2 0-16,1-1 0 16,3 4 0-16,-7-4 0 15,1 3 0-15,3 1 0 0,-3-3 0 16,2 0 0-16,1 0 0 16,-3 3 0-16,2-2 0 15,-1 2 0-15,-1 2 0 0,2-3 0 16,8 10 0-16,-15-15 0 15,6 8 0 1,2 1 0-16,-4 0 0 0,1-6 0 16,-3 8 0-16,4-4 0 15,-3 3 0-15,1-2 0 16,-1 5 0-16,2-4 0 0,-3 5 0 16,1-2 0-16,-1-2 0 15,1 5 0-15,0 0 0 16,-1-3 0-16,1 1 0 0,-1-1 0 15,0 3 0-15,2-2 0 16,-2 2 0-16,-1-2 0 16,1-1 0-16,3 3 0 15,1 0 0-15,-4 0 0 0,3 0 0 16,-3 0 0-16,3 0 0 16,10 0 0-16,-14 0 0 15,3 3 0-15,4-1 0 0,-3 3 0 16,2-3 0-16,8-2 0 15,-17 3 0-15,8-1 0 16,9-2 0-16,-16 6 0 16,7-2 0-16,-2-1 0 15,1 2 0-15,-2 2 0 16,-3 1 0-16,3 2 0 0,-2 0 0 16,1 0 0-16,-4-1 0 15,4-1 0-15,3 0 0 16,-3-1 0-16,6-3 0 0,-5 4 0 15,12-8 0-15,-18 15 0 16,18-15 0-16,-15 15 0 16,5-5 0-16,0 0 0 0,-3 2 0 15,1 0 0-15,0 3 0 16,-4 3 0-16,0 1 0 16,2 1 0-16,-6 3 0 15,6 1 0-15,-6 3 0 16,3 3 0-16,-5 1 0 15,1 0 0-15,5 4 0 0,-5 4 0 16,5-1 0-16,-5 4 0 16,-2 0 0-16,3-1 0 15,-1 4 0-15,1 0 0 16,-5 2 0-16,-1-2 0 16,5-2 0-16,-7 1 0 0,-1-7 0 15,1 2 0-15,-2-1 0 16,0-1 0-16,-3-5 0 0,2 3 0 15,-6-2-4-15,-4 1-15 16,4-5-13-16,-9 5-55 16,3-3-2-16</inkml:trace>
  <inkml:trace contextRef="#ctx0" brushRef="#br0" timeOffset="268202.5318">18085 12281 251 0,'0'0'5'15,"0"-9"3"-15,0 9 1 16,0-15 0-16,0 15 1 15,7-17 1-15,6 5 2 0,3-3 4 16,13 3-5-16,11 0 0 16,9-5 1-16,11 5 1 15,10-5-1-15,7 5-2 16,7-3 0-16,8 5-3 16,0-2-1-16,0 6-1 0,6 3-1 15,0-3-1-15,7 3-1 16,-1 3 0-16,-4 0 0 0,4 0-1 15,-9 4 0-15,-1 4 0 16,-4 2-1-16,-6 3 0 16,-12-1 1-16,-4 3-1 15,-8 5-1-15,-7-3 1 0,-2 6-1 16,-4 0 0-16,-7-2 0 16,2 4 0-16,-3 1-1 15,1 0 1-15,-5 1 0 16,-3-2 0-16,-2 0 0 15,-5 0-1-15,-4 2 1 0,-7-5 0 16,-2 0 0-16,-6 1-1 16,-6-1 1-16,0-2 0 15,-8 2 1-15,-7-2-1 16,-3 0 1-16,-12 2-1 0,-4-5 1 16,-8 3-1-16,-8-2 1 15,-7 1-1-15,-6-4 0 16,-3 3 0-16,-4-4-1 0,-7-1 1 15,0-4 0-15,0 2 0 16,-7-5-1-16,6 2 1 16,-4-2 0-16,0-3 0 15,0-3 0-15,3 0 0 16,0-6 1-16,1-2-1 0,1-4 0 16,-2 2 0-16,1-2 0 15,2-3 0-15,0-2 0 16,5 0 0-16,1-4 1 0,7 1-1 15,7 1 0-15,-2-1 1 16,9-2-1-16,2 2 0 16,4-3 1-16,4 1-1 15,2 1 0-15,0-5 1 16,6 4 0-16,7-3-1 16,1 3 1-16,3-2-1 0,5-2 1 15,7 2 0-15,3-1-1 16,3 0 1-16,4-2-1 0,11 0 0 15,4 0 0-15,11-1 0 16,9-2 0-16,10 1 0 16,15-1 0-16,13 2 0 15,16-1 0-15,14 2 0 16,10 5 1-16,7 2-1 0,4 5-2 16,-1 4-6-16,8 9-23 15,12 4-49-15,-18 6-1 16</inkml:trace>
  <inkml:trace contextRef="#ctx0" brushRef="#br0" timeOffset="269093.9905">18076 12074 148 0,'0'0'7'0,"0"0"4"16,9-13 3-16,-2 3 3 15,16-2 5-15,2 2 0 16,12-7 2-16,13 2-1 0,10-2-3 16,14 7-4-16,13 0-3 15,10 2-3-15,10 6-2 16,13 2-1-16,1 0 0 15,4 7-2-15,4 3 0 16,3 7 0-16,-8 1-1 0,-2 5-1 16,-8 0 1-16,-7 8-1 15,-3-1-1-15,-1-3 0 16,-14 5 0-16,-8 1-1 16,-3-4 0-16,-10 3-1 0,-9-1 0 15,-7-5-1-15,-12 3 0 16,-15-1 0-16,-5-1 0 15,-6-4 1-15,-11 1 0 0,-3 1 0 16,-8-3 1-16,-9-1 0 16,-7 1 1-16,-10 0 0 15,-8-3-1-15,-5-1 1 16,-10 2-1-16,-10-2-1 0,-5-1-1 16,-11 0 1-16,-4-3-1 15,-9-3 0-15,-8 1 0 16,-4-3 0-16,-5-3 1 15,-2-1-1-15,-2-5 1 0,0 0 0 16,-2-11 0-16,4 2 0 16,2-6 1-16,-2-2-1 15,3-3 0-15,5-2 0 16,6-8 1-16,16 0 0 16,10-2-1-16,10-3 1 0,19-4-1 15,17 4-1-15,27-7-6 16,15-1-14-16,31-3-36 15,24 11-18-15</inkml:trace>
  <inkml:trace contextRef="#ctx0" brushRef="#br0" timeOffset="271993.523">16231 15620 215 0,'0'0'5'16,"0"0"3"-16,0 0 0 15,0 0 3-15,7-4 2 0,-7 4 1 16,11-5 1-16,-11 5 1 16,9-4-4-16,-9 4-2 15,20-8-2-15,-10 5-1 0,5 1-2 16,2-1-3-16,4-1-4 15,6-4-8-15,0-2-13 16,10 3-24-16,-7-8-24 0</inkml:trace>
  <inkml:trace contextRef="#ctx0" brushRef="#br0" timeOffset="272154.6828">16699 15450 280 0,'0'0'5'16,"0"0"0"-16,0 0 2 15,0 0-1-15,0 0 0 0,0 0 0 16,12-2 0-16,-3-5-5 16,4-1-11-16,4-5-10 15,6-4-21-15,-5 0-28 16,14 0-3-16</inkml:trace>
  <inkml:trace contextRef="#ctx0" brushRef="#br0" timeOffset="272302.6609">16954 15267 302 0,'0'0'4'0,"0"0"0"0,8 0 1 16,-8 0-1 0,0 0 2-16,13-8-2 15,-4 4-3-15,3-6-5 0,4-2-13 16,6-1-17-16,-5-7-34 16,11 3-3-16</inkml:trace>
  <inkml:trace contextRef="#ctx0" brushRef="#br0" timeOffset="272434.8244">17262 15000 277 0,'0'0'3'0,"0"0"1"0,0 0 0 16,0-9 0-16,0 9-3 15,0-12 1-15,0 12-5 16,8-14-9-16,2 1-19 16,5 4-33-16,2-6-4 0</inkml:trace>
  <inkml:trace contextRef="#ctx0" brushRef="#br0" timeOffset="272569.5532">17464 14737 271 0,'0'0'3'0,"0"0"1"15,0-15-1-15,0 15 0 16,0-14 0-16,3 3-3 16,-3-4-6-16,7-2-23 15,13 4-33-15,-6-3-4 16</inkml:trace>
  <inkml:trace contextRef="#ctx0" brushRef="#br0" timeOffset="272718.4115">17667 14345 311 0,'0'0'2'0,"0"0"0"16,0-10 0-16,0 10 0 15,3-17-4-15,2 3-7 16,0-1-16-16,0-7-36 0,5-2-9 15</inkml:trace>
  <inkml:trace contextRef="#ctx0" brushRef="#br0" timeOffset="272869.5707">17817 13971 277 0,'0'0'2'0,"0"0"0"15,0-10 0-15,0 10 0 16,2-17-3-16,1 7-5 15,5-5-14-15,-6-4-29 0,5-1-16 16</inkml:trace>
  <inkml:trace contextRef="#ctx0" brushRef="#br0" timeOffset="273004.7247">17940 13605 207 0,'0'0'4'16,"0"0"-2"-16,0-12 0 15,0 12-2-15,7-18-8 16,-5 11-20-16,-2-9-28 16,2 1-3-16</inkml:trace>
  <inkml:trace contextRef="#ctx0" brushRef="#br0" timeOffset="273152.9731">18058 13221 150 0,'0'0'0'16,"0"0"-3"-16,0-13-11 0,0 13-19 15,0-17-17-15</inkml:trace>
  <inkml:trace contextRef="#ctx0" brushRef="#br0" timeOffset="273301.1094">18185 12852 133 0,'0'0'2'0,"0"-10"-1"16,-6 0 0-16,6 10-11 16,0-11-32-16,2 2-5 15</inkml:trace>
  <inkml:trace contextRef="#ctx0" brushRef="#br0" timeOffset="273486.729">18421 12542 233 0,'0'0'5'16,"0"0"1"-16,0-9 1 0,0 9-1 15,0-12 2-15,0 12-3 16,0-14-3-16,0 14-7 15,1-15-23-15,-1 15-34 16,11-3-4-16</inkml:trace>
  <inkml:trace contextRef="#ctx0" brushRef="#br0" timeOffset="274454.3518">16333 15490 146 0,'0'0'8'15,"0"0"2"-15,0 0 4 16,0-7 0-16,0-3-1 0,11-2 2 16,2-11-2-16,4 1 1 15,9-8-7-15,-4-2-5 16,5-6-2-16,-4 1-3 16,4-5-3-16,-6 0 1 15,0 2-2-15,-5-3 1 0,-2 2 1 16,-3-1 2-16,-2 4 3 15,-1 6 4-15,-2 1 6 16,1 1 2-16,-5 7 3 16,3-1-3-16,-3 5 1 0,1-7-2 15,1 2-3-15,3 1-4 16,2-2-5-16,2 0-5 16,3-5-5-16,0 3-13 15,6 0-16-15,-5-7-24 0,8 4-6 16</inkml:trace>
  <inkml:trace contextRef="#ctx0" brushRef="#br0" timeOffset="274567.4969">16926 14269 193 0,'0'0'2'0,"0"0"-1"16,0-15 1-16,3 4-4 16,-3-1-10-16,7-12-26 15,6 4-15-15</inkml:trace>
  <inkml:trace contextRef="#ctx0" brushRef="#br0" timeOffset="274717.6491">17170 13684 174 0,'0'0'2'0,"3"-9"-2"15,-1-2-5-15,6-1-16 16,4 0-32-16,0-14 0 15</inkml:trace>
  <inkml:trace contextRef="#ctx0" brushRef="#br0" timeOffset="274866.7272">17397 13198 206 0,'0'0'1'0,"0"0"-1"16,5-15 2-16,0 8-8 15,0-5-9-15,4-5-17 16,4 0-17-16</inkml:trace>
  <inkml:trace contextRef="#ctx0" brushRef="#br0" timeOffset="275018.0378">17558 12735 235 0,'0'0'5'0,"0"0"0"0,3-7 1 15,-3 7-1-15,7-17 2 16,-2 2-3-16,8-1-5 16,-3 0-11-16,5-7-30 0,7 4-21 15</inkml:trace>
  <inkml:trace contextRef="#ctx0" brushRef="#br0" timeOffset="275154.1346">17951 12334 185 0,'0'0'2'16,"0"0"1"-16,12-9 0 16,-1 3-2-16,5 4-9 0,3-1-20 15,0-1-23-15,8 1-2 16</inkml:trace>
  <inkml:trace contextRef="#ctx0" brushRef="#br0" timeOffset="275265.8373">18289 12272 130 0,'0'0'-10'0,"0"0"-36"0,0 0-1 15</inkml:trace>
  <inkml:trace contextRef="#ctx0" brushRef="#br0" timeOffset="281910.5088">17745 12726 115 0,'4'-11'1'0,"7"-8"-1"0,6-6 0 15,8-9-7-15,3-4-21 16,4-11-15-16</inkml:trace>
  <inkml:trace contextRef="#ctx0" brushRef="#br0" timeOffset="282057.8495">18151 12025 235 0,'0'0'5'0,"0"0"1"0,9-11 2 16,-9 11-2-16,11-17 1 0,-3 4-11 16,10-9-36-16,7 3-17 15</inkml:trace>
  <inkml:trace contextRef="#ctx0" brushRef="#br0" timeOffset="282204.4453">18577 11494 292 0,'0'0'0'0,"0"0"1"16,0-14 2-16,0 14-2 0,6-20-5 15,4 7-14-15,7 5-37 16,5-14-9-16</inkml:trace>
  <inkml:trace contextRef="#ctx0" brushRef="#br0" timeOffset="282367.5576">19048 11103 214 0,'0'0'1'0,"0"0"-1"16,0 0-1-16,0 0-2 15,12-5-7-15,1 5-12 16,1-8-22-16,9 1-14 0</inkml:trace>
  <inkml:trace contextRef="#ctx0" brushRef="#br0" timeOffset="282899.2085">19465 10967 129 0,'0'0'2'0,"8"0"2"15,9 2 1-15,3-2-1 16,14 0 1-16,4 0-3 16,11-2-11-16,11 2-31 15,0-3-8-15</inkml:trace>
  <inkml:trace contextRef="#ctx0" brushRef="#br0" timeOffset="283048.3734">20340 10984 216 0,'0'0'3'16,"0"0"0"-16,0-5 2 16,0 5 0-16,10-4 2 0,0 4-10 15,10 0-38 1,24-6-16 0</inkml:trace>
  <inkml:trace contextRef="#ctx0" brushRef="#br0" timeOffset="283188.0485">20987 10939 304 0,'0'0'0'0,"0"0"1"15,0 0-1-15,9 5 1 16,1-2 1-16,8-3-4 0,12 0-12 16,2 2-40-16,15-2-13 15</inkml:trace>
  <inkml:trace contextRef="#ctx0" brushRef="#br0" timeOffset="283317.2182">21715 10942 279 0,'0'0'0'0,"0"0"1"16,0 0-1-16,0 0-11 15,7 7-51-15,13-1-2 0</inkml:trace>
  <inkml:trace contextRef="#ctx0" brushRef="#br0" timeOffset="283487.3384">22471 10989 397 0,'0'0'2'0,"0"0"0"0,0 0 1 15,0 0 0-15,0 0-1 16,12 0-7-16,1 3-24 15,9-1-44-15,0-2-4 16</inkml:trace>
  <inkml:trace contextRef="#ctx0" brushRef="#br0" timeOffset="283578.0998">22657 11071 327 0,'0'0'1'0,"0"0"-3"0,0 0-10 15,-9 9-51-15,9-9-6 16</inkml:trace>
  <inkml:trace contextRef="#ctx0" brushRef="#br0" timeOffset="286734.6437">22269 7424 243 0,'0'0'8'0,"0"-15"5"15,0 3 4-15,0-3 2 0,-7 0 0 16,0-2 2-16,-9 2 0 16,-6 5 1-16,-11 10-7 0,-6 13-5 15,-5 13-3-15,-11 25 0 16,0 9-1-16,-2 18 1 16,2 9 1-16,6 12 1 0,8 7 0 15,14 1-1-15,10 2 1 16,14-8-2-16,6-3-2 15,20-14-1-15,9-11-1 16,12-13-2-16,8-13 1 0,6-13-2 16,4-16 0-16,2-13 0 15,6-12 1-15,-6-19 1 16,1-14-1-16,-8-14 0 16,-2-15-1-16,-5-13-1 15,-6-19 0-15,-11-16 0 16,-13-7-1-16,-11-4 0 0,-11-6 0 15,-21 10 0-15,-11 10 1 16,-16 15 1-16,-14 22 0 16,-9 20 1-16,-11 28-1 0,-2 19 0 15,-7 17 0-15,1 24 0 16,8 17 1-16,2 29-1 16,12 20 0-16,15 14 0 0,15 11 2 15,20 11 1-15,20 1-3 16,23 0-2-16,17-15-14 15,15-10-66-15,24-15-2 0</inkml:trace>
  <inkml:trace contextRef="#ctx0" brushRef="#br0" timeOffset="288563.1185">16214 5450 303 0,'0'0'5'16,"-4"-12"3"-16,2-3 3 0,-3-8 2 15,3-9 2-15,-5-13 5 16,-1-14 1-16,0-13 2 16,1-17-6-16,0-14-2 0,0-13-2 15,-2-15-2-15,4-17-3 16,3-8-2-16,2-13-3 15,0 6 0-15,7 1 0 16,2 17 0-16,-2 11-1 0,0 22 0 16,4 26-1-16,-7 24-1 15,-1 15-2-15,-1 20-4 16,-2 17-5-16,0 10-13 0,5 20-38 16,2 4-23-1,9 10-4-15</inkml:trace>
  <inkml:trace contextRef="#ctx0" brushRef="#br0" timeOffset="289390.1785">22143 5189 116 0,'0'0'6'15,"0"0"6"-15,0 0 5 0,0 6 8 16,0-6 4-16,0 9 4 16,0-9 1-16,0 0 2 15,0 0-3-15,0 0-5 0,0 0-5 16,0-5-5-16,0-12-3 16,0-10-2-16,0-13-4 15,-3-9-1-15,-2-17-2 0,1-12 0 16,-2-23-1-16,1-20-1 15,0-16-1-15,3-17-1 16,2-7 0-16,0-10-1 16,4 0 2-16,10 3-1 0,-2 10 1 15,2 13-1-15,1 19 0 16,-3 19 1-16,-1 18-1 16,-6 20-1-16,-3 14 0 15,-2 14 1-15,-5 13 0 16,-3 8-1-16,-1 8-1 15,1 7-1-15,8 5-4 0,-17 0-2 16,9 10-5-16,1 2-13 16,4 5-34-16,3 7-26 15,-6 3-1-15</inkml:trace>
  <inkml:trace contextRef="#ctx0" brushRef="#br0" timeOffset="290431.6414">16043 3406 222 0,'0'0'2'16,"0"0"4"-16,4 4 0 15,-4-4 4-15,25 11 1 0,-2-7 1 16,14 4 1-16,7-3 1 16,20 3-2-16,10-3 1 15,22 0-3-15,11-5-1 16,15 0-2-16,12 0-1 0,10-10-1 16,15 5-1-16,11-3-1 15,5-2-2-15,15 0 1 16,8 3-1-16,4-5-1 15,-2 5 1-15,11-1-1 0,0 0 1 16,-1 1-1-16,-5-1 1 16,-8 4 0-16,-6-1 0 15,2-5 1-15,-5 2-1 16,-7 0 0-16,-10-1 0 0,-3 2 0 16,-6-4 0-16,-5-1 1 15,-11 5-1-15,-14-5-1 16,-12 4 1-16,-11-2-1 15,-10 3 1-15,-14-1-1 16,-15 3 1-16,-16 0 1 0,-7-1-1 16,-12 5 2-16,-5-2 0 15,-10 3-1-15,-5-3 1 16,-5 1 1-16,-10 2-1 0,12 0 0 16,-12 0 0-16,0 0 0 15,11-3 0-15,-11 3-1 16,0 0-1-16,0 0 1 15,0 0-2-15,0 0-1 0,0 0 0 16,0 0-1-16,-7-2 0 16,7 2 1-16,0 0 0 15,0 0-1-15,0 0 2 16,9 0-1-16,-9 0 1 16,14-2 2-16,-3-1-1 0,-1 3 2 15,-3-2-1-15,2 0 1 16,4-4 0-16,-3 4 0 15,3-3 0-15,1 2 1 16,0 1-2-16,2 0-1 0,2-1 0 16,-1-2-1-16,0 5 1 15,2-1-2-15,-5-2-1 16,1 3-5-16,-7 0-7 0,-8 0-17 16,14 4-45-16,-14-4-4 15</inkml:trace>
  <inkml:trace contextRef="#ctx0" brushRef="#br0" timeOffset="290770.0257">21610 2930 369 0,'0'0'3'0,"0"0"0"0,0 0 1 15,0 0 2-15,0 0 1 16,0 0 0-16,0 0 2 0,13 10 1 16,4 5-2-16,8 3-1 15,5-2 0-15,4 7-1 16,7-1-1-16,-2 6-1 16,-2-3-2-16,-4-2 0 0,-6 3 0 15,-9 1-1-15,-16 3 1 16,-6-1-1-16,-22 4 0 15,-6-3 0-15,-13 2 0 16,-6 0-2-16,-2-2-5 0,-2-3-8 16,3-5-30-16,7 6-36 15,11-9-3-15</inkml:trace>
  <inkml:trace contextRef="#ctx0" brushRef="#br0" timeOffset="291513.7018">16452 3267 340 0,'0'0'8'16,"3"-9"3"-16,-3 9 3 0,5-10 1 15,-5 10 0-15,0 0 0 16,2-10 0-16,-2 10 1 16,-13 0-8-16,-4 10-2 15,-1 2-3-15,-9 0-1 16,0 5-1-16,-9 3 1 0,2-3-1 15,-3 1 1-15,3-3-1 16,4 0 0-16,2-2 0 16,3-6-1-16,8 0 0 15,7 1-1-15,10-8 1 0,0 14 0 16,13-7 0-16,11 5 0 16,8 6-1-16,14 0 0 15,0-1 1-15,11 2 0 0,0-1 1 16,3-1-2-16,-5 1-1 15,-2-5 0-15,-6-1-2 16,-5 0-4-16,-5 1-6 0,-7-4-15 16,-2-1-51-16,-1-4-2 15</inkml:trace>
  <inkml:trace contextRef="#ctx0" brushRef="#br0" timeOffset="292113.943">18171 2689 462 0,'0'0'3'0,"0"0"0"16,0 0 0-16,0 0 1 0,0 0 0 15,0 0 0-15,0 13 0 16,0 6 1-16,6 10-2 16,-2 0-2-16,7 5-1 15,-3 4 1-15,1-1-1 0,2-3 0 16,-1-3-1 0,-1-7 1-16,-4-4-1 0,-2-5 2 15,-3-6 0-15,0-9 0 16,-10 0-1-16,0-4 1 15,-2-16 0-15,2-2 2 0,2-7-2 16,1-15 1-16,7-4 0 16,2-10-1-16,7 1 1 15,10-2-2-15,5 5 0 16,3 4 0-16,6 8 0 0,5 7 0 16,-1 13 0-16,-4 9 0 15,3 9-2-15,-8 6 2 16,-3 8 0-16,-9 7 0 15,-7 7 0-15,-9 9 2 0,-9 2-2 16,-7 5 0-16,-9-3 0 16,-5-1 0-16,-4 0 0 15,3-2 0-15,6-4 0 0,3-2 0 16,10-6 0-16,4 0 0 16,11-3 0-16,14-2 0 15,16 3 0-15,11-2 0 16,11 0 0-16,9-3-4 15,11 4-22-15,5-2-58 0,-6-2-2 16</inkml:trace>
  <inkml:trace contextRef="#ctx0" brushRef="#br0" timeOffset="298686.3843">7538 5036 157 0,'0'0'7'16,"0"0"2"-16,0 0 5 0,0 0 2 15,5-7 1-15,-5 7 1 16,0 0-1-16,0 0 2 16,0 0-6-16,0 7-2 0,0 3-3 15,-3 0-3-15,1 5 1 16,-1-1 1-16,3 4-2 16,-2-3 0-16,2 5 0 15,0-3 0-15,0 0 0 0,0 0-1 16,2-2 0-16,3 3 0 15,0-1 0-15,2-2-1 16,-2 0 0-16,3-5-1 0,-1 2 0 16,3 0 0-1,-5 2 0-15,3-8 0 0,-1 5 0 16,3-7 1-16,1 4-1 16,-2-4 1-16,1 2 0 15,3-1 0-15,-4-3 0 16,6 1 1-16,-5-1-1 15,0-2 0-15,6 0 0 16,-4 0 0-16,1 0-1 0,1 0 0 16,-2 0 0-16,3-2-1 15,0 2 1-15,-2-5-1 0,1 5 0 16,2-3 0-16,-2 3 0 16,2-2 0-16,-4-1 0 15,3 0 0-15,-5 3 0 0,4-1 0 16,-1-2 0-16,1 0 0 15,1 3-1-15,0-5 2 16,6 3-2-16,-1 0 1 16,-1-1-1-16,6-2 1 15,-2-1 0-15,-1 3-1 0,8-3 1 16,-6 1-1-16,6-1 1 16,0 2-1-16,0-1 0 15,1 2 0-15,2-1 0 16,0 1 0-16,2-2 0 15,2 0 0-15,3 3 1 0,3-6-1 16,1 4 0-16,3-1 1 16,5-1 0-16,1 5-1 15,1-2 1-15,1 3-1 0,-3 0 1 16,-2 4 0-16,0 2-1 16,-6 1 0-16,-3 3 1 15,0 2-1-15,-6 0 0 0,-3 3 1 16,-4 0-1-16,-1 5-1 15,-2 0 3-15,-5 2 0 16,-6-3 0 0,4 1 0-16,-10 3 0 0,2-5 0 15,-6-1 0-15,-1-3 1 16,-3-1-2-16,0-3-1 16,0-10 1-16,0 12-1 15,0-12 1-15,0 0 0 16,0 11 0-16,0-11 0 15,0 0 0-15,0 0 1 16,0 0-1-16,0 0 0 0,0-8 1 16,0 8-2-16,5-15 1 15,-4 5-1-15,6 2 0 16,0-1 0-16,-2-1 0 0,5-2 1 16,0-1-1-16,2 3-1 15,0-4 2-15,1 2-2 0,4-2-1 16,-2 2 1-16,8 0 0 15,-1-1-1-15,3 4 0 16,2-3 1-16,0 4-1 0,3 1 2 16,5 2 0-16,2-1 0 15,-4 3 0-15,2 1 0 16,5 2 1-16,0-1-1 16,7 1 0-16,-3-4 0 15,6 4 0-15,-3-2 0 16,3 2 0-16,4-3 0 15,-5 3 1-15,2-2-1 0,1 2 0 16,-4-3 0-16,6 0 1 16,-7 3-1-16,3 0 0 15,2 0 0-15,-3 0 0 0,7 0 0 16,-4 0 0-16,5 6 0 16,-2-4 0-16,0 1 0 15,0 3 0-15,-4-3 1 0,2 3-1 16,-1-1 0-16,-3 0 0 15,-2 2 0-15,2-1 1 16,-8 1-1-16,4-2 0 16,0 2 0-16,-3 0 0 0,1 1 1 15,-1-3 1-15,-1 2 0 16,5 1-1-16,-4-4 1 16,0 1 0-16,0-2-1 15,-2-3 1-15,0 2-1 16,2-2-1-16,-5 0 0 15,1 0 0-15,4 0 1 0,-2-2-1 16,0-4-1-16,-1 1 0 16,1 1 0-16,-3-4 0 15,-1 4 0-15,-3-1 0 16,-3-3 0-16,0 6-1 0,-5-3 3 16,0 3-1-16,0-3 0 15,0 2 0-15,3 1 0 0,-3-1 0 16,2 0 0-16,0 2 0 15,2-2 0-15,1 3 0 16,-2 0 0-16,-1-3 0 0,1 3 0 16,-1 0 0-16,-1 0 0 15,0 0 0-15,2 0 0 16,-6 3 0-16,2-3 0 16,-1 3 0-16,2-3 0 15,-8 0 0-15,3 0 0 16,1 0 0-16,-5 0 0 15,2 0 0-15,1-3 0 16,-1 0 1-16,3-2-1 0,0 1 0 16,-1-1 0-16,2-1 0 15,2 1 0-15,-3 4 0 0,4-5 0 16,-2 3 0-16,0 1 0 16,-2-1 0-16,-1 0 0 15,3 2 1-15,2 1-1 16,-6-3 0-16,4 3 0 0,1-5 0 15,-1 2 1-15,-1 1-1 16,1-3 0-16,-3 5 0 16,-1-2 0-16,-1-3 0 0,-1 2 0 15,1 1 0-15,0 2 0 16,-5-3 0-16,6 3-1 16,-2-2 1-16,1 2 0 15,-4 0 0-15,4 0 0 16,-4 0 0-16,-3 0 0 15,1 2 1-15,-5-2-1 0,-7 0 0 16,13 3 0-16,-13-3 0 16,0 0 0-16,10 0 0 15,-10 0 0-15,0 0-1 16,0 0-4-16,0 0-2 0,0 0-8 16,0 0-15-16,-10 7-54 15,10-7-1-15</inkml:trace>
  <inkml:trace contextRef="#ctx0" brushRef="#br0" timeOffset="303859.1612">7485 5196 73 0,'0'0'3'16,"0"0"2"-16,-7-9 3 16,7 9 0-16,-10-15 4 15,5 3 0-15,0-6 2 0,0 1 0 16,3-8-1-16,-3 0-1 15,2-4 0-15,3 0-1 16,0-7-1-16,0 2-1 16,0-5-1-16,5-2-1 0,0-1-2 15,0 3 1-15,2-1-3 16,4 0 2-16,-4 2-2 16,3 5 1-16,0 0 1 15,2 6-1-15,-2 0 0 0,0 0 0 16,2 4 1-16,-2-1-2 15,1 1 0-15,-4 4 0 16,2-4 1-16,-4 6-1 16,4-1-1-16,-5 3 0 15,1-2 1-15,2 3-2 16,4 2 1-16,-1-1-1 0,-1 3-1 16,2 1 1-16,1 0-1 15,-5 4 0-15,4 1 0 0,-2-4 1 16,-3 5-1-16,4-2 0 15,4 3 0-15,-2-3 1 16,3 3-1-16,4-1 1 16,2 0-1-16,4-1 1 0,3 1 0 15,6 1 0-15,3 0 0 16,9-1 0-16,0-2 0 16,7 5 0-16,4-3 1 15,0-1 1-15,5 4-1 16,-2-2 0-16,2 2 0 0,0 0 0 15,0 0 1-15,0-3-1 16,-2 3 0-16,9-3 1 16,3 1-1-16,1-1 0 15,3 3 0-15,4-3 0 16,0-1 0-16,-1 4-1 0,1-2 1 16,0 2-1-16,-1 0 0 15,1 0 0-15,-6-4 0 0,1 4 0 16,4 0 1-16,-1-2-1 15,3 1 1-15,1-5 0 16,5 1-1-16,1-1 2 16,-1 2-2-16,1-4 0 0,0-1 0 15,-3 4 0-15,-6-2 0 16,0 4 0-16,-6-4 0 16,-2 4-1-16,0-2 1 15,-2 5 0-15,0-3 0 16,-1 1 0-16,2 0 0 15,1 0 1-15,0-1-1 0,-2 0 0 16,-2 1 0-16,-3-4 0 16,-2 5 0-16,-4-2-1 15,-1 3 1-15,-4-2-1 16,-7 2 0-16,4 0 1 0,-5 0-1 16,5 0 1-16,-3 0 0 15,2 0-1-15,6 0 1 0,-7 0 0 16,-1-4 0-16,3 2-1 15,-6 0 1-15,1 2-1 16,-3-2 0-16,1 2 0 16,-6-3 0-16,5 0 1 15,-3 3-1-15,4-2 1 0,-1 0 0 16,3 2-1-16,0-4 1 16,0 2-1-16,-1 0 1 15,-1-1-1-15,-1-2 1 16,-3 0-1-16,-2 2 1 0,2-4-1 15,-7 5 0-15,2-3 0 16,-4 3 0-16,3-3 0 16,-4 3 1-16,1-4-1 15,-2 2 0-15,2-2 1 0,-2 5-1 16,1-5 0-16,-2 1 0 16,0 2 1-16,-2 2-1 15,0-2 1-15,-3 1-1 0,1-2 1 16,-1 2-1-16,-2 0 1 15,-2 2-1-15,3 0 1 16,-3 0-1-16,1 0 0 16,-1 0 0-16,3 0 1 15,-5 4-1-15,2 0 0 0,-1-2 0 16,1 1 1-16,0-2-1 16,1 2 0-16,-1 2 0 15,1-2 0-15,-1 0 1 16,2 1-1-16,-1 1 0 0,1 0 0 15,1-2 0 1,0 1 0-16,0 1 1 0,1-2-1 16,1 1 0-16,-2-1 0 15,2 1 1-15,0-1-1 16,4 2 0-16,-8 0 0 0,4 0 0 16,1 1 0-16,-3-2 0 15,-2 2 0-15,-1-4 0 16,-3 2-1-16,-2 2 1 0,-1-2 0 15,-5 4-1-15,4-2 1 16,-2 3 0-16,-1 3-1 16,-4 1 1-16,7 1-1 15,-6 4 0-15,2-4 1 0,-2 7-1 16,0-1 1-16,0 2-1 16,-2 2 1-16,-1-1-1 15,-2 0 1-15,3 0-1 0,-3 2 1 16,0 0-1-1,0-2 1-15,0 1 0 0,0 1 0 16,0 0 0-16,0 0 0 16,0 2 0-16,0-2 0 15,0 2 0-15,0-4 0 16,2 1 1-16,-2 1-1 0,0-3 1 16,2 0 0-16,-2 4 1 15,4-7-1-15,-4 3 1 16,4-2-1-16,-2 5 1 0,0-7-1 15,4 1 0-15,-3 1 0 16,-1-3 0-16,-2 4 0 16,0-4 0-16,1 0-1 15,-1 0 1-15,0 3-1 0,0-5 1 16,0 3-1-16,0-1 0 16,0-5 0-16,0 5 1 15,0 0 0-15,0-2 0 16,0 2 0-16,0 1-1 15,0-3 1-15,0 2 1 0,0-2-1 16,0 0-1-16,0-3 1 16,0-2 0-16,0 1-1 15,0-11 1-15,0 14-1 0,0-14 1 16,-6 10 1-16,6-10-2 16,-6 8 1-16,6-8 0 15,-16 7 0-15,6-2 0 16,-5-5 1-16,-3 2-1 0,1 1 0 15,-6-3-1-15,-2 2 1 16,-2-2-1-16,-5 0 1 16,-4 3-1-16,0-3 1 15,-4 2-1-15,-3-2 0 0,-1 3 1 16,-4-1-1-16,-2-2 0 16,0 2 1-16,-1-2-1 15,-4 0-1-15,-1 3 1 16,-3-3 0-16,-2 5 0 15,-1-2 0-15,0-2 0 0,-6 5 0 16,6 1 0-16,-5-2 0 16,3 3 1-16,-3 2-1 15,0-3 0-15,-3 0 0 16,0 4 0-16,-1-4-1 0,-12 3 3 16,-2 0-1-1,1-3 0-15,-6 1 1 0,1-2-1 16,-3 0 0-16,-3 0 1 15,6-4 0-15,5-1-2 16,-1-1 0-16,1 3 0 16,1 0-1-16,-1 0 1 15,2-3-2-15,2 5 1 0,-2-1-1 16,5-1-1-16,2 2 0 16,6 2-2-16,2-4-2 15,5 2-3-15,2 2-4 16,3-2-5-16,0 2-11 0,4-2-11 15,6 5-28-15,0-8-12 16</inkml:trace>
  <inkml:trace contextRef="#ctx0" brushRef="#br0" timeOffset="304800.6909">7619 5308 110 0,'0'0'1'0,"0"0"1"16,0 0 1-16,0-9 2 16,13 6 1-16,10 3 2 15,2-5 0-15,16 5 1 0,15 0 0 16,6 5 0-16,12-1-1 16,13 4 0-16,12 1-1 15,9-3 0-15,4 2-1 16,13 2 2-16,10-2-1 15,0 1 2-15,8 3 0 16,-4-4-1-16,-2 2 2 16,8-3-1-16,1 2 0 0,-2-4 1 15,-4 3 0-15,6-4-2 16,1-2 0-16,0-2-1 0,2 4 0 16,-5-1-2-16,0 0-1 15,-2-1 0-15,3 1-1 16,-7-3-1-16,2 3 1 15,-9-3 0-15,2 0-1 0,-2 0 1 16,-11-3-1-16,-3 0 0 16,-6 1 0-16,-11-1 0 15,-12 0-2-15,-5-1-2 0,-16 2-6 16,-10 2-19-16,-9 0-31 16,-21 0-14-16</inkml:trace>
  <inkml:trace contextRef="#ctx0" brushRef="#br0" timeOffset="306319.1506">7416 5284 68 0,'0'0'5'0,"0"0"3"16,0-13 4-16,-2 3 5 15,-2-5 2-15,3-4 3 0,1-9 3 16,0-4-1-16,0-2-3 16,0-4-2-16,1-8-3 0,5 3-3 15,1-6-2-15,-1 2-3 16,4-8 0-16,-3 4-2 15,2-2 0-15,1 2-1 0,3 0-2 16,-2 0 0-16,6 3 1 16,-5 4-1-16,3 4 0 15,-3 6 0-15,0-1-2 16,1 2 1-16,4 8 0 16,-2 2-1-16,-3 3 0 0,6 2-1 15,-1 6 0-15,6-1 0 16,-3 3-1-16,7 2 1 15,1 4-1-15,2-1 1 16,2 3-1-16,7 2 1 16,9-3 0-16,1 0 0 15,13 1 1-15,8 2-1 0,5-3 1 16,5 1 0-16,9 0 0 16,1 0 0-16,2-1 0 0,2-2-1 15,0-1 0-15,3 2 1 16,0-2-1-16,2 3 0 15,6-3 0-15,-3 1 0 16,2-2 0-16,5-4 1 16,1 3-1-16,-6 2 0 0,8-1 1 15,-8-1-1-15,6 3 0 16,2-5 0-16,-6 6 1 16,-5 1-1-16,3-2 1 15,-8-1-1-15,1 5 0 0,1-2 1 16,-6 1-1-16,-3-4 1 15,3 4-1-15,-2 2 0 16,2 0 1-16,2-2-1 16,-4 2 0-16,-2-3 0 15,-1 3 0-15,-2 0 1 0,0 0-1 16,-3 0 0-16,-3 0 1 16,-5 3-1-16,4-1 0 0,-3 0 1 15,-6 0-1-15,3 4 0 16,-4-3 1-16,1-2-1 15,-2 2 1-15,-3-3-1 16,-1 3 0-16,1-3 1 16,2 0-1-16,-2 2 1 0,-2-2-1 15,0 0 0-15,-1 0 0 16,-1 0 0-16,3 0 0 16,-5 0 1-16,4 0-1 0,-4 0 0 15,8 0 0-15,-6 0 0 16,-1 0 0-16,3 0 0 15,-2 3 1-15,2-3-1 16,-7 0 0-16,-6 0 0 16,0 3 0-16,-6-1 0 15,2 0 0-15,-5 3 0 0,-3 0 0 16,-1 5 0-16,-4 0-1 16,0 7 1-16,-2-5-1 15,5 5 0-15,-8 4 0 0,0-1-1 16,-5-1 1-16,1 4-1 15,-3-1 0-15,-3 3-1 16,-7 1 1-16,2 5 0 16,-8 1 1-16,4 5 0 0,-2 5 0 15,-1-2 0-15,-4 9 0 16,-1 1-1-16,0 4-5 16,0 1-7-16,0 2-19 0,4 7-36 15,-8 0-4 1</inkml:trace>
  <inkml:trace contextRef="#ctx0" brushRef="#br0" timeOffset="312609.7267">9889 3918 287 0,'0'0'8'15,"0"0"2"-15,0 0 3 0,0 0 2 16,0 0 0-16,0 0 0 16,0 0 2-16,5 3 0 15,-5-3-6-15,13 5-3 16,-4 3-3-16,5-1-1 0,5 2-1 16,1 2 0-16,5 3 0 15,0 2 1-15,1-1-4 16,2-1 2-16,-3-4 0 15,-3-2-1-15,-3-4 2 16,2-4 0-16,-5 0 1 0,-2-10 0 16,4-6 1-16,-4-12 1 15,6-5 0-15,5-4 0 16,5-12 0-16,7-3 0 16,9-10 0-16,5 0-1 15,4 0 0-15,1 1-2 16,4 4-3-16,-4 4 0 0,-5 9 0 15,-8 9 0-15,-8 6 0 0,-9 9 0 16,-5 7 0-16,-8 3 0 16,-4 3 0-16,-9 7 0 15,0 0 0-15,0 0 0 16,6-5 0-16,-6 5 0 0,0 0 0 16,0 0 0-16,0 0 0 15,0 0 0-15,0 0 0 16,0 0 0-16,0 0 0 15,0 0-26-15,-1 5-61 16,1-5-2-16</inkml:trace>
  <inkml:trace contextRef="#ctx0" brushRef="#br0" timeOffset="314138.804">10806 5385 275 0,'0'0'7'0,"0"0"6"15,0 0 2-15,0 0 5 16,0 0 1-16,0 0 3 15,0 0 0-15,0 0 0 16,0 0-6-16,0 0-12 0,0 0-18 16,0 0-64-16,13-10-3 15</inkml:trace>
  <inkml:trace contextRef="#ctx0" brushRef="#br0" timeOffset="322159.3512">9854 3696 269 0,'0'0'8'0,"0"0"2"16,0 0 5-16,0 0 1 15,-5-9 2-15,5 9 0 0,0 0 2 16,0 0-1-16,0 0-6 15,0 0-3-15,-2 4-3 16,4 11-1-16,8 2-2 16,3 2 1-16,4 4-2 15,3 7 1-15,3 2 0 0,1-2-1 16,1 0-1-16,2-1 0 16,-5-4-1-16,2-5 0 15,-5 3-1-15,1-8 1 16,-5-1-1-16,-3-4 1 0,-4-3 0 15,-8-7 0-15,15 8 2 16,-15-8 0-16,0 0 0 16,0 0-1-16,0 0 1 15,0 0 1-15,-8 0-1 0,8 0-1 16,-12-8-2-16,12 8 1 16,-13-5-1-16,13 5 0 15,0 0 0-15,-5-2-1 16,5 2 1-16,0 0-1 0,-5 2 0 15,5-2 0-15,0 13 0 16,0-13 1-16,0 14 0 16,0-14-1-16,5 13 1 15,-5-13 0-15,5 10 0 16,-5-10 0-16,15 0 1 16,-3 0-1-16,4-12 1 0,7-9 0 15,4-8 1-15,10-13 0 16,10-5 1-16,10-18 0 15,5-3 1-15,16-7 0 0,4-12 1 16,6 0 0-16,4 4-5 16,-2 3 0-16,-8 6 0 15,-7 11 0-15,-10 14 0 16,-10 7 0-16,-16 12 0 0,-9 13 0 16,-13 4 0-16,-4 6 0 15,-13 7 0-15,12-5 0 16,-12 5 0-16,0 0 0 0,0 0 0 15,0 0 0-15,0 0 0 16,-5 10 0-16,5-10 0 16,-12 12 0-16,6-3 0 15,6-9 0-15,-7 18-26 16,14-10-60-16,-7-8-3 0</inkml:trace>
  <inkml:trace contextRef="#ctx0" brushRef="#br0" timeOffset="331406.0849">9879 3817 203 0,'0'0'7'16,"0"0"5"-16,0 0 5 15,-7-10 2-15,7 10 5 16,0 0 0-16,-8-9 1 0,8 9-1 16,0 0-4-16,0 9-5 15,0 8-5-15,8 5-4 16,7 3-2-16,0 3-3 16,2 4 0-16,3-2-1 15,-3 0-1-15,1-8-2 0,0-3 0 16,-4-4-2-16,-1 1 0 15,-6-6-1-15,-7-10-2 16,4 6 0-16,-4-6 0 0,0 0 2 16,-1-9 1-16,-9-9 0 15,-3-4 1-15,-1 0 1 16,-9-15 3-16,0 7 1 16,-4-12 3-16,2 5 1 0,-3 2 3 15,1 3 1-15,5 4 0 16,3 8 1-16,6 8-2 15,2 4-1-15,11 8-1 16,-2 14-2-16,9 5-2 0,6 9-1 16,8 4 0-16,-2-1 1 15,3 7-1-15,6-1 0 16,-1-4 0-16,-4-4-2 16,-4-4 1-16,-1-10-2 0,-4-4 1 15,-3 0 0 1,-11-11-1-16,0 0 1 0,0 0-1 15,0 0 1-15,-5-8 0 16,-8-6-1-16,1-6 1 0,-6-4 0 16,-2-7 0-16,3 2 0 15,-1-3 1-15,4 4 0 16,1 6 1-16,3 7 1 16,10 15-1-16,0 0 1 0,0 4-1 15,8 14 1-15,5 8-1 16,-1-2 0-16,3 3-1 15,2-3 1-15,1 1-2 16,-4-4-2-16,-1-4-3 0,-1-7-5 16,1-3-10-16,-13-7-28 15,12 12-27-15,-2-4-7 16</inkml:trace>
  <inkml:trace contextRef="#ctx0" brushRef="#br1" timeOffset="1.11342E6">11587 1756 356 0,'0'0'5'16,"0"0"3"-16,0 0 2 15,0 0 2-15,0 0 1 16,0 0 1-16,5 4 0 0,3 7 2 16,-2 4-5-16,7-3-3 15,3 6-1-15,0-1-1 16,2 5-1-16,5-2-1 15,1-8 0-15,6-12 1 0,8-6 0 16,11-20 1-16,-17 9-4 16,14-11-2-16,10-5 0 15,12-13 0-15,6-6 0 16,11-7 0-16,4 2 0 16,3-8 0-16,0 11 0 0,0-8 0 15,-2 10 0-15,-1-2 0 16,-2 4 0-16,-2 1 0 15,-11 3 0-15,6 5 0 16,-13 1 0-16,-12 5 0 16,-11 16 0-16,-14 7 0 0,-10 9 0 15,-8 1 0 1,-12 2 0-16,13 0 0 0,-13 0-83 16,0 0-11-16</inkml:trace>
  <inkml:trace contextRef="#ctx0" brushRef="#br1" timeOffset="1.11904E6">1052 1925 272 0,'0'0'5'0,"-5"-11"1"0,-7 2 1 15,-1-1 3-15,-2-4-1 16,0-4 1-16,1-7 1 16,-2-4-1-16,8 12-5 15,7 2-3-15,1-6-1 0,0-6-2 16,9-2 2-16,7-4-2 16,3-2 2-16,1-1 0 15,10-2 2-15,2-2 1 0,8 6 0 16,0-2 1-16,6 5 0 15,4-4-1-15,6 5 0 16,3 1 1-16,11 2-2 16,1 1-1-16,7 7 0 0,7 1-1 15,1 8 0-15,9 3 0 16,2 2-1-16,7 3 1 16,6-1-1-1,1 3 1-15,8 0 0 0,3 0 1 16,8 3-2-16,1-1 0 15,7 3 0-15,0-2 0 16,4 1 1-16,3 4-1 0,1-1 1 16,3 6-1-16,-1-4 2 15,5 1-1-15,1 4 0 0,2 0 1 16,4-2 0-16,4 1-1 16,-1-4 1-16,7 3-1 15,2-4 1-15,7 2 0 0,-4-2 0 16,6-4-1-16,2 4 0 15,-2-1 0-15,3 1 1 16,0-3 0-16,1 2-2 16,-1-2 1-16,0 0 0 15,-3 0 0-15,0 0 0 16,0 0 0-16,-2 0-1 16,-2 0 0-16,0 2 0 0,-3-2-1 15,-6-1 0-15,2 4 1 16,-9-2 0-16,1 1 0 15,-8 1 0-15,-2-3-1 0,-5-1 0 16,-9 2 1-16,-3 1-1 16,-3-5 0-16,-11 1 0 15,-6-1-1-15,-4 1 1 0,-11-1 1 16,-3-2-1-16,-7 0 1 16,-10 0 0-16,1-2 1 15,-9-3 0-15,-3-2 0 0,-6-1 0 16,-3 1 0-1,-9-3 0-15,-3 0-1 0,-3 0 1 16,-8 0 0-16,-2 0 0 16,-3 0 0-16,-7 0 0 15,-2 0-1-15,-4 1 1 0,-1 1-1 16,-6 0 0-16,-2 1 1 16,-10 7-2-16,14-9 1 15,-14 9 0-15,13-3-1 16,-13 3 1-16,7 3 0 15,1 6 0-15,-3 1 0 16,0 5 0-16,2-1 2 0,11 29-1 16,-1 9 1-16,1 7 1 15,-3 21-3-15,2 13 0 16,-6-1-6-16,-2 7-55 0,3 8-18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14:56.60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B050"/>
    </inkml:brush>
  </inkml:definitions>
  <inkml:trace contextRef="#ctx0" brushRef="#br0">1268 3044 144 0,'0'0'4'0,"0"0"3"0,5 6 1 16,8 3 2-16,-1-1 3 16,15-1 4-16,5 3 2 15,11 0 1-15,9-3 0 0,10-2-2 16,6 2 0-16,6-2-2 15,7 1-1-15,5-2-3 16,0-2-2-16,6 4-1 16,-2 4 1-16,4 3-4 15,-2-1 1-15,1 2 0 0,11 1-1 16,-3-1 0-16,2 4 0 16,6 2-1-16,3-8 0 15,5 1 0-15,2-1-2 16,5-2 0-16,-4 0-1 0,4-2-1 15,0-4 1-15,3 4-1 16,-3-3 0-16,0-1 1 16,0 2-1-16,2-1 2 15,3 1-1-15,0-5 1 0,2 5-1 16,4-4 0-16,1 1 0 16,4-3 0-16,-4 2-1 15,1-2 0-15,2 2 0 0,-7 1-1 16,0-1 0-16,-8 3 0 15,-7 1 1-15,0 1-1 16,-3-3 0-16,-7 4 0 16,-2-4 1-16,1 2 0 0,-1-1 0 15,-3-1 0-15,2-1 0 16,-2-1 0-16,5 1 0 16,-2-1 0-16,-4 1-1 15,-2 0 1-15,1-2-1 16,-5 3 1-16,-6-4 0 15,1 5-1-15,-3-3 0 0,-8 4 0 16,0-5 1-16,0 2-1 16,-1 0 0-16,-1 2 0 15,-2-5 0-15,-3 2 0 0,3 0 0 16,-3 1 0-16,2-1 0 16,-2-2 1-16,0 0-1 15,3 3 0-15,-3-1 0 0,3 1 1 16,-3-3-1-16,0 3 1 15,0-3-1-15,0 1 0 16,-4-1 1-16,1 0-1 0,-4 0 0 16,-1 3 1-16,-2-3-1 15,-2 0 0-15,-3 0 1 16,1 0-1-16,-7 0 0 16,5-3 1-16,0 2-1 15,-1-5 0-15,0 1 0 16,-1 3 0-16,3-5 0 15,-4 2 0-15,-1-2 0 0,-3-4 0 16,1 4 1-16,2-1-1 16,-2 0 0-16,0-1 0 0,0-1 0 15,5-2 0-15,-6 2 1 16,3 0-2-16,-1-2 1 16,-2 2 1-16,3-5-2 15,-2 2 1-15,-3-2 0 16,3 0 0-16,-6-2 0 0,4-2 0 15,-1 1-1-15,0-2 1 16,-5 2 0-16,6 1 0 16,-6 3 0-16,-3-3 0 15,3 1 0-15,-4 2 0 0,-3-1 0 16,-3 0 0 0,3-5 0-16,-8-2 0 0,3 4 0 15,-5-7 0-15,0 1 1 16,-1 2 1-16,2-7-1 15,-2-3 0-15,-4 6 0 0,5-6-1 16,-4-3 1-16,-2 3-1 16,1-3 0-16,0-2-1 15,-5 0 0-15,-3 0 1 0,-3 2-1 16,-3-5 1-16,-1 6-1 16,-5 1 0-16,0-4 0 15,0 0-1-15,-5 2-2 0,-1-2 1 16,0 3 0-16,-2-2 0 15,1-5-1-15,-3 4 2 16,-3-3-1-16,-1-2 2 16,-4 5 1-16,1-8 1 15,-1 2-1-15,-7 2 1 0,4-1-1 16,-7 0 1-16,-2 2-1 16,-2 3 1-16,14 17-3 15,-2 0 0-15,-2 5 0 16,-5-4 0-16,-5 1 0 15,-1-3-1-15,-2 0 1 0,-5-1-1 16,-4 0 4-16,-4-1-1 16,-2-2-1-16,-7-4 2 15,-3 4 0-15,-7-4 0 16,-7 3-1-16,-6-6 1 0,-3 5 0 16,-7-3 0-16,-2-2 0 15,-6 5-1-15,-3-3 1 16,-8 5-1-16,-1 0 1 0,-7-2-1 15,-5 3 0-15,-2-2 1 16,-5 7-1-16,-3 1 1 16,-2-1-1-16,-8 5 0 15,1-2 1-15,-6 1-2 16,-5 2 1-16,-3-1 0 16,-1 1-1-16,-8 4 0 15,-2-2 0-15,-6 5 0 0,-2-2-1 16,-9 3 2-16,3 3 0 15,-6-1-1-15,-1 3 0 16,-2 0 1-16,-3 0 1 16,4 3-1-16,-6-1 0 0,5 5 0 15,-2 1 0-15,2-1 0 16,0 1-1-16,3 1 0 16,2 1 0-16,5 2-1 0,2-1 1 15,3 1 1-15,8-2 0 16,-1 3-2-16,3-3 2 15,5-1-2-15,2 1 1 0,3 0 0 16,2 0 0 0,5-1 0-16,4 6 0 0,1-1 0 15,8-2 0-15,2 3 1 16,4-3-1-16,5 5-1 16,3 0 2-16,6 1-1 15,3 0 0-15,3 1 0 16,7 1 0-16,4 2 0 0,1 0 0 15,5 3 1-15,4 3-1 16,3-2-1-16,-38 9 4 16,-23 22-1-16,18 3 0 0,13-6 0 15,15 3 0-15,10-3 0 16,13-1 0-16,12 1 0 16,12-2-2-16,4 2 0 15,7 4 0-15,0-1 1 0,7 12 2 16,4 0 0-1,11 5 0-15,8 1 1 16,9 2 1-16,2 0 0 16,20 2 1-16,5-2-3 0,18-8 0 15,15-2-1-15,14-7 1 16,18-7-1-16,20 0 0 16,19-8 0-16,22-1-2 15,19-7-6-15,26-4-13 16,12 6-45-16,29-19-13 0</inkml:trace>
  <inkml:trace contextRef="#ctx0" brushRef="#br0" timeOffset="1481.3666">11933 3050 179 0,'0'0'1'0,"0"0"-1"0,0 0 1 16,4 0 2-16,9 0 0 16,7 0 2-16,10 0 0 15,12 0 2-15,6 0 2 16,16 0 1-16,15 0 0 15,14 2 1-15,10 1-1 0,10 1 1 16,11-4-1-16,3 3 2 16,12-3 0-16,7 0-1 15,1 0 1-15,5 0-1 0,0-3 0 16,4-1-1 0,-2 1 1-16,6-2-3 0,1 0-1 15,0-3 0-15,4 4-3 16,-4-6 1-16,-2 2-1 15,0 1-1-15,-4-4-1 0,-3 4-1 16,-14 0 0-16,-3 2 0 16,-11-5 0-16,-4 3 0 0,-9-3 0 15,-8 0 2-15,-9 0-1 16,-2-2 1-16,-5-4 1 16,-6-1-2-16,-1 3 1 15,-6-6 0-15,2-4 0 16,-5 3-2-16,0-6 0 0,-7 0 1 15,1-8-2-15,-8-3 2 16,-6-1-1-16,-5-3 1 16,-5-3-1-16,-7 4 1 15,-4-9-2-15,-2 5 0 16,-6-5-2-16,-3 4-1 16,-5-2 1-16,-4-1-1 0,-2-1 1 15,-5-9-1-15,-3-1 1 16,-9 4 1-16,-5-7 2 15,-9 4 0-15,9 29-3 16,-10-2 0-16,3 2 0 0,-12-2 0 16,-4-2-1-16,-5 2 1 15,-8-1 0-15,-5 1-1 16,-8 0 3-16,-3-1 0 0,-9 1 1 16,-6 5-1-16,-9-3 0 15,-9 0 1-15,-3 3-1 16,-13 0 1-16,-4 3-1 15,-8 1 1-15,-4 3 0 0,-7 8-1 16,0-6 0-16,-7 6 0 16,-5 3 0-16,-1 3 0 15,-3-1-1-15,-3 4 1 0,-1 3 0 16,-4-2-1-16,0 2 0 16,1 0 1-16,-1 0 0 15,3 7-1-15,-1 0 0 16,7-1 1-16,2 4-1 15,1 2 0-15,6 1 0 16,8 1-1-16,1 1 0 0,8 5 0 16,6 0 0-16,6-1-1 15,-44 21 3-15,-22 12-1 16,31 7 1-16,26 2 0 0,32 5 0 16,18 3 1-16,18 5 0 15,18 3 0-15,10 0-2 16,3 0 2-16,10 3 2 15,10-2-1-15,5-4 1 0,20-1 1 16,15-1 0-16,17-3 1 16,25-10 0-16,17 0-1 15,36-6-1-15,24-6 0 16,37-2-5-16,23-14-10 16,37 0-32-16,31 1-32 15,21-7-4-15</inkml:trace>
  <inkml:trace contextRef="#ctx0" brushRef="#br0" timeOffset="3149.1887">19955 1284 129 0,'0'0'1'0,"-11"0"-1"16,-3-3 1-16,-6 3 1 15,-8-3-1-15,-9 3 3 16,-5 0 4-16,-10-2 2 0,-8-1 4 15,-12 3 3-15,-7 0 1 16,-9 0 2-16,-6 0 1 16,-10 0-2-16,-11 0-2 0,-6 5-3 15,-4 1-5-15,-1 3-2 16,-1 3-1-16,-1 0-2 16,0 6-1-16,3 2-2 15,6 2-1-15,47-7 2 0,-150 44 0 16,31 3 0-16,32 8-1 15,33 6 1-15,28 4 0 16,31-3 0-16,25 0 1 16,33-6-3-16,5 1 3 0,17 15 2 31,12 0 2-31,3-4-1 16,6 0 1-16,1-7-1 15,7-1 2-15,3-4-2 16,7-1-1-16,-7-23-3 0,7 0 0 15,6-5 1-15,6-2 0 16,6-1 0-16,9-6 0 16,-1-1 1-16,11 0 0 0,2-6-1 15,6 0 2-15,0-3-2 16,3-4 0-16,-2-4-1 16,7 2 1-16,0 2-1 15,2-3-1-15,-5 2 1 0,0-4 0 16,0 1 0-16,-3-3 0 15,2 1 0-15,3-4-1 16,-8-3 1-16,4-2 0 16,-1-2-2-16,1-2 2 15,-1 0-1-15,-2 0 0 0,0 0-1 16,-8 0 1-16,3 0 0 16,-2-2-1-16,-1-2 1 15,-2 1 0-15,-2 0-1 0,5-5 1 16,-1 4-1-16,1-6 1 15,-1 1-1-15,3-1 1 16,0 0-1-16,0-5 1 16,-2 0-1-16,1 2 0 0,-4-2 0 15,-4 0 0-15,1-4 1 16,-2-1-1-16,-1-5 0 16,-3 0 0-16,-2-2 2 15,-4 0 0-15,-2-6-1 0,0 1 0 16,-2 1 0-16,-5-3 0 15,-3 5 0-15,3 0 0 16,-6 0-1-16,-3-4-1 16,1-2 1-16,-3-1-1 0,-2-2 1 15,0-2 0-15,-3 3-1 16,-2-2 1-16,-6-1-1 16,1 3-2-16,-5-3-1 15,-5 3 0-15,-5-1 0 16,-2-1 1-16,-6 3-1 0,-4-5 1 15,-1-3 1-15,-8-1 1 16,4-2 1-16,-6 2 1 16,-2-4 0-16,-2 2 0 15,-6 4-1-15,-4-3 1 0,4 26-3 16,-6 0 1-16,2 0-1 16,-8 0 0-16,-3 0-1 15,-2 1 1-15,-7-4 1 0,-3 1-2 16,-7 2 3-16,-6-1-1 15,-1-2 2-15,-8 0-2 16,-6 1 2-16,-6 2-1 16,-3-1 0-16,-10-5 0 0,-7 6 1 15,1-2-1 1,-6 0 0-16,-3 2 2 0,-2 2-2 16,-6 1 0-16,1 0 0 15,-2 2 0-15,-2 3 0 16,-2-3 1-16,-2 3-1 15,-2 2 1-15,0-1-1 0,-1 2 1 16,-2-2-1-16,-6 2 1 16,8 2-1-16,-4 1 0 15,-3-1 0-15,0 2 0 0,-2 3 0 16,2-1 0-16,-8 3-1 16,6 3 1-16,-2 2-1 15,-4 7 1-15,4 3-2 0,-4 5-2 16,1 2-4-16,52 6-9 15,-172 53-60-15,21 5-3 16</inkml:trace>
  <inkml:trace contextRef="#ctx0" brushRef="#br0" timeOffset="4670.4535">15627 998 245 0,'0'0'8'0,"0"0"5"15,0 0 4-15,0 0 2 16,0 0 2-16,0 0-1 16,0 0-1-16,0 0 5 0,13 0-9 15,-13 0-6-15,4 5-3 16,-4-5-2 0,12 20-1-16,-7-11-1 0,6 4 1 15,-2 2 0-15,3 1-1 16,1-4 3-16,2 0-1 0,3 0 2 15,4-5 0-15,2-4 0 16,-24-3 1-16,34-5-1 16,42-20-1-16,-28 1 0 15,3-9-3-15,7-1 2 0,1-8-2 16,3-3 0-16,1-2 0 16,-1-3 0-16,-3 1-1 15,1-1 0-15,-3 5 1 16,-4-1-2-16,-1 3-1 15,-7 8-1-15,-4 11-1 0,-41 24-7 16,34-20-16-16,-2 0-58 16,-10 18-3-16</inkml:trace>
  <inkml:trace contextRef="#ctx0" brushRef="#br0" timeOffset="5362.5189">17887 1144 352 0,'0'0'5'0,"0"0"3"0,0 0-1 16,0 0 1-16,0 0 2 16,0 0 1-16,0 0 0 0,7 2 1 15,-7-2-5-15,14 8 0 16,-3-2-1-16,0-2 0 15,6 4-2-15,-1-6 1 16,5 1-1-16,1-3 0 16,6 0 0-16,4-5 1 0,-32 5-1 15,39-10-1-15,44-21 0 16,-37 7 1-16,9-6-2 16,0-5 1-16,2 1 0 15,1-3 1-15,-2-3 1 16,-1 1-1-16,-3-4-4 15,-2 4 0-15,0 5 0 16,-8-1 0-16,-2 2 0 0,-40 33 0 16,35-24 0-16,-3-1 0 15,-7 7 0-15,-3-2 0 16,-22 20 0-16,0 0 0 16,0 0 0-16,0 0-23 0,10-5-63 15,0 0-3-15</inkml:trace>
  <inkml:trace contextRef="#ctx0" brushRef="#br0" timeOffset="12914.3866">4296 973 249 0,'0'0'5'16,"0"0"4"-16,0 0-1 15,0 0 5-15,0 0 0 0,0 0 3 16,0 0 0-16,0 0 2 16,0 0-5-16,5 0-1 15,-5 0 0-15,0 0-6 16,0 0 0-16,6 0-2 0,-6 0 2 15,14 11-1-15,-8 1-1 16,4-7-1-16,-1 2 0 16,2 0 2-16,-1 4 0 15,4-5-2-15,-2 2 1 0,1-3 0 16,-13-5-1-16,0 0-1 16,19-3 2-16,1-1-1 15,-20 4 1-15,30-25-1 16,-3 3-1-16,-7-10-1 15,25-38 2-15,-20 30-1 16,-3 3-1-16,0-7 2 16,1 2-1-16,-3 0 0 15,-1 1-1-15,-19 41 0 0,21-32 0 16,-1 1 1-16,-3 0 1 16,1 5-4-16,-18 26 2 15,19-24-1-15,-1 1 1 16,-18 23-1-16,0 0 1 0,0 0-5 15,0 0-4-15,0 0-11 16,0 0-65-16,0 0-2 16</inkml:trace>
  <inkml:trace contextRef="#ctx0" brushRef="#br0" timeOffset="17646.4578">13420 11110 267 0,'0'0'7'0,"0"0"6"16,0 0 3-16,0 0 4 15,0-10 1-15,0 10 1 0,-6-7 4 16,6 7-1-16,-11-10-6 16,11 10-4-16,-8-5-4 15,8 5-3-15,-18 0-1 16,18 0-2-16,-17 7-1 0,17-7-1 15,-15 13-1-15,10-4 0 16,2 3 0-16,1-1-1 16,2 1 0-16,2 1 0 15,6-3 1-15,1 0-1 16,4 0 1-16,2-3 0 0,3-5 0 16,-2-2 0-16,5 0 0 15,-1 0-2-15,-4-7 0 16,2-3 0-16,-3-2 0 15,0 2 0-15,-10-6 0 0,2 4 0 16,-7-3 0-16,0 1 0 16,-12-1 0-16,-1 5 0 15,-2 2 0-15,-2 4 0 0,-2 4 0 16,-5 0 0-16,5 3 0 16,2 4 0-16,4 2 0 15,1 4 0-15,2-1 0 16,8 1 0-16,-1-1 0 0,3-3 0 15,5 2 0-15,7-1 0 16,4-5 0-16,1-2 0 16,3-2 0-16,-1-1 0 15,1-1 0-15,-3-7 0 16,1-1 0-16,-2-3 0 0,-10 3 0 16,0-3 0-16,-6-1 0 15,-3 1 0-15,-6-1 0 16,-7 6 0-16,2-1 0 15,-7 7 0-15,1-2 0 0,1 3 0 16,-1 3 0-16,5 1 0 16,0 4 0-16,5 1 0 15,3-1 0-15,4 2 0 16,3-10 0-16,3 16 0 0,-3-16 0 16,17 13 0-16,-2-8 0 15,2-5 0-15,3 0 0 16,-3 0 0-16,0-7 0 0,2-1 0 15,-10-2 0-15,1-2 0 16,-3 0 0-16,-7 0 0 16,-2 1 0-16,-8 2 0 15,-4 2 0-15,-5 4 0 0,0 3 0 16,-3 0 0-16,0 5 0 16,1 3 0-16,2 1 0 15,6 1 0-15,1 2 0 16,7-2 0-16,5 0 0 15,0-10 0-15,7 15 0 0,3-13 0 16,8 1 0-16,-1-3 0 16,3 0 0-16,-6-3 0 15,3-5 0-15,0 4 0 16,-8-4 0-16,-9 8 0 16,0-14 0-16,0 14 0 0,-13-13 0 15,0 11 0-15,-4 2 0 16,4 0-7-16,-3 7-11 0,6 1-25 15,5 6-43-15,3-3-2 16</inkml:trace>
  <inkml:trace contextRef="#ctx0" brushRef="#br0" timeOffset="18510.4853">12991 11613 376 0,'0'0'8'0,"0"0"2"15,0 0 3-15,0 0 0 16,0 0 1-16,0 0-1 0,0 0 1 16,0 8-1-16,0 4-6 15,0-1-4-15,0 7-2 16,0 5-1-16,0-3 1 0,0 2-1 15,0 5 0-15,0-7 0 16,0 0 1-16,0 0-1 16,0-5 1-16,0-1-1 15,0-2 1-15,0-12 1 16,0 13-1-16,0-13 2 0,0 0-1 16,-10 0 0-16,6-10 0 15,-2-8 0-15,5-5 0 16,1-9 0-16,0-6 0 15,4-1 0-15,6-1-2 16,1-5 0-16,3 6 0 16,4 3 0-16,-1 7 0 0,1 4 0 15,-4 5 0-15,4 8 0 16,-4 0 0-16,4 6 0 16,-1 6 0-16,2 7 0 0,1 10 0 15,-2 2 0-15,2 8 0 16,-2 5 0-16,-1 3 0 15,-4-1 0-15,-1 1 0 0,-2 0 0 16,-2-5 0-16,-1-3 0 16,-2-2 0-16,0-3 0 15,0-2 0-15,-3-8 0 16,0 3 0-16,-2-5 0 16,0-10 0-16,6 12 0 0,-6-12-2 15,0 0-15-15,0 0-24 16,0 0-45-16,0 0-1 15</inkml:trace>
  <inkml:trace contextRef="#ctx0" brushRef="#br0" timeOffset="18700.547">13004 11729 407 0,'0'0'4'0,"0"0"0"15,0 0 4-15,0 0 2 16,5-2 1-16,11 0 0 0,5-1 0 16,7-2 0-16,6 3-6 15,9-3-12-15,6 3-71 16,6-4-5-16</inkml:trace>
  <inkml:trace contextRef="#ctx0" brushRef="#br0" timeOffset="19911.1669">20424 11076 352 0,'0'0'7'0,"0"0"4"15,0 0 2-15,0 0 1 16,-12-11 1-16,12 11 0 15,-18-4 1-15,11 2-1 0,-2 2-5 16,-2 0-5-16,1 5-1 16,10-5-2-16,-9 14 0 15,9-14-1-15,-3 18-1 16,3-18 2-16,5 14-1 0,5-9 1 16,-1-1-1-16,7-1 1 15,-4-3 0-15,6 0 1 16,-9-3 0-16,4-1 0 15,-5-4 0-15,-1-1 1 0,-2-4-1 16,-5 1-3-16,0 0 0 16,0 2 0-16,0 10 0 15,-17-13 0-15,6 10 0 16,-1 1 0-16,-2 2 0 0,1 5 0 16,3 3 0-16,-1 2 0 15,11-10 0-15,-7 17 0 16,7-17 0-16,3 15 0 15,10-10 0-15,-1-2 0 0,3-1 0 16,4-2 0-16,-1-5 0 16,-1-3 0-16,-2-1 0 15,-3-2 0-15,-3-1 0 16,-5 0 0-16,-4 1 0 0,-2-1 0 16,-6 2 0-16,-4 3 0 15,0 2 0-15,-1 3 0 16,-2 2 0-16,2 5-4 0,-1 2-3 15,3 8-12-15,2-1-27 16,6 2-39-16,3-2-2 16</inkml:trace>
  <inkml:trace contextRef="#ctx0" brushRef="#br0" timeOffset="20764.1354">20495 11523 373 0,'0'0'8'0,"0"0"5"16,0 0 0-16,-11-2 2 15,11 2 1-15,0 0-1 16,-10 0 0-16,10 0 1 16,-4 13-8-16,4-1-3 0,0 8-4 15,0-2 0-15,0 6-1 16,4 3 0-16,1-2 1 15,2 0-2-15,-3-2 1 16,5-6-1-16,-4 0 2 16,-2-8-1-16,-3-9 1 0,7 13 0 15,-7-13 0-15,0 0 0 16,0-5 0-16,0-6 1 16,0-5 0-16,-4-6 1 0,1-6-3 15,3-7 0-15,-3-4 0 16,1-3 0-16,2-1 0 15,0 5 0-15,5 0 0 16,-2 6 0-16,11 5 0 0,-1 3 0 16,4 10 0-16,3 2 0 15,2 4 0-15,6 1 0 16,-3 7 0-16,-4 0 0 0,4 7 0 16,-4 3 0-16,-9 5 0 15,-9 3 0-15,-3-1 0 16,0 3 0-16,-6-3 0 15,-3 3 0-15,-9-5 0 16,3 0 0-16,0-3 0 0,3 0 0 16,5-2 0-16,7-10 0 15,-13 15 0-15,13-15 0 16,0 13 0-16,13-6 0 16,-1-2 0-16,10 2 0 0,3 1 0 15,-2-2 0-15,12 0 0 16,-5 0 0-16,-2 3 0 15,-3-1 0-15,-2 2 0 0,-3 2-2 16,-8 0 1-16,-4-3-1 16,-8 5 1-16,-3-4 0 15,-14 2 0-15,-10-2 0 16,-6-3 2-16,-9 4-1 16,-5-2 1-16,-3-1 0 0,-3 2-1 15,4-6-1-15,12 4-6 16,-3-7-34-16,16 2-43 15,8 0-2-15</inkml:trace>
  <inkml:trace contextRef="#ctx0" brushRef="#br1" timeOffset="28109.9323">13581 11147 36 0,'0'0'2'0,"0"0"1"0,0 0 2 16,0 0 3-16,12-2 1 16,-12 2 3-16,18-6 0 15,-4 6 2-15,-1-2 0 16,4 0-2-16,1 2-2 15,5-3 0-15,-5 3-2 0,10 0-2 16,-10 0-1-16,12 0 0 16,2 0 0-16,-4 5-1 15,6-3 1-15,-4 4-1 0,10-4 1 16,-6 2-1-16,12 2 1 16,-5 0-2-16,2-4 1 15,2 2-1-15,2 2 0 16,-2-4 0-16,-4 3-2 0,7-2 0 15,-8-1 1-15,5 0-1 16,-3 1 0-16,1-3 1 16,0 2-1-16,0-2 0 15,4 0 0-15,-2 0 1 16,5-2-1-16,0-1 0 0,-1 1 0 16,3 0 0-16,1-1 1 15,2 1-2-15,-1 2 1 16,0 0-1-16,1 0 0 15,0 0 1-15,-2 0-1 0,-2 0 1 16,4 2 0-16,0-2-1 16,-5 3 1-16,6-3 0 15,-4 2 0-15,6-2-1 16,-1 0 1-16,3 0 0 0,-4 0-1 16,3 0 0-16,-5 0 2 15,-2 0-2-15,3 0 0 16,-5 0 0-16,-3 0 0 0,5 0 1 15,-5 0-1-15,8 0 1 16,5 0 0-16,-1 0 0 16,3 0-1-16,-2 0 1 15,1 0-1-15,2 0 1 16,-3 0-1-16,0 0 1 0,-5 0-1 16,2 0 0-16,0-2 0 15,0-1 1-15,3 1-1 16,-4-1 0-16,4 1 1 15,-5 2-1-15,2-3 0 0,1 3 1 16,-9-3-1-16,6 2 1 16,-1-2-1-16,-4 1 2 15,5-1-2-15,-3 0 1 0,2 3-1 16,-1-2 0-16,2-2 1 16,-3 4-1-16,-2-1 0 15,2 1 0-15,-3-3 0 16,4 3 0-16,2 0 0 0,-3 0-1 15,-1 0 1-15,0 0 0 16,4 0 0-16,-6 0 0 16,1 0 0-16,-3 0 0 0,-5 0 0 15,0 0 0 1,-1 0 0-16,-7 0 0 0,1 0 0 16,1 0 0-16,-3 0 0 15,3 0 0-15,1 0 1 16,-5 0-1-16,5 0 0 15,-7-2 0-15,5 2 0 0,-5-3 0 16,1 0 1-16,-3 3-1 16,-5 0 0-16,2-2 0 15,-1 2 1-15,-1 0-1 0,-1 0 0 16,3-2 1-16,0 2-1 16,-1 0 0-16,-2 0 0 15,4-3 0-15,-6 3 0 16,4 0 0-16,-3 0 0 0,1 0 0 15,-7 0 1-15,5 0-1 16,-7 0 0-16,9 0 1 16,-7 3-1-16,4-3 0 15,1 0 1-15,3 0-1 16,-2 0 0-16,-2 0 0 0,6 0 0 16,-9 0 1-16,5 0-1 15,-6 2 0-15,-1-2 0 16,4 0 0-16,-3 0 0 15,3 2 1-15,-4-2-1 0,1 3 1 16,2-3-1-16,-4 3 0 16,2-3 0-16,0 0 1 15,-5 0-1-15,1 0 1 0,0 0-1 16,1 0 0-16,-2 0 2 16,5 0-2-16,-5 0 1 15,5 0 0-15,-3 0 1 16,4 0-1-16,-2 0 2 15,2 0-1-15,-2 0 1 0,2 0-1 16,-4-3 2 0,2 3-2-16,-1 0 1 0,-2 0-1 15,3 0-1-15,1 0 1 16,-3-3 0-16,3 3 1 16,0 0 0-16,0 0 0 0,0 0 2 15,-5-2-1-15,2 2 0 16,-1 0-1-16,-2-2 1 15,-9 2-1-15,15 0-1 0,-15 0 1 16,15-3-2-16,-8 1 1 16,4 2 0-16,-4 0 0 15,3-3 1-15,-3 3 0 0,-7 0 1 16,18-5 0-16,-18 5 1 16,14-3-1-16,-14 3 0 15,11-4 1-15,-11 4-1 16,9-5-1-16,-9 5 0 0,0 0-1 15,8-5-1-15,-8 5 0 16,0 0-1-16,0 0-1 16,0 0 1-16,0 0 0 15,0 0-1-15,0 0 1 16,0 0 1-16,0 0 0 0,0 0-1 16,0 0-6-16,0 0-21 15,0 0-42-15,0 0-6 16</inkml:trace>
  <inkml:trace contextRef="#ctx0" brushRef="#br2" timeOffset="180515.1087">14292 11118 355 0,'0'0'8'0,"0"0"4"16,0 0 3-16,0 0 1 16,0 0 1-16,0 0 0 15,0 0 1-15,0 0-1 0,-8-6-7 16,8 6-4-16,-14 10-2 16,3 0-2-16,4 3-1 15,-2-1-1-15,0 3 0 16,4 2 1-16,2-4 0 15,3-1 0-15,6-4 1 0,2-4 0 16,4 1 0-16,6-5 2 16,-4-2-4-16,4-4 0 15,-4-3 0-15,2-3 0 0,-4-1 0 16,-5-4 0-16,-2 2 0 16,-5 0 0-16,-2 3 0 15,-3 0 0-15,-7-1 0 16,-4 4 0-16,1 1 0 0,-2 8 0 15,-2 0 0-15,1 2 0 16,0 8 0-16,0 2 0 16,6 3 0-16,4 0 0 15,4 3 0-15,4-3 0 0,0-1 0 16,8-1 0-16,5-4 0 16,0-1 0-16,7-5 0 15,0-3 0-15,3-5 0 16,-3-3 0-16,-3-1 0 0,1-6 0 15,-6-1 0-15,-4 2 0 16,-3-2 0-16,-5 2 0 16,0 1 0-16,-5 1 0 15,-5 2 0-15,0 3 0 16,-2 2 0-16,-1 5 0 0,0 0 0 16,3 5 0-16,-2 5 0 15,4 0 0-15,7 2 0 16,-2 0 0-16,3 0 0 0,8-1 0 15,1-4 0-15,7-1 0 16,0-6 0-16,5 0 0 16,-1 0 0-16,-1-8 0 15,-1-2 0-15,-4-3 0 0,-1 0 0 16,-8 1 0-16,0-2 0 16,-5-1 0-16,-5 5 0 15,-8 3 0-15,-4 2 0 16,2 5 0-16,-7 0 0 15,2 5 0-15,0 7 0 0,2 3 0 16,1 0 0-16,8 0 0 16,4-3 0-16,5 0 0 15,1-3 0-15,12 0 0 0,3-6 0 16,3-3 0-16,3 0 0 16,-1-6 0-16,0-1 0 15,-3-4 0-15,-2-1 0 16,-7 0 0-16,-4 0 0 0,-5-1 0 15,-2 3 0-15,-8 3 0 16,-5 2 0-16,-6 5 0 16,0 0 0-16,0 3 0 15,-1 4 0-15,3 5 0 0,0 1 0 16,5-1 0-16,6 0 0 16,6 0 0-16,2-4 0 15,8 2 0-15,2-2 0 16,10 2-31-16,6-5-57 15,-1-3-2-15</inkml:trace>
  <inkml:trace contextRef="#ctx0" brushRef="#br2" timeOffset="184514.1191">15256 11165 365 0,'0'0'6'0,"0"0"2"0,-7-5 3 16,7 5 2-16,-13-5 1 16,13 5 0-16,-14-8 2 15,14 8-1-15,-16 0-4 0,16 0-3 16,-9 8-2-16,6 0-2 15,1 1-1-15,-1 4-1 16,3 2 0-16,0-1 1 16,3-2-1-16,4-2 1 0,4 0 0 15,3-5-1-15,1-5-2 16,2 0 0-16,1-5 0 16,1-5 0-16,-3-4 0 15,-7-4 0-15,-1 1 0 16,-6-2 0-16,-2 1 0 15,-10 3 0-15,-2 2 0 0,-5 3 0 16,-4 5 0-16,0 5 0 16,0 0 0-16,-1 5 0 15,5 2 0-15,4 6 0 0,3-3 0 16,6 3 0-16,4-3 0 16,2 0 0-16,10-3 0 15,6-2 0-15,4-3 0 0,0-2 0 16,2 0 0-16,0-7 0 15,-2-3 0-15,-5 1 0 16,-1-4 0-16,-7 0 0 16,-7-2 0-16,-2 3 0 0,-2 0 0 15,-7 2 0-15,-7 2 0 16,-3 6 0-16,-5 2 0 16,3 0 0-16,-2 5 0 15,4 5 0-15,1-3 0 0,6 3 0 16,5-1 0-16,7-9 0 15,-4 13 0-15,4-13 0 16,11 5 0-16,1-5 0 16,1 0 0-16,1-2 0 15,-1-3 0-15,0 0 0 0,-5-2 0 16,-8 7 0-16,12-8 0 16,-12 8 0-16,0 0 0 15,0 0-5-15,0 0-15 16,0 0-17-16,-16 8-50 15,16 4-1-15</inkml:trace>
  <inkml:trace contextRef="#ctx0" brushRef="#br2" timeOffset="185430.6496">16353 11163 368 0,'0'0'6'0,"0"0"1"0,0-8 4 15,0 8 0-15,-5-10 0 16,5 10 1-16,-15-8 0 15,6 3 1-15,-4 5-4 16,-4 0-3-16,1 3-1 0,-1 1 0 16,0 4-1-16,-1 2 1 15,6-2-2-15,1 4 1 0,4 0-1 16,2-1 0-16,5-2 0 16,0-1 1-16,0-8 0 15,15 9-2-15,-5-6-2 16,7-3 0-16,-1-3 0 0,0 0 0 15,5-6 0-15,-7-1 0 16,0-5 0-16,-4 1 0 16,-4 2 0-16,-3-6 0 15,-3 3 0-15,-9 3 0 0,-2-1 0 16,-8 6 0-16,3 5 0 16,-6 2 0-16,2 0 0 15,-2 7 0-15,6 2 0 16,0 4 0-16,5-1 0 15,6 2 0-15,5-2 0 0,7-3 0 16,11 1 0-16,1-3 0 16,9-7 0-16,2 0 0 15,0-2 0-15,-1-8 0 0,-3 1 0 16,-5-2 0-16,-5-7 0 16,-8 4 0-16,-8-4 0 15,-3 7 0-15,-10-2 0 16,-7 3 0-16,-1 5 0 0,-6 5 0 15,6 3 0-15,-7 9 0 16,12 5 0-16,3 1 0 16,13 3-31-16,8 3-56 15,11-10-4-15</inkml:trace>
  <inkml:trace contextRef="#ctx0" brushRef="#br2" timeOffset="186231.9982">17228 11078 368 0,'0'0'7'15,"0"0"5"-15,0 0 0 16,0 0 1-16,0 0 1 0,0 0 1 16,0 0-1-16,5 5 2 15,-5-5-8-15,-8 10-2 16,8-10-3-16,-13 14 0 0,8-6-1 15,5-8-1-15,-7 17 0 16,7-17 1-16,0 13 0 16,0-13 0-16,10 10 0 15,1-10 1-15,1 0 0 16,5 0-1-16,-2-8-2 0,0 0 0 16,2-4 0-16,-4 0 0 15,-6 0 0-15,-2-3 0 16,-5 3 0-16,-2 1 0 15,-8 5 0-15,-5 0 0 16,-2 4 0-16,-3 2 0 16,-1 5 0-16,2 0 0 0,1 5 0 15,4-3 0-15,3 3 0 16,6 0 0-16,5-10 0 0,0 12 0 16,13-10 0-16,2-2 0 15,5 0 0-15,2-5 0 16,3-2 0-16,-3-3 0 0,-1-2 0 15,-4 2 0-15,-4-2 0 16,-9 2 0-16,-4 2 0 16,0 8 0-16,-14-12 0 15,3 12 0-15,-4 0-9 0,3 2-3 16,-3 5-8-16,5-4-40 16,5 8-25-16,3 1-2 15</inkml:trace>
  <inkml:trace contextRef="#ctx0" brushRef="#br2" timeOffset="186930.3654">18282 11112 443 0,'0'0'4'0,"0"0"1"16,-8-9 1-16,8 9 1 15,-10-7 0-15,1 7 1 16,-5 0-1-16,3 0 1 0,-1 7-4 16,-1 2-1-16,0 1-1 15,2 5 0-15,7-1 0 16,2 0 1-16,4-2-3 15,9-2 0-15,2-5 0 0,8-3 0 16,4-2 0-16,-3-5 0 16,1-4 0-16,-1-6 0 15,-5 1 0-15,-6-5 0 16,-6-1 0-16,-5 1 0 0,-10-1 0 16,-8 6 0-16,-7-2 0 15,0 8 0-15,-5 6 0 16,2 2 0-16,2 0 0 15,4 5 0-15,6 6 0 16,7-1 0-16,6-1 0 0,6 1 0 16,6-3 0-16,11-2 0 15,5-2 0-15,3 0 0 16,-1-3 0-16,0-3 0 0,-2-2 0 16,-5-3 0-16,-5 1 0 15,-15 7 0-15,8-14 0 16,-8 14 0-16,-11-10 0 15,-1 10 0-15,-6 0 0 16,1 2 0-16,2 6-9 0,-4 1-12 16,8-6-47-16,6 14-19 15</inkml:trace>
  <inkml:trace contextRef="#ctx0" brushRef="#br2" timeOffset="208558.1556">13333 10533 323 0,'0'0'9'15,"0"0"3"-15,0-11 4 16,0 11 3-16,-3-7 3 0,3 7-1 16,-6-10 2-16,6 10 2 15,0 0-9-15,0-12-3 16,0 12-4-16,0 0-6 16,0 0-3-16,4 8 0 0,-2 1 0 15,1 3 0-15,1 6 0 16,1 2 0-16,0 2 0 15,2 3 0-15,-1-3 0 0,-1 6 0 16,-3-6 0-16,3-5 0 16,-3 1 0-16,1-5 0 15,-1-4 0-15,-2-9 0 16,3 13 0-16,-3-13 0 0,0 0 0 16,0 0 0-16,0 0 0 15,0 0 0-15,0 0 0 16,0 0 0-16,-3-8 0 15,3 8 0-15,-7-11 0 16,7 11 0-16,0 0 0 0,-7-12 0 16,7 12-37-1,0 0-54-15,0 0-2 0</inkml:trace>
  <inkml:trace contextRef="#ctx0" brushRef="#br2" timeOffset="209459.7769">14175 10614 379 0,'0'0'8'0,"0"0"3"15,0 0 3-15,0 0 2 16,0 0 1-16,0 0 1 0,-10-7 1 16,10 7 1-16,-5-13-11 15,5 13-9-15,0-12 0 16,0 12 0-16,20-17 0 0,-4 7 0 16,4 1 0-16,1-2 0 15,4 1 0-15,-1 6 0 16,2 4 0-16,-4 0 0 15,-5 4 0-15,-4 11 0 0,-5 3 0 16,-4 2 0-16,-4 4 0 16,-7 0 0-16,0 7 0 15,-9-4 0-15,0 0 0 16,0-5 0-16,-2-2 0 16,6-2 0-16,3-3 0 15,0-8 0-15,9-7 0 0,0 0 0 16,9 3 0-16,5-6 0 15,6-4 0-15,1-5 0 16,5 2 0-16,4-5 0 0,0-1 0 16,-3 4 0-16,1 5 0 15,-6 2 0-15,-1-3 0 16,0 8-14-16,4 0-73 0,-12 0-2 16</inkml:trace>
  <inkml:trace contextRef="#ctx0" brushRef="#br2" timeOffset="210130.2065">15180 10635 377 0,'0'0'9'0,"-11"-10"2"0,11 10 3 0,-12-13 0 16,2 6 2-16,7-6 0 15,-2 1 1-15,1-3 0 16,4 1-7-16,9-2-4 16,4 2-2-16,4 1-4 15,3 0 0-15,0 4 0 0,2 1 0 16,-2 4 0-16,1 1 0 15,-5 3 0-15,1 5 0 16,-7 5 0-16,0-1 0 0,-4 4 0 16,-6 0 0-16,0 5 0 15,0-4 0-15,-2 1 0 16,-2-1 0-16,0 1 0 16,1-2 0-16,3-4 0 0,0 1 0 15,0-10 0-15,17 14 0 16,-4-10 0-16,5-2 0 15,-1 1 0-15,1-3 0 16,-1 3 0-16,-2-1 0 16,-3 1 0-16,-12-3 0 15,10 12 0-15,-10-5 0 0,-13 6 0 16,-3 1 0-16,-5 1 0 16,-4 5 0-16,-4-5-5 15,-1 7-5-15,-3-10-10 0,8-6-43 16,6 5-23-16,4-3-3 15</inkml:trace>
  <inkml:trace contextRef="#ctx0" brushRef="#br2" timeOffset="210708.9894">16186 10543 410 0,'0'0'6'0,"0"0"2"16,0 0 2-16,0 0 2 0,0 0 0 15,0 0 1-15,-10-8-1 16,10 8 1-16,-7 8-5 16,4 4-4-16,1 5-1 15,-1 3-3-15,1 2 0 0,-3 1 0 16,3 4 0-16,2-7 0 15,-4-3 0-15,4-4 0 16,0-4 0-16,0-9 0 16,0 10 0-16,0-10 0 0,0 0 0 15,13-6 0-15,-3-3 0 16,3 0 0-16,1-4 0 16,2 1 0-16,1 2 0 15,-2 3 0-15,2 2 0 0,-2 3 0 16,-3 2 0-16,1 4 0 15,-3 4 0-15,0 4 0 16,0 3 0-16,-2 3 0 0,1-2 0 16,-2 4-2-16,4-6-8 15,1 5-18-15,15-7-56 16,-12-3-4-16</inkml:trace>
  <inkml:trace contextRef="#ctx0" brushRef="#br2" timeOffset="211194.6532">17173 10580 412 0,'0'0'6'0,"0"0"1"16,0 0 1-16,-6-10 1 0,6 10 0 15,-17 0 1-15,4 0 0 16,5 2 1-16,-8 6-6 15,2 4-1-15,-2 3-1 16,4-3-1-16,5 6 0 16,5 0-1-16,2-6 1 15,2 3-1-15,13-5 1 0,2-3 0 16,3 0 0-16,1-2 1 16,8 1-3-16,-4-5 0 15,-4 4 0-15,2-1 0 16,-8-1 0-16,-3 3 0 0,-12-6 0 15,5 17 0-15,-7-6 0 16,-10 1 0-16,-8 2 0 16,-3-1 0-16,-1 2-13 0,-8-8-18 15,-6 1-55-15,14-6-2 16</inkml:trace>
  <inkml:trace contextRef="#ctx0" brushRef="#br2" timeOffset="211362.207">17131 10474 421 0,'0'0'5'0,"6"-3"1"15,7 3 2-15,3-5 0 0,11-2 0 16,5-3 1 0,13-3-2-16,10-2-6 0,-3-5-33 15,10 5-49-15,3 3-2 16</inkml:trace>
  <inkml:trace contextRef="#ctx0" brushRef="#br2" timeOffset="211885.8037">18381 10449 401 0,'0'0'5'0,"0"0"3"15,-2-7 2-15,2 7 1 0,-12-7 1 16,12 7 1-16,-18 0 0 16,3 7 1-16,0 10-5 15,0 7-3-15,-2 6-2 0,1 3-2 16,0 3 1-16,5 1-3 16,4 1 0-16,7-6 0 15,4-7 0-15,7-6 0 16,6-3 0-16,3-12 0 15,5-1 0-15,0-3 0 0,-2-7 0 16,-1-9 0 0,-2 1 0-16,-8-2 0 0,-7 2 0 15,-5-2 0-15,-5 5 0 16,-10 2 0-16,-10 7 0 16,0 3 0-16,-4 5 0 15,-1 6 0-15,2 3-6 0,3 1-12 16,11-5-41-16,7 5-28 15,7-6-3-15</inkml:trace>
  <inkml:trace contextRef="#ctx0" brushRef="#br2" timeOffset="212361.7048">18859 10486 441 0,'0'0'3'0,"0"0"1"15,0 0 1-15,0 0 1 16,0 0 1-16,5 0 0 0,4 0 1 16,7-3 0-16,3-2-2 15,4 1-2-15,6-4 0 16,4 1-2-16,-2 2 0 15,2 0-1-15,-5 5-1 0,-3 0 1 16,-8 5-1-16,-5 9 0 16,-9 4 0-16,-3 6 2 15,-3 1-2-15,-4 8 0 16,-1-2 0-16,1-1 0 16,0 1-2-16,4-2-4 15,3-9-11-15,0-20-65 0,17 18-5 16</inkml:trace>
  <inkml:trace contextRef="#ctx0" brushRef="#br2" timeOffset="212913.7938">19840 10386 397 0,'0'0'4'0,"0"0"2"15,0 0 1-15,-12-4 2 0,-1 4 0 16,-1 3 3-16,-6 1-1 15,-4 4 1-15,1 4-3 16,-3 3-2-16,2 3-2 0,4 1-1 16,5 1-1-16,5-3-1 15,10 0 0-15,0 1 0 16,10-3 0-16,10-3-1 0,2 0 1 16,6-2 0-16,0-5 1 15,6 2-3-15,-4 1 0 16,-3-3 0-16,-4 2 0 15,-9 2 0-15,-7 3 0 16,-7 2 0-16,-7 1 0 0,-10 3 0 16,-10-1 0-16,-3-2 0 15,-5-2 0-15,0-1 0 16,1-4 0-16,6-8 0 16,3 0 0-16,8-11 0 15,9-7 0-15,8-4 0 0,3-2 0 16,17-5 0-16,7-4 0 15,8 3-2-15,5-2-7 16,10 3-13-16,-4 11-62 0,4-2-3 16</inkml:trace>
  <inkml:trace contextRef="#ctx0" brushRef="#br2" timeOffset="213326.7268">20454 10568 426 0,'0'0'4'16,"0"0"2"-16,0-17 2 0,-5 6 0 16,1 2 2-16,-6-3 0 15,-3 3 0-15,-4 0 1 16,-6 6-5-16,1 3-1 0,-1 3-2 15,2 6-1-15,0 6 0 16,9 0-2-16,2 3 0 16,5-4 0-16,5 1 0 0,5-5 0 15,8-2 0-15,4-6 0 16,3-2 0-16,7-5 0 16,-4-5 0-16,3-4 0 15,-1-1 0-15,-4 0 0 0,-6 0 0 16,2 4 0-16,-5 4 0 15,-12 7 0-15,10 6 0 16,-7 8 0-16,-3 9 0 0,0 1 0 16,0 4 0-16,5 5 0 15,-5 3-73-15,3-12-16 16</inkml:trace>
  <inkml:trace contextRef="#ctx0" brushRef="#br2" timeOffset="232157.3335">9852 8957 209 0,'0'0'5'15,"0"0"3"-15,0 0 4 0,-10-10 1 16,10 10 2-16,-10-4 1 16,10 4-1-16,-15-6 2 15,6 6-3-15,-2 0-4 16,-1 0-1-16,-3 6-1 16,3-5 0-16,-4 2 1 0,-1 2-1 15,2-2 1-15,1-1-2 16,-2 1 0-16,2 0 0 15,-4-3-1-15,1 0 0 0,-1 0-1 16,-1 0 0-16,-1 0-1 16,-1-6 0-16,2 1 0 15,-1 0 0-15,-3-2 0 0,3 2-1 16,6-5-1-16,-4 3 1 16,3-3 0-16,0 3-1 15,3-5 1-15,0 4-1 16,1-2 0-16,-1-1 0 15,-1 2-1-15,4-2 1 16,-1 2-1-16,1 2 0 0,-2-3 0 16,4 0 0-16,-3-2 0 15,2 2 0-15,1 0 0 16,-1-3-1-16,4 3 1 0,-6 0-1 16,7-2 1-16,-2 2-1 15,-2-2 0-15,2 0 1 16,0 0-1-16,-1-1 0 15,-1 0 0-15,2-2 0 0,3 3 0 16,-3-3 0-16,0 3 0 16,-1 0 0-16,4-1 1 15,0-2 0-15,-1 2 1 16,3 4-1-16,-2-4 0 0,2 1 1 16,-3-1-1-16,1 1 0 15,2 3-1-15,0-3 0 16,-3-2-1-16,3 4 1 15,0 1-1-15,-2-4 1 16,2 1 0-16,0 2-1 0,0-2 1 16,0 0-1-16,0 1 0 15,2-1 1-15,1-1-1 16,-1 4 0-16,3-4 0 0,0 3 1 16,-3 1-1-16,7 1 0 15,-2-2 0-15,0 3 1 16,3-3-1-16,-1 6 0 15,2-7 1-15,2 2-1 0,1-2 1 16,2 4-1-16,0-4 1 16,7-1-1-16,0 2 1 15,3-4 0-15,-1 4 0 0,5-5-1 16,2 1 1-16,1 0 0 16,2 2 0-16,-1 0 0 15,4 2 0-15,-1 0-1 16,-2 3 1-16,-3-3 0 15,0 5-1-15,-4-2 1 16,0 2 0-16,1-1-1 0,-2 1 1 16,3 0 0-16,-5 0 0 15,5 0 0-15,-2-2 0 16,4 2 0-16,-1-2 0 0,7-1 0 16,-1 0 0-16,4-1 0 15,-2-1 0-15,5 3 0 16,4-3 1-16,0 3-1 15,-4-4 0-15,6 4-1 0,-6 2 1 16,4-1-1-16,1-1 0 16,1 2 0-16,0 1 0 15,2-1 1-15,-2 2-1 16,0-2 1-16,-3 2 0 16,0 1 0-16,-5 2 0 0,-2 0 0 15,0 0 0-15,-3 0 0 16,0 0 0-16,-5 0 0 15,7 0 0-15,-5 0 1 16,3 0-1-16,0 0 0 0,5 0 0 16,0 0 1-16,3 0-1 15,3 0 0-15,-6 0 0 16,3 0 1-16,-3 0-1 0,-4 0 0 16,6 0 0-16,-9 0 0 15,0 2 0-15,-3 1 0 0,0 0 0 16,0 2 0-16,1-3 1 15,5 1-1 1,1-1 1-16,1 0 1 16,5 1-1-1,-3-3 0-15,3 2 0 0,-5-2 0 16,1 0 0-16,-6 0 0 16,-2 0-2-16,-3-2 1 15,-6-1-1-15,4 1 0 16,-1 0 0-16,3-1 1 15,0 1-1-15,0-1 0 0,-1 1 1 16,4 2-1-16,-1-3 1 16,0 3 1-16,-2-3-1 15,2 3 0-15,-5 0 0 16,1 0 0-16,-3 0 0 0,2 0 0 16,-4 0 1-16,1 0-1 15,-1 0 0-15,0 0 0 0,-1 0 0 16,2 0 0-16,-3 0 0 15,4 0 0-15,0 0 0 16,-4 0 0-16,2 0 0 16,0 0 0-16,-1 0 0 0,0 0 2 15,0 3-1 1,-1 0 0-16,-2-1 0 16,-1 1 0-16,0-1 0 15,-5 3 0-15,6-3 0 16,-5 1-1-16,3-1 0 0,-4 1 0 15,3 1 0 1,0-1 0-16,0 0 0 0,-2-1 1 16,2 3-1-16,-4-1 0 15,3-3 0-15,-3 2 0 0,0-1 0 16,1 1 0-16,-3 0 0 16,-1-1 0-16,4 1 1 15,-3-1-1-15,-3 0 0 16,4 1 0-16,-5-1 0 0,-6-2 0 15,19 7 0-15,-19-7 0 16,11 6 0-16,-11-6 0 16,19 10 0-16,-19-10 0 0,14 12 0 15,-14-12 1-15,12 11-1 16,-12-11 1-16,13 14-1 16,-13-14 0-16,12 12 1 15,-12-12-1-15,13 10 1 16,-13-10-1-16,15 13 0 0,-15-13 1 15,13 12-1-15,-13-12 0 16,9 14 0-16,-9-14 0 16,10 10 1-16,-10-10-1 0,7 13 1 15,-7-13-1-15,8 14 1 16,-3-4-1-16,0-2 1 16,-3 2 0-16,3 0-1 0,3 2 1 15,-3-2 0-15,-2 0-1 16,0 0 1-16,3-3-1 15,-3 2 0-15,-1 2 1 16,0-4 0-16,1 3-1 16,0-1 1-16,0 3-1 0,-1 0 1 15,0 0 0-15,-2 0 0 16,3 1 0-16,-3-1 1 16,1 2 0-16,-1 3-2 15,0-8 0-15,0 6 0 16,0-3 0-16,-4 6 0 15,2-6 0-15,-3 5 0 0,-1-2 0 16,-1 3 0-16,1-1 0 16,0-2 0-16,1-1 0 15,-5 3 0-15,5-5 0 0,0 5 0 16,-2-5 0-16,1 0 0 16,1 0 0-16,-2-2 0 15,0 2 0-15,0 1 0 16,-4-1 0-16,1 0 0 0,-2 1 0 15,-1 0 0-15,-1-1 0 16,-4 5 0-16,-5-2 0 16,2-1 0-16,-2 3 0 15,-4 0 0-15,-2-2 0 0,0-1 0 16,-3 1 0-16,7-3 0 16,-7 1 0-16,2-4 0 15,0 3 0-15,0-1 0 0,-3-4 0 16,2 4 0-1,1 1 0-15,-5-5 0 0,0 3 0 16,3-3 0-16,0 3 0 16,-6-2 0-16,1 1 0 15,0-4 0-15,2 2 0 0,-2 2 0 16,-1-1 0-16,-1-4 0 16,-1 1 0-16,2-1 0 0,-1 2 0 15,-1-1 0-15,-3 2 0 16,2-5 0-16,-1 6 0 15,-6-3 0-15,4 0 0 16,-4-3 0-16,4 3 0 0,-7 0 0 16,2 0 0-16,0-3 0 15,-4 3 0-15,-2 0 0 16,6-2 0-16,-7 2 0 16,2-3 0-16,4 1 0 15,1 0 0-15,-1-3 0 0,0 2 0 16,1 1 0-1,-4-3 0-15,1 3 0 0,-4-2 0 16,3 2 0-16,-4-1 0 16,-3-2 0-16,3 3 0 15,2-3 0-15,0 0 0 0,1 0 0 16,2 0 0-16,-3 0 0 16,1 0 0-16,9 0 0 0,-5 0 0 15,3 0 0-15,-1 0 0 16,1-3 0-16,5 3 0 15,0-2 0-15,-1-1 0 16,1 2 0-16,0 1 0 0,-1 0 0 16,3 0 0-16,-2-3 0 15,0 3 0-15,0-3 0 16,2 1 0-16,0-1 0 16,1 0 0-16,1-1 0 15,1 1 0-15,2-2 0 16,3-1 0-16,-3 4 0 0,8-2 0 15,-6-2 0-15,6 4 0 16,-3-1 0-16,0-1 0 16,1 4 0-16,-4-3 0 15,3 1 0-15,1-1 0 0,-4-2 0 16,3 3 0-16,5-3 0 16,-1 0 0-16,6 3 0 15,2-6 0-15,0 5 0 0,1-4 0 16,4 2 0-16,1-2 0 15,-2 2 0-15,3-2 0 16,2-1 0-16,-1 0 0 0,-3 1 0 16,3-3 0-16,-6 0 0 15,7 0 0-15,-3 1 0 16,-1-3 0-16,1-3 0 16,-2 7 0-16,1-7 0 0,1 3 0 15,-4-1 0 1,4 1 0-16,-3-1 0 0,5-2 0 15,-3 3 0-15,6 0 0 16,-3-3 0-16,3 3 0 16,-1-1 0-16,3 1 0 15,-2-1 0-15,0 1 0 0,2 2 0 16,-1 0 0-16,4 0 0 16,-3-2 0-16,5 1 0 15,0-1 0-15,0 3 0 0,0-4 0 16,2 1 0-16,3-2 0 15,6 0 0-15,-4 2 0 16,3-3 0-16,5 0 0 0,-3 3 0 16,1-3 0-16,4 0 0 15,1 1 0-15,-4-2 0 16,3 2 0-16,2 1 0 16,0 1 0-16,-1 0 0 15,-1 2 0-15,0-3 0 0,0 4 0 16,1-2 0-16,2-1 0 15,5 2 0-15,0-5 0 16,2 1 0-16,8-2 0 16,-2 2 0-16,6-1 0 15,-2-3 0-15,3 4 0 0,-5 0 0 16,5 1 0-16,-1 0 0 16,-1-1 0-16,1 3 0 15,4-1 0-15,-1-3 0 0,3 5 0 16,-1-3 0-16,6 1 0 15,-1 2 0-15,2-2 0 16,1 0 0-16,3 2 0 0,-4-3 0 16,4 3 0-16,3-3 0 15,-1 6 0-15,3-5 0 16,-1 2 0-16,-2 1 0 16,1 1 0-16,-2-1 0 0,0 1 0 15,-2 1 0-15,-2 2 0 16,-3-3 0-16,-1 4 0 15,1-2 0-15,-1 3 0 16,-3 1 0-16,2-1 0 16,1 3 0-16,-2-3 0 15,4 3 0-15,5 0 0 0,0-1 0 16,1-2 0-16,5 3 0 16,6-3 0-16,9 3 0 15,0 0 0 1,-5 0 0-16,-1 0 0 0,-2 0 0 15,-4 0 0-15,-8 0 0 16,2 3 0-16,-15-3 0 16,1 0 0-16,1 4 0 15,-1-4 0-15,4 0 0 16,-4 0 0-16,2 0 0 16,-5 3 0-16,-1-3 0 0,-2 0 0 15,-3 3 0-15,-4-3 0 16,2 2 0-16,-3-2 0 15,0 3 0-15,-3-3 0 16,3 2 0-16,-2 2 0 16,1-3 0-16,-1-1 0 0,-2 3 0 15,4-1 0-15,0 4 0 16,-3-4 0-16,1 1 0 16,-6-1 0-16,6 3 0 0,-8-3 0 15,2 4 0-15,-2-2 0 16,0 1 0-16,-3 0 0 15,0 2 0-15,3 1 0 0,-2-3 0 16,0 1 0-16,-4 2 0 16,4-2 0-16,-4-2 0 15,7 4 0-15,-4-2 0 16,0 0 0-16,4 2 0 16,0-1 0-16,-3 1 0 0,1-1 0 15,2 3 0-15,-6-5 0 16,-1 2 0-1,-1 3 0-15,-5 0 0 0,1 0 0 16,-2 0 0-16,2 2 0 16,-5 2 0-16,4-2 0 0,-4 2 0 15,1 1 0-15,0-1 0 16,-5 4 0-16,6-2 0 16,-4 0 0-16,1 2 0 0,-1-1 0 15,1 0 0-15,-3 1 0 16,0 0 0-16,0-3 0 15,0 2 0-15,-5-1 0 0,-2 4 0 16,-2-2 0-16,-3 1 0 16,0-1 0-16,-3 2 0 15,-3-4 0-15,1 2 0 16,2 1 0-16,-2-7 0 0,1 3 0 16,2-3 0-16,1-3 0 15,0 4 0-15,2-4 0 16,0 1 0-16,-1 0 0 15,-1-2 0-15,4 1 0 16,-6 2 0-16,0-1 0 16,-2-1 0-16,-1 4 0 0,0-3 0 15,-1 0 0-15,-1-1 0 16,0 2 0-16,3-4 0 16,-6 5 0-16,3-4 0 0,-3 2 0 15,3-3 0-15,-4 3 0 16,-1-2 0-16,1 4 0 15,-6-2 0-15,0-3 0 0,-4 6 0 16,-4-4 0-16,-2 3 0 16,1 2 0-16,-4-2 0 15,1 0 0-15,0 0 0 16,-9 1 0-16,4-1 0 0,1-3 0 16,-7 2 0-16,1-2 0 15,-2 2 0-15,-6-1 0 16,-2-1 0-16,-4 2 0 15,2-4 0-15,-4 3 0 16,2-3 0-16,2 3 0 16,-4-5 0-16,3 2 0 0,3-2 0 15,-2 0 0-15,1 1 0 16,-3-4 0-16,1 3 0 16,-8 0 0-16,4 1 0 0,-3-2 0 15,0 1 0-15,2 0 0 16,3-3 0-16,3 1 0 15,2 2 0-15,2-3 0 0,3 1 0 16,0-1 0-16,2 0 0 16,-5 1 0-16,0 2 0 15,-2-5 0-15,-2 2 0 0,-1 1 0 16,0-1 0-16,-1 1 0 16,-2-3 0-16,1 0 0 15,5 0 0-15,-3 0 0 16,6 0 0-16,-1 0 0 15,5 0 0-15,0-3 0 16,0-2 0-16,4 1 0 16,1-2 0-16,3-1 0 0,3 0 0 15,1 2 0-15,0-5 0 16,4 0 0-16,4 0 0 16,-2 0 0-16,2-2 0 0,3-3 0 15,-5 0 0-15,6 3 0 16,1-3 0-16,0 0 0 15,6-3 0-15,-1 1 0 0,3 0 0 16,3 0 0-16,3-3 0 16,1 3 0-16,2-1 0 15,1 0 0-15,2 4 0 0,3-4 0 16,1 2 0-16,0 1 0 16,0-1 0-16,1-3 0 15,5 4 0-15,-2-3 0 16,2 1 0-16,0-3 0 15,0 4 0-15,2-5 0 16,4 1 0-16,3-2 0 0,1 2 0 16,1-1 0-16,5-3 0 15,5 2 0-15,0 0 0 16,4-2 0-16,5 3 0 16,5-1 0-16,3-3 0 0,-2 5 0 15,9-1 0-15,3 0 0 16,1-1 0-16,4 2 0 15,1 0 0-15,4 1 0 0,1-1 0 16,8 0 0-16,0 0 0 16,4 3 0-16,3-3 0 15,-3 3 0-15,5 1 0 0,-5 4 0 16,-1 0 0-16,1-1 0 16,4 2 0-16,0 0 0 15,0-1 0-15,5-1 0 16,-2 3 0-16,2 0 0 15,-2 1 0-15,3 1 0 16,-1 0 0-16,-2 2 0 0,1 1 0 16,-2 0 0-16,2-1 0 15,0 5 0-15,4-2 0 16,1 3 0-16,1-3 0 16,0 3 0-16,-1 0 0 0,3 0 0 15,-3 0 0-15,3 3 0 16,3 0 0-16,-6-2 0 0,1 5 0 15,0-1 0-15,-6 4 0 16,1-4 0-16,-6 5 0 16,-1-3 0-16,-7 5 0 15,-3-1 0-15,-6 1 0 16,0 1 0-16,-5 1 0 16,0-1 0-16,-4 2 0 0,-9-1 0 15,3 4 0-15,-9-3 0 16,-4 1 0-16,-3-2 0 15,-12 1 0-15,1 2-31 16,-2 3-55-16,-13-10-3 0</inkml:trace>
  <inkml:trace contextRef="#ctx0" brushRef="#br0" timeOffset="347530.3332">957 8724 159 0,'0'0'3'16,"0"0"2"-16,0 0 2 15,0 0 3-15,5-2 1 16,-5 2 4-16,18-10 0 0,-8 3 2 16,2-3 0-16,8-4-1 15,5-4-1-15,2-5 1 16,8-4 2-16,7-10-4 15,6-5 0-15,11-10-1 0,11-6-2 16,8-8-1-16,11-6-3 16,7-10-2-16,8-4-3 15,11-4 0-15,7-4 0 0,4 0 0 16,7-5 0-16,5-2 0 16,7 0-1-16,-1-2 1 15,5-1 0-15,1 0 0 16,1 5 0-16,-5 1-1 0,-1 1 2 15,-1 5-1-15,-5 3 2 16,-4 1-1-16,-9 10 0 16,-6 4 0-16,-8 2 0 15,-11 7-1-15,-2 8 0 16,-16 5-1-16,-12 10 1 0,-13 5-1 16,-11 12 1-1,-14 5 0-15,-8 7 0 16,-13 7-2-16,-12 6-4 0,9-6-11 15,-9 6-16-15,-12 6-47 16,3 0-5-16</inkml:trace>
  <inkml:trace contextRef="#ctx0" brushRef="#br0" timeOffset="348665.9667">1035 8717 172 0,'0'0'2'0,"0"0"3"0,0 0 1 15,-8 7 1-15,8-7 3 16,-10 15 2-16,3 0 3 15,-1-2 0-15,0 2-1 16,-2 4-1-16,4 1 0 0,-5-1-2 16,4 10-2-16,0-8-1 15,2 12-3-15,0-7 2 16,2 6-2-16,3-3-1 16,0 2 0-16,0 5-1 0,8-7 0 15,-3 5 0-15,4-3 0 16,-2 1-1-16,4-3 1 15,-1 6-1-15,-1-10 1 16,4 0-1-16,2-1 2 0,-2-1-1 16,1-2 1-16,4 0-1 15,-1 1 1-15,3-5 0 16,5 0 0-16,0-2-1 16,-1 1 0-16,4-3 1 15,6-4-1-15,2-2 0 16,1-2 1-16,2-2 0 0,4-3 0 15,3 0-1-15,3-5 1 16,2-5 0-16,6-2-1 0,1-8 1 16,4-6-1-16,5-3-1 15,5-5 1-15,3-4-1 16,2-1-1-16,2-6 1 0,1-2-1 16,2-1 1-16,5 2-1 15,-3-3-1-15,0-1 1 16,2-1 0-16,3-5 0 15,-3 0-1-15,5-2 0 0,-4 1 0 16,3-7 1-16,-2 5 0 16,2-6-1-16,2 0 1 15,-3-1-1-15,3-1 0 16,3-2 1-16,0-4-1 16,2 4-1-16,-1-5 1 15,1 2-1-15,-1-2 1 0,5-3 1 16,-2 5-1-16,-2-2 1 15,0 3 0-15,-2 3 0 16,-9 1 0-16,1 3 0 0,-2-1 0 16,-8 6 0-16,-2 4 0 15,-6 3-1-15,-7 5 1 16,-8 8 0-16,-5 1-1 0,-10 8 2 16,-9 6-1-16,-7 7 1 15,-9 2 0-15,-8 5-1 16,-1-1 0-16,-5 11-2 15,-6-12-3-15,6 12-5 16,-17-9-12-16,4-3-46 0,-4 6-16 16</inkml:trace>
  <inkml:trace contextRef="#ctx0" brushRef="#br0" timeOffset="349148.4562">4666 6125 227 0,'0'0'5'15,"0"0"5"-15,11-14 2 16,-4 7 3-16,5-6 2 0,3-1 2 16,5 1 3-16,7-4-1 15,8 6-4-15,2 4-3 16,8 7-3-16,5 7-1 16,5 9-2-16,4 9-2 15,-2 9-1-15,3 6 0 0,-3 4-1 16,-7 6 0-16,-2 4 0 15,-4 0 0-15,-9 6-2 16,-8-3 0-16,-7 5-1 16,-8 5 1-16,-12-2-1 0,-9 1 0 15,-14 4 0-15,-9 1 0 16,-12 1-1-16,-6 3 1 16,-8-4 0-16,1-4 0 0,-5-4-1 15,2-7-2-15,3-3-5 16,4-11-11-16,7-13-39 15,3 1-23-15,6-7-5 0</inkml:trace>
  <inkml:trace contextRef="#ctx0" brushRef="#br0" timeOffset="349985.6587">1273 8663 264 0,'0'0'4'0,"0"0"3"16,0-13 2-16,0 13 2 16,-12-10 0-16,2 8 2 0,-6-1 2 15,0 3 0-15,-8 5-4 16,4 10 0-16,-7 5-3 15,6 10 1-15,-2 7-2 16,3 7 0-16,6 9-1 0,3 1-1 16,6 13 0-16,5-3 0 15,7 1 0 1,9-6-1-16,6-1-1 0,6-7 0 16,9-11 0-16,2-5-1 0,7-11 0 15,5-9 0-15,2-4 0 16,0-11 0-16,6-3 0 15,3-8 0-15,-5-6 0 16,3-5 0-16,-4-5 0 16,-1-3-1-16,-3-7 2 0,-1 3-1 15,-12-4-1-15,-4 1 1 16,-9-3 0-16,-2 1 0 0,-18-1 0 16,-3-3 0-16,-10-1 0 15,-11 0-1-15,-9-4 0 16,-17 2 0-16,-4 0 0 15,-9 3-1-15,-6 5 0 0,-3 3 0 16,-1 8 0-16,-3 10 0 16,3 7 0-16,4 8 0 15,7 2-1-15,6 8 0 16,13 6-2-16,5 3-4 16,18 5-14-16,8 3-31 0,15-7-32 15,18-5-3 1</inkml:trace>
  <inkml:trace contextRef="#ctx0" brushRef="#br0" timeOffset="350781.9788">4928 6309 274 0,'0'0'7'0,"-5"-10"2"0,5 10 6 15,-16-17 1-15,4 7 0 16,-4-2 2-16,5 1 1 16,-12 7 0-16,1 4-5 15,-6 7-4-15,2 13-3 16,-8 12-2-16,2 10-1 0,0 13 1 15,2 4-3-15,6 10 2 16,4 4-1-16,12 4 0 16,8-6-1-16,5-1 0 0,15-6 1 15,10-7-1-15,8-7 0 16,3-10 0-16,12-12 0 16,-2-13 0-16,7-7 1 0,4-11 0 15,0-14 0-15,-2-10-1 16,1-8 1-16,-3-7 1 15,-6-5-1-15,-6-5 1 16,-7-4-1-16,-14-9 0 16,-10-3 0-16,-13 2 0 0,-9-4-1 15,-16 2 0-15,-14 3-1 16,-9 8 1-16,-14 8-2 16,-6 12 0-16,-3 11 0 15,-5 16 0-15,1 10 0 16,0 12 0-16,10 14 0 0,6 11 0 15,6 4 0-15,21 12-19 16,9-2-65-16,18 0-3 16</inkml:trace>
  <inkml:trace contextRef="#ctx0" brushRef="#br0" timeOffset="353991.9228">711 7219 4 0,'0'0'1'0,"12"-18"0"0,8-2 0 15,10-5 0-15,10-7 2 16,10-10-1-16,10-12 1 0,19-11-2 16,8-2-4-16,5-12-1 15,15-5-2-15,5-8 2 16</inkml:trace>
  <inkml:trace contextRef="#ctx0" brushRef="#br0" timeOffset="354197.5783">2832 5542 1 0,'156'-109'9'16,"-4"2"0"-16,-5 8 1 16,-13 8-2-16,-15 4 0 0,-2 9-3 15,-7 7 0-15,-16 4-1 16,-10 5 0-16,-11 8 0 15,-5 4-2-15,-8 6 0 16,-4 3 0-16,-19 14-1 0,-7 8 0 16,-8 4-1-16,-10 5-7 15,-12 10-19-15,16 0-15 16</inkml:trace>
  <inkml:trace contextRef="#ctx0" brushRef="#br0" timeOffset="354963.6194">1313 7682 29 0,'19'-3'2'15,"14"-5"0"-15,14-1 1 16,13-6-1-16,12-4 2 16,10-7-1-16,17-6 1 0,16-7 1 15,-5-6-3-15,-4-9 0 16,9-8 2-16,-1-13 2 16,10-9 1-16,7-5 3 15,7-13 5-15,-5-4 3 0,17-5 2 16,1-4 0-16,-1 1 0 15,-1 8-3-15,-10 4-2 0,-2 6-2 16,-15 4-4 0,-3 10-5-16,-17 7-2 0,-16 7-5 15,0 8-3-15,-15 0-8 16,-4 9-12-16,-7 7-16 16,-10 3-18-16</inkml:trace>
  <inkml:trace contextRef="#ctx0" brushRef="#br0" timeOffset="355320.6682">4296 4689 254 0,'0'0'0'0,"14"0"1"16,9 0-2-16,1 5 1 16,16 7 1-16,6 6 0 15,9 7-1-15,7 1 1 16,-5 9-1-16,5 8 0 15,-10-1 0-15,-5 10 0 0,-12-3 0 16,-9 1 0-16,-13 4 1 16,-13 3-1-16,-7 8 0 15,-15 1-16-15,-13 2-44 0,5-1-1 16</inkml:trace>
  <inkml:trace contextRef="#ctx0" brushRef="#br0" timeOffset="376392.0842">14275 11182 347 0,'0'0'7'16,"0"0"4"-16,0 0 2 0,0-10 3 16,0 10 1-16,0 0 2 15,0-7 0-15,0 7 0 16,0 0-6-16,0 0-3 0,0 0-3 16,-5 12-2-16,1 5-1 15,2 3 0-15,-3 5-4 16,-2 2 0-16,5 8 0 15,-3 2 0-15,0-2 0 16,2 2 0-16,0-3 0 0,3 2 0 16,0-7 0-16,0 1 0 15,0-8 0-15,0-2 0 16,0-8 0-16,0 0 0 0,0-12 0 16,0 10 0-16,0-10 0 15,0 0 0-15,0-14 0 16,0-3 0-16,0-1 0 15,0-12 0-15,3 1 0 16,0-9 0-16,0-1 0 0,-1-1 0 16,-1 0 0-16,5 1 0 15,-6 1 0-15,3 8 0 16,-3 1 0-16,0 7 0 16,0 2 0-16,0 8 0 15,0 2 0-15,0 10 0 0,0 0 0 16,0 0 0-16,-3 10 0 15,3 10 0-15,0 7 0 16,0 8 0-16,0 2 0 0,0 7 0 16,0-2 0-16,4 3 0 15,-1-5 0-15,2-3 0 16,1-5 0-16,-1-5 0 0,-4-5 0 16,5-6 0-16,-4-4 0 15,-2-4 0-15,0-8 0 16,0 0 0-16,0 0 0 15,0-15 0-15,0-8 0 16,-2-7 0-16,-4-5 0 16,6-4 0-16,-1-4 0 0,-2 0 0 15,3 2 0-15,-2 2 0 16,2 4 0-16,-4 5 0 16,2 10 0-16,0 3 0 0,-1 3 0 15,3 14 0-15,0 0 0 16,0 0 0-16,-3 12 0 15,3 13 0-15,0 7 0 0,0 5 0 16,0 5 0-16,3 6 0 16,2 1 0-16,-3-5 0 15,4-2 0-15,-3-5 0 16,2-1 0-16,-1-12 0 0,-2-4 0 16,1-5 0-16,-3-6 0 15,0-9 0-15,0 0 0 16,3-8 0-16,-3-11 0 15,0-5 0-15,2-11 0 0,0-10 0 16,-2-7 0-16,4-2 0 16,-4 3 0-16,2-2 0 15,-2 3 0-15,0 12 0 16,0 7 0-16,0 8 0 16,0 11 0-16,0 12 0 0,0 0 0 15,0 6 0-15,0 13 0 16,3 13 0-16,-2 5 0 15,5 5 0-15,-4 5 0 16,5 6 0-16,-2-7 0 0,6 0 0 16,-6-10 0-16,2-6 0 15,-5-5 0-15,3-8 0 16,1-9 0-16,-6-8 0 0,0 0 0 16,2-12 0-16,-2-9 0 15,-2-11 0-15,-2-10 0 16,4-8 0-16,-2 2 0 15,0-8 0-15,-1 9 0 0,3 3 0 16,0 6 0-16,-2 9 0 16,-1 15 0-16,3 14 0 15,0 0 0-15,-7 21 0 16,5 9 0-16,2 6 0 16,0 7 0-16,0 5 0 15,5 3 0-15,-1-1 0 0,4 0 0 16,-6-1-42-16,6-11-44 15,0-7-5-15</inkml:trace>
  <inkml:trace contextRef="#ctx0" brushRef="#br3" timeOffset="380109.045">14083 11182 83 0,'0'0'5'15,"0"0"3"-15,0 0 6 0,0 0 4 16,0 0 3-16,5-13 4 15,-5 13 2-15,0 0-1 16,0 0-3-16,0 0-5 16,0 0-3-16,0 0-3 0,0 0-4 15,0 0-1-15,0 0-1 16,0 0 0-16,0 0-1 16,0 0 0-16,0 0-1 15,0 0 1-15,0 0-2 16,0 8 1-16,0 4-1 0,0 3 1 15,0 4 0-15,0 7 2 16,0 1 1-16,-3 8 0 16,1 1 1-16,-3 5-1 15,2-2 1-15,-1 3-1 0,4 3 0 16,-6-4-2-16,4 2 0 16,0-6-2-16,0 0-1 15,-2-4 0-15,2-6-1 16,2 0 0-16,-3-10 0 0,3 1 1 15,0-6-2-15,0-4 1 16,0-8 1-16,0 12-1 16,0-12 2-16,0 0 0 15,0 0 0-15,0 0 1 0,0 0-1 16,0 0-2 0,0 0-7-16,0 0-9 0,0 0-64 15,0 0 0-15</inkml:trace>
  <inkml:trace contextRef="#ctx0" brushRef="#br3" timeOffset="382530.915">14471 11202 343 0,'0'0'5'0,"0"0"3"15,0 0 1-15,0 0 0 0,4-2 1 16,-4 2-1-16,0 0 0 16,3 7 0-16,-3 3-4 15,0 4-3-15,0 6-1 0,0 1 0 16,0 11 1-16,0-1 0 16,0 7 0-16,6 1 0 15,-4 3 0-15,3 1-1 16,0 0 0-16,-4 1 0 15,7-5-1-15,-6-2 0 16,1-7 1-16,-3-3-2 0,0-2 1 16,0-8 1-16,0-4 0 15,0-3 0-15,0-10 1 16,0 10 0-16,0-10 0 0,0 0 1 16,0 0-1-16,-9 2-1 15,9-2-1-15,0 0-1 16,-10 0-2-16,10 0-5 15,0 0-9-15,-13-2-23 16,2 2-37-16,11 0-4 0</inkml:trace>
  <inkml:trace contextRef="#ctx0" brushRef="#br3" timeOffset="386211.4064">14018 11112 219 0,'0'0'5'0,"0"0"4"16,0 0 2-16,0 0 2 15,0 0 2-15,0 0 3 16,0 0 1-16,0 0 2 0,0 0-4 16,0 0-2-16,0 0 1 15,0 0-1-15,0 0-2 16,0 0-1-16,5-5-1 0,-5 5 0 15,11-4-2-15,-11 4 0 16,9-10-1-16,-9 10-1 16,18-17-1-16,-11 9 0 15,0-1-1-15,1-1 0 16,0-1-1-16,-1-1-1 0,0 1-1 16,0-1 1-16,-1 1-1 15,2-2 0-15,-4 3-2 16,1 1 0-16,0-4 0 15,0 3 0-15,-2-1 0 0,4 2 0 16,-2-4 0-16,0 3 0 16,2 1 0-16,-1-4 0 15,-4 1 0-15,3 3 0 16,2-5 0-16,-4 4 0 0,-2 1 0 16,3-2 0-16,-4 11 0 15,4-14 0-15,-4 14 0 16,6-15 0-16,-6 15 0 15,6-11 0-15,-6 11 0 0,4-14 0 16,-4 14 0 0,5-6 0-16,-5 6 0 0,0 0 0 15,9-17 0-15,-9 17 0 16,11-7 0-16,-11 7 0 0,11-6 0 16,-11 6 0-16,16-8 0 15,-16 8 0-15,12-6 0 16,-12 6 0-16,12-2 0 15,-12 2 0-15,10 0 0 0,-10 0 0 16,8 0 0-16,-8 0 0 16,10 8 0-16,-10-8 0 15,13 9 0-15,-13-9 0 16,9 12 0-16,-9-12 0 0,10 19 0 16,-2-9 0-16,-3-1 0 15,-2 3 0-15,1-2 0 16,-1 3 0-16,-1 2 0 15,3 0 0-15,-3 0 0 0,-2-3 0 16,6 5 0-16,-6-2 0 16,3-3 0-16,-3 6 0 15,2-3 0-15,-2 0 0 16,2 0 0-16,-2-1 0 16,3 1 0-16,-1 0 0 0,1-3 0 15,1 3 0-15,-1-4 0 16,-1 1 0-16,4-2 0 15,-1 2 0-15,0-2 0 0,-5-10 0 16,9 14 0-16,-9-14 0 16,16 11 0-16,-8-10 0 15,3 2 0-15,4 2 0 16,-3-5-15-16,-12 0-72 0,25-5-1 16</inkml:trace>
  <inkml:trace contextRef="#ctx0" brushRef="#br3" timeOffset="388140.8811">8761 17055 192 0,'0'0'6'0,"0"0"6"0,0 0 2 15,12 6 4-15,-12-6 2 16,22 7 0-16,-2-1 2 0,6 6 2 16,3-3-6-16,-1 2-2 15,6 1-1-15,-1-3-2 16,6 4-1-16,-2-4-1 16,6 1-2-16,-1-3 0 0,6 4 0 15,1-5-2-15,1-3-1 16,2-3-1-16,2 0-1 15,1-2 0-15,0-5 0 16,0-4-1-16,-1-1 0 16,-2-2 0-16,1-3-1 0,-1-3 0 15,-3-3 0-15,4-4-1 16,-1-3 0-16,-5 1 0 16,5-9-1-16,-4-1 0 0,1 2 0 15,-1-8 0-15,-4 1 0 16,-3-3-1-16,-2-3 1 15,3 0-1-15,-6-1 1 16,0-5-1-16,2 0 2 16,-1-4-1-16,0 4-1 0,1-4 3 15,-1-4-2-15,0 2 0 16,6 2 1-16,-6-1-1 16,0-2 1-16,0 1-1 15,-2 3 1-15,0 0 0 16,-1-3 0-16,4 2 0 0,-6 1 1 15,5-6-2-15,0 3 1 16,4-1-1-16,3-1 1 16,1 3-1-16,2 1 0 0,3 1 0 15,0 3 0-15,-3 0 1 16,5 2-1-16,-2 4 1 16,2-1 0-16,1 5-1 0,-1 2 1 15,-1 5-1-15,0 4 0 16,1 3 1-16,-5 7-1 15,-2 0 0-15,-1 8 0 16,-1 5 0-16,-6 1 0 16,0 4 0-16,-2 5 0 15,-3 0 0-15,0 2 0 0,-2 4 0 16,0 3 0-16,-5 4 0 16,0-2 0-16,0 3 0 15,-3 6 0-15,1 0 0 16,-3 1 0-16,0 1-1 0,2 5 1 15,-1 0 0-15,-1 4 0 16,1-1-1-16,1 1 1 16,1 4 0-16,2 1-1 0,-3-1 1 15,0 4 0-15,3-3 0 16,-4 3 0-16,0 1 0 16,-2 1 0-16,3-2 1 15,-5 6-1-15,4-4 1 0,-2 4 1 16,2-1-1-16,2 2 0 15,-3 1 0-15,0-1 0 16,0 1 0-16,0 2 0 16,-3-2-1-16,3-1 0 0,-3 4 0 15,3-5 0 1,-2 2 0-16,-3 3 2 0,5-2-2 16,-3 0 0-16,0 2 0 15,0 0 0-15,3-1 0 16,0-2 0-16,2 2 0 15,-1 0 0-15,1-5 0 0,1 5 0 16,-1-5 0-16,3-3 0 16,0 3 0-16,0-2 0 0,1-1 0 15,0-1 0-15,1-1 0 16,2 2 0-16,1-4 0 16,0 0 0-16,2 2 0 15,2-5 0-15,-1 0 0 0,7-2 0 16,0-3 0-16,10-1 0 15,-3-5 0-15,5 2 0 16,6-1 0-16,1-4 0 16,1-1 0-16,5-2 0 0,-1 0 0 15,3-3 0 1,3-3 0-16,-5-1 0 0,4-4 0 16,-2 4 0-16,-1-4 0 15,-4-2 0-15,-3 1 0 16,-15-3-18-16,-1 0-16 0,-5 2-53 15,-19-2-1-15</inkml:trace>
  <inkml:trace contextRef="#ctx0" brushRef="#br3" timeOffset="388993.9334">8880 17256 230 0,'7'0'3'0,"16"0"2"0,9-2 0 15,21 2 2-15,4 0 1 16,24 0 2-16,17-3 0 16,13 3 1-16,13 0 0 0,8 0-2 15,0 3 1-15,15-3 1 16,12 0-2-16,5 0-1 15,12 0 1-15,3 0-2 16,8 0 1-16,7 0-2 16,9-3 0-16,4 1-2 15,4-1-1-15,0-2 0 0,-2 3-1 16,8-1 0-16,1 1-1 16,-2-1 1-16,-1 1-1 15,-5 0 1-15,-5-1-1 16,-4 1 1-16,-2 2 0 15,-10-3-1-15,-10 3 1 0,-13 0 0 16,-7 0-1-16,-14 0 1 16,-11-3 1-16,-16 3-1 0,-17 0 1 15,-15 0-1-15,-12 0 0 16,-18 0 0-16,-14 0 0 16,-14 0-2-16,-13 0-3 15,-15 0-14-15,0 11-53 16,-11-11-6-16</inkml:trace>
  <inkml:trace contextRef="#ctx0" brushRef="#br3" timeOffset="389989.9364">11907 14059 117 0,'0'0'1'0,"0"0"3"15,-4 0 2-15,-3 14 3 16,4 9 5-16,0 11 4 16,-4 13 2-16,5 10 4 15,2 20-1-15,0 7 0 0,0 18-2 16,2 2-2-16,5 7-4 15,-2 9-2-15,1-5-4 16,-1 12-2-16,-4 1-2 0,5-4-1 16,-4 0-2-16,3 3 1 15,-5-9-1-15,0 3 1 16,0 4 0-16,-3-11-2 0,1 0 2 16,-6-2-4-16,4 1 2 15,-4-6 0-15,-2-1-2 16,2-7 1-16,-4-7-1 15,3-3-2-15,-1-10 0 16,-1-7-2-16,2-10-3 0,4-32 7 16,3-1-16-16,-3 4-11 15,2-3-2-15,-2-3 2 16,2-3 3-16,-2-1 0 16,3 0-1-16,-3-6-10 15,3 0 18-15,-1-3 14 0,1-1 3 16,-4-1 1-16,1 1 4 15,3 0 5-15,-1-1 8 16,3-12 0-16,-2 10 2 16,2-10-2-16,0 0 0 0,0 0-2 15,-10 9-4-15,10-9-3 16,-4 10-2-16,4-10-4 16,0 15-13-16,0-15-24 0,0 10-23 15,0-10-5-15</inkml:trace>
  <inkml:trace contextRef="#ctx0" brushRef="#br3" timeOffset="390690.4645">11960 14157 200 0,'-5'9'12'0,"2"14"5"16,1 14 4-16,-1 24 1 15,-1 10 2-15,1 25-2 16,-1 23 2-16,-2 20 0 15,3 4-5-15,-1 10-6 0,1 4-2 16,-4-3-2-16,5 4 0 16,-6-7 0-16,6 1-1 15,-6-4-1-15,5-1-2 16,-4-2-2-16,1-4 1 0,0-1 0 16,3-4 0-16,0-5 0 15,1-69-1-15,2 10 0 16,0-8 0-16,0 8 0 15,2-10-2-15,1 0-1 0,0-8-2 16,3 3-1-16,-2-10 0 16,-2 0-2-16,0-9-4 15,3 1-5-15,-5-9-3 16,3 0-2-16,-3-7 1 16,2-4 1-16,-2-7 1 15,0-12 3-15,0 8 5 16,0-8 7-16,0 0 5 0,-5-5 3 15,5 5 1-15,-7-10 1 16,7 10-2-16,-6-12 1 0,6 12-2 16,0 0-6-16,-12-12-14 15,12 12-53-15,0 0-8 16</inkml:trace>
  <inkml:trace contextRef="#ctx0" brushRef="#br3" timeOffset="393476.7628">11389 15607 98 0,'0'31'0'16,"4"22"-4"-16,4 29-2 16,1 19-1-16,4 18-17 15,2 21-13-15</inkml:trace>
  <inkml:trace contextRef="#ctx0" brushRef="#br3" timeOffset="393680.3">11353 17204 78 0,'0'0'3'0,"-2"-9"0"16,-1-2 0-16,3 1 0 15,3 1 0-15,1-2-1 16,2 2-1-16,-2-1-7 16,9 5-8-16,-13 5-8 0,11 0-10 15</inkml:trace>
  <inkml:trace contextRef="#ctx0" brushRef="#br3" timeOffset="394092.248">11157 15386 37 0,'-5'9'6'0,"3"34"2"0,-4 19 0 16,1 32 3-16,3 23-1 15,2 19-5-15,0 12 0 16,6 23-8-16,8 3-17 16,-4-20-23-16</inkml:trace>
  <inkml:trace contextRef="#ctx0" brushRef="#br3" timeOffset="394501.2002">10601 16399 81 0,'0'10'3'0,"0"14"2"16,1 17 0-16,2 13 5 16,4 16-1-16,-2 11-6 15,6 8-12-15,1 15-30 16,-2-4-3-16</inkml:trace>
  <inkml:trace contextRef="#ctx0" brushRef="#br3" timeOffset="394739.5915">10339 16852 73 0,'0'16'1'0,"0"11"1"16,0 9-1-16,5 15-9 0,0-19-29 15,-4 2 5-15</inkml:trace>
  <inkml:trace contextRef="#ctx0" brushRef="#br3" timeOffset="395656.2851">12584 15255 124 0,'2'4'4'0,"3"12"6"15,6 21 6-15,-3 20 1 16,3 24 0-16,2 14 1 16,-1 26-1-16,4 15 0 15,-9 7-6-15,4 4-9 16,-8-9-10-16,2-9-2 15,-4-12-6-15,4-7-15 0,-5-22-10 16,0-6-16-16</inkml:trace>
  <inkml:trace contextRef="#ctx0" brushRef="#br3" timeOffset="395824.0454">12825 16624 212 0,'0'10'3'16,"0"5"1"-16,-2 6-4 15,2 0-6-15,-3 4-43 16,3 7-7-16</inkml:trace>
  <inkml:trace contextRef="#ctx0" brushRef="#br3" timeOffset="395997.0968">13330 16714 430 0,'0'0'0'0,"0"9"-2"0,0 1-3 15,3 7-19-15,16 7-52 16,-17-3-3-16</inkml:trace>
  <inkml:trace contextRef="#ctx0" brushRef="#br3" timeOffset="403073.7586">11987 7699 301 0,'0'0'5'0,"0"0"2"15,0 0 4-15,0 0-1 16,0 0 1-16,0 0 1 16,0 0 3-16,0 0 0 15,0 0-4-15,2 7-2 0,-2-7-1 16,18 9 0-16,-11-3-1 16,4 2-1-16,1-4 0 15,-5 2-1-15,9-1 0 0,-2-5 1 16,2 0 1-16,3-12 0 15,6-9 1-15,7-8 1 16,9-13 1-16,10-8-1 16,6-7-6-16,8-5-3 15,4-2 0-15,-1 2 0 0,-1 8 0 16,-7 3 0-16,-8 12 0 16,-10 7 0-16,-12 9 0 15,-8 6 0-15,-7 5 0 16,-2 5 0-16,-13 7 0 15,10-7 0-15,-10 7 0 0,0 0 0 16,0 0 0-16,0 0 0 16,0 0 0-16,0 0 0 15,0 0 0-15,0 0 0 0,0 0 0 16,0 0 0-16,0 0 0 16,0 0 0-16,0 0 0 15,0 0 0-15,0 0 0 16,0 0 0-16,0 0 0 0,-5 4 0 15,5-4 0-15,0 0 0 16,-10 10 0-16,10-10 0 16,-13 10 0-16,13-10 0 0,-10 9 0 15,10-9-79-15,-10 18-14 16</inkml:trace>
  <inkml:trace contextRef="#ctx0" brushRef="#br3" timeOffset="405220.132">8724 17111 107 0,'0'0'3'0,"-10"-18"4"0,-3-2 3 16,-4-3 3-16,-3-8 4 16,-3-10 3-16,-4-6 0 15,2-6 3-15,-5-7-3 16,11 0-5-16,-2 1-2 0,6-6-3 16,3 4-3-16,5-6-2 15,2-3 1-15,5-1-1 16,5-7-1-16,3-1 3 0,13-2 0 15,7-6 1 1,7-2-1-16,4-3 1 0,14-2-1 16,9 0 1-16,7 0 0 15,6 4-1-15,10-4 0 16,4 3 0-16,13 1-2 16,3 2 1-16,11-2-1 0,1 3 0 15,10 1 0-15,10 1 0 16,1 4-1-16,12 2 0 15,4 2-1-15,8 4-1 0,2 10-1 16,5 5 0-16,7 4 1 16,1 6 0-16,2 9 0 15,0 4-1-15,-4 5 0 16,3 9 1-16,1 6-1 0,-3 5 1 16,-4 8-2-16,-4 2 1 15,4 9-1-15,0 6 0 16,-4 4 0-16,4 10-1 15,0 0 2-15,1 5-1 16,-1 7-1-16,-7 3 1 16,1 4 1-16,-5 5 0 0,-9 4 0 15,-9 3 0-15,-7 10 0 16,-9-4-1-16,-8 6 0 0,-10 5 0 16,-6 2-1-16,-9 3 1 15,-9 0-1-15,-6 5 1 16,-8-1 0-16,-3 3-1 15,-10 3 1-15,-13 1-1 0,1 2 1 16,-13 1 0-16,-12 6 0 16,-3-3 0-16,-13 3 0 15,-5-3-1-15,-12 0 1 0,-11-2 0 16,-9 0-1 0,-7-4 0-16,-11 2 2 0,-10-7 0 15,-12 2 0-15,-8-4 0 16,-12-1 1-16,-9 2-1 15,43-48 2-15,-12 8-3 16,-4-2-1-16,-13 5 0 16,-5-6 0-16,-12 5 1 0,-7 1-1 15,-10 3 1-15,-5-4 1 16,-14 0-2-16,-7 1 1 16,-9 1-1-16,-8-1 0 0,-13 0 0 15,-4-8 0-15,-15 5-1 16,-3-10 1-16,-5-5 1 15,0-5 0-15,-4-7 0 16,-1-8 2-16,2-4 0 16,0-8 0-16,2-8 0 0,3-6-1 15,3-11 1-15,3-7 0 16,5-9 1-16,-87-31-2 16,-48-35 1-16,42-8-1 15,51-9 1-15,38-2-1 16,48 5 0-16,38-3 0 15,37 8-3-15,35 9 0 16,20-4-1-16,17-12 0 0,24-2-1 16,28-6 0-16,24-9-1 15,28 2-1-15,22-12-5 16,39-4-7-16,24 0-25 0,34-3-35 16,31 4-3-16</inkml:trace>
  <inkml:trace contextRef="#ctx0" brushRef="#br3" timeOffset="419390.6479">12171 8279 126 0,'0'0'5'0,"0"0"6"0,6 7 8 15,-6-7 7-15,19 3 8 16,1-11 2-16,10-13 0 16,14-20 1-16,18-22-7 15,28-25-2-15,22-23-8 16,30-22-9-16,37-14-13 0,17-9-70 15,25-1-4-15</inkml:trace>
  <inkml:trace contextRef="#ctx0" brushRef="#br3" timeOffset="420162.1854">12783 16211 273 0,'22'-30'0'0,"40"-22"-15"16,42-18-37-16,46-35-11 16</inkml:trace>
  <inkml:trace contextRef="#ctx0" brushRef="#br3" timeOffset="428799.6039">1898 12758 182 0,'0'0'7'0,"0"0"6"0,-8-10 4 15,8 10 3-15,0 0-1 16,-13-13 1-16,13 13-1 16,0 0-1-16,0 0-5 0,0 0-5 15,2 11-4-15,9 3-2 16,-3 3 0-16,9 3 1 15,2 1 1-15,4 3 0 0,4-2 1 16,3-2 0-16,7 0 1 16,0-8-1-16,11 1-1 15,-1-3 2-15,3-6-2 16,9-1 0-16,1 0-1 16,7-3 0-16,2 0-1 0,4 0 0 15,3 0 0-15,0 0 0 16,0 0-1-16,2 0 1 15,2 0-1-15,-2-6 1 16,5 2-1-16,4-4 0 0,-2 0 0 16,3-2 0-16,2 1 0 15,-1-4 0-15,6 1 0 16,-6 2 1-16,3-2 0 16,-2 2 0-16,2 2 0 15,-5 1 0-15,0 2 0 0,0 3-1 16,-2 2 0-16,-6 0 0 15,1 0-1-15,-3 7 2 0,-3-2-2 16,-2 3 0-16,1 1 0 16,-6-1 0-16,2 2 0 15,-2-1 1-15,-2 1 0 0,0 0-1 16,-5 0 0-16,-9 2 1 16,-1-1-1-16,-9 1 0 15,3 0 0-15,-9 1 0 16,-6-1-1-16,-4 1 1 15,-2-4 0-15,-6 1 0 16,-4 1 0-16,-1-4-1 0,-5 0 1 16,-7-7 0-1,13 13 0-15,-13-13 1 16,10 6-1-16,-10-6 1 0,0 0 1 16,12 0-1-16,-2-1 1 15,0-4-1-15,4-5 0 0,7 2 1 16,4-7-1-16,2 3-1 15,8-3 1-15,2 2-1 16,6-4 1-16,3 0-1 0,7 2 0 16,2 3-1-16,5-3 1 15,4 4 0-15,3 2 0 0,5-1-1 16,0 5 1-16,5 2 1 16,-2 3-1-16,-1 3 1 15,1 2 0-15,-3 5 0 16,-3-1 0-16,2 2 0 15,-7-2 0-15,-2 1 0 0,-2-2 1 16,-5 2-1-16,-6-5 0 16,-1-2 1-16,-9-1 0 15,-3-2 0-15,-7 3 1 16,-7-3 0-16,-2 0 1 16,-5 0 0-16,-3-3 0 15,-2-5 1-15,0-4-1 0,-3 3 0 16,2-2-1-16,0-7 0 15,1 4-2-15,0-1-5 0,-2-2-8 16,6 4-26-16,1 6-47 16,6-5-2-16</inkml:trace>
  <inkml:trace contextRef="#ctx0" brushRef="#br3" timeOffset="430971.6856">9346 12812 98 0,'0'0'6'15,"0"0"0"-15,0 6 5 0,0-6 1 16,0 9 3-16,0-9 4 16,7 7 2-16,-7-7 3 15,7 11-3-15,-7-11-1 16,19 9-3-16,-6-4 1 0,4 0-3 15,3-3-2-15,5 1-1 16,5 2-2-16,2-3-2 16,5 6-1-16,4-6 0 15,3 3-2-15,4-5-1 0,8 2-1 16,-1-2-1-16,7 0 1 16,5 0-2-16,6 0 1 15,1-2 1-15,3 2-1 16,2 2 0-16,1 6 0 15,0-4 0-15,-1 4-1 0,4 1 1 16,-2-2-1-16,5 3 1 16,-3-6-1-16,9 2 0 0,0-4 0 15,6 1 0-15,3-3 0 16,-1 0 0-16,5 0 0 16,-1 0 0-16,1 0-1 15,-4-3 1-15,1 3 0 16,-7 0-1-16,2 0 1 0,-3 0-1 15,-3 0 1-15,2 0-1 16,1 0 1-16,3 0 0 16,0 0 0-16,2 0 0 15,3 0 0-15,3 0-1 16,1-5 1-16,-1 2 0 0,1 1-1 16,-1 0 0-16,3-3 1 15,-7 2-1-15,7 1 1 16,-4-4-1-16,0 2 0 15,-2-4 0-15,2 1 0 0,1 1 0 16,1-1 0-16,4 2 0 16,-6-2 0-16,4 2 1 15,-4 0-1-15,5 0 0 0,-7 0 1 16,3 0-1-16,-1 1 0 16,1-1 1-16,-5-3-1 15,5 3 0-15,0 0 1 16,-1-1-1-16,1 0 0 15,-2 3 0-15,3-2 0 0,-2-1 0 16,-3 2-1-16,7 2 1 16,-6-4 1-16,0 4-1 15,2-1 0-15,-2-1 0 16,0 1 0-16,0 1 1 0,-1-1-1 16,4-1 0-16,-5 1 0 15,1-2 0-15,-1 3 0 16,2-1 0-16,-3 3 0 0,-2-2 0 15,1 2 0-15,-2 0 0 16,0 0 0-16,2 0 0 16,2 2 0-16,-6 1 0 15,3-1 0-15,0-2 1 0,-5 2-1 16,5-2 0-16,-3 0 0 16,-1 0 0-16,-1 0 0 15,-6 0 0-15,4 0 1 16,-3 0-1-16,-3 3 0 0,1 0 0 15,-5-1 0-15,4 0 0 16,-2 1 0-16,0-1 0 16,0-2 0-16,0 3 0 15,3-1 0-15,-6-2 0 0,3 0 0 16,0 2 0 0,1-2 0-16,-3 3 0 0,6-3 0 15,-4 2 0-15,1-2 0 16,3 0 0-16,-2 0 0 0,4 3 0 15,-4-3 0-15,3 3 0 16,-4-3 0-16,5 2 0 16,-1 1 0-16,-4-2-1 15,1 2 1-15,0 0 0 0,1-1 0 16,-3 1 0-16,-3 0-1 16,1-3 1-16,-2 0 1 15,-4 0-1-15,-5 0-1 0,-3 0 1 16,-4-3 0-16,-8 0 0 15,-7 3 0-15,-7 0 0 16,-7 0-1-16,-7 0 1 16,-5 0 0-16,-7 0 0 0,-4 3-1 15,-10-3 0 1,0 0-3-16,3 13-11 0,-8-1-38 16,-8-4-23-16,-6 1-6 15</inkml:trace>
  <inkml:trace contextRef="#ctx0" brushRef="#br3" timeOffset="432748.627">1823 13626 82 0,'0'0'5'0,"0"0"5"16,0 0 6-16,0 0 4 0,0 0 1 16,0 6 3-16,0-6 2 15,19 8 1-15,-1-7-2 16,4 2-7-16,7-1 0 15,5 2-6-15,-1 1-1 0,5-3 0 16,2 0-2-16,3 3-1 16,6-2 0-16,-4 2-2 15,1-2 0-15,12 1 0 16,2 1-1-16,4-2-1 0,9 1 1 16,1 2-2-16,6-4 0 15,1 3 0-15,1-3 0 16,6 1 0-16,1-1-1 0,1 1 0 15,0-1 0-15,4-2 0 16,-3 0 0-16,9 2-1 16,-3-2 1-16,3 0 0 15,1 0-1-15,-1 0 1 16,2 0 0-16,0 3-1 16,-1-1 0-16,2 1 0 0,1 1 0 15,1-4 0-15,1 6 0 16,2-4-1-16,-2 1 1 15,4-1 0-15,-1-2 0 16,-2 3-1-16,3-3 1 0,1 2 0 16,1-2-1-16,-2 0 0 15,1 0 1-15,4 0-1 16,-4-2 1-16,9-1-1 0,0 1 0 16,-4-1 1-16,3 1 0 15,0 2 0-15,-2 0 0 16,0-3-1-16,0 3 1 0,-2 0-1 15,-4 0 2-15,6 0-2 16,-2 0 1-16,2 0 0 16,2 0-1-16,-3 0 1 15,3 3 0-15,7-3 0 16,-6 0 0-16,3 0-1 16,1 0 1-16,3 0-1 15,2 0 1-15,0-3-1 0,0 3 1 16,1-3-1-16,-3 2 1 15,4 1-1-15,-3-3 0 16,-4 3 1-16,2 0-1 0,1 0 0 16,0 0 0-16,-6 0 0 15,4-3 1-15,-4 3-1 0,1 0 0 16,-2 0 1-16,-1 0-1 16,-2 0 0-16,-2 0 1 15,-8 0-1-15,4 0 1 16,-7 0-1-16,-4 0 0 15,-8 0 0-15,-8 0 0 0,-6 0 0 16,-9 3 0-16,-9-3 0 16,-10 0-1-16,-11 3 1 15,-7-3 0-15,-11 0 1 16,-7 1-1-16,-1-1 0 16,-13 0-1-16,7 0-3 15,-7 0-6-15,0 0-47 0,-7 6-22 16,-13-4-4-16</inkml:trace>
  <inkml:trace contextRef="#ctx0" brushRef="#br3" timeOffset="435245.6493">17887 7193 120 0,'0'0'-2'0,"0"0"-7"0,-3 6-13 16,3-6-16-16</inkml:trace>
  <inkml:trace contextRef="#ctx0" brushRef="#br3" timeOffset="435585.7424">19413 6362 286 0,'0'0'-5'0,"0"0"-25"0,0 0-31 16,-3 8-2-16</inkml:trace>
  <inkml:trace contextRef="#ctx0" brushRef="#br3" timeOffset="435734.3458">20307 5943 390 0,'0'0'0'0,"0"0"-3"16,0 0-14-16,0 10-36 15,0-10-18-15</inkml:trace>
  <inkml:trace contextRef="#ctx0" brushRef="#br3" timeOffset="440084.1379">16146 3914 270 0,'0'0'4'0,"0"0"3"15,20-10 4-15,-8 5 2 16,16-5 3-16,2-2 0 0,10-1 2 16,11-2 2-16,9 3-1 15,10-1-4-15,8 6-4 16,11 0-2-16,3 2 0 0,9 5-3 16,6 0 0-16,8 7-1 15,4-2 0-15,8 8 0 16,4-1 0-16,7 5 0 0,3 5 0 15,6 1-1-15,-1 4 0 16,1 8 0-16,0 7-1 16,0 2 1-16,-1 7-1 15,1 8 1-15,-1 5-1 0,1 10-1 16,2 5-2 0,-2 8 0-16,-3 2 0 0,0 8 0 15,-2 10 0-15,-6 1 0 16,-1 9 0-16,-8 2 0 15,-5 10 0-15,-3 5 0 16,-4 4 0-16,-11 7 0 0,-5 5 0 16,-6 6 0-16,0 5 0 15,-8 1 0-15,-11 1 0 16,-1 3 0-16,-11-1 0 0,2 6 0 16,-11-2 0-16,-6 4 0 15,-7-2 0-15,-8 2 0 16,-4 1 0-16,-12 4 0 0,-3-2 0 15,-13-1 0-15,0 4 0 16,-13 0 0-16,-8 0 0 16,-7 1 0-16,-12-1 0 15,-7-4 0-15,-13 3 0 16,-6-4 0-16,-19 2 0 0,-5-3 0 16,-14 1 0-16,-11-3 0 15,-8-6 0-15,-16 7 0 16,-4-9 0-16,-9 3 0 15,-7-9 0-15,-7-4 0 0,-8-5 0 16,-7-6 0-16,-1-6 0 16,-11-7 0-16,-4-5 0 15,-8-13 0-15,-2-1 0 16,-12-14 0-16,4-4 0 0,-3-9 0 16,-6-6 0-16,0-9 0 15,-2-9 0-15,-3-9 0 16,3-9 0-16,-1-9 0 0,-2-9 0 15,7-8 0-15,-5-10 0 16,4-5 0-16,1-5 0 16,2-13 0-16,3-6 0 15,5-9 0-15,1-6 0 16,7-8 0-16,10-7 0 0,-1-12 0 16,10-3 0-16,7-7 0 15,7-9 0-15,6-6 0 16,8-8 0-16,7-6 0 15,9-6 0-15,12-8 0 0,4-5 0 16,11-7 0-16,7-8 0 16,8-2 0-16,7-7 0 15,7-6 0-15,11-5 0 16,1-6 0-16,14-5 0 0,4 0 0 16,13-6 0-16,7-3 0 15,5-1 0-15,5-1 0 16,11 3 0-16,3-3 0 0,9 3 0 15,2-6 0-15,5 6 0 16,10-6 0-16,2 1 0 16,15 1 0-16,2 0 0 15,7-1 0-15,9 3 0 0,2 5 0 16,5-3 0-16,5 9 0 16,5 1 0-16,4 0 0 15,5 7 0-15,6-3 0 16,3 6 0-16,5 4 0 15,4 1 0-15,10 2 0 0,3 7 0 16,8-3 0-16,1 11 0 16,6 3 0-16,5 2 0 15,5 4 0-15,2 5 0 16,4 3 0-16,5 8 0 0,1 2 0 16,5 3 0-16,0 4 0 15,5 8 0-15,3 5 0 16,0 5 0-16,0 5 0 0,-2 4 0 15,2 5 0-15,2 12 0 16,-5 0 0-16,-2 9 0 16,-3 6 0-16,1 6 0 15,-1 8 0-15,-5 6 0 0,-5 8 0 16,-2 3 0 0,-1 7 0-16,-6 2 0 0,-6 3 0 15,-2 6 0-15,2 3 0 16,-7 4 0-16,-5 2 0 15,-5 0 0-15,-9 8 0 0,0-4 0 16,-8 2 0-16,-11 5 0 16,-7 1 0-16,-10 3 0 15,-4-3 0-15,-11 0 0 16,-15-2-30-16,-14 0-57 0,8-5-3 16</inkml:trace>
  <inkml:trace contextRef="#ctx0" brushRef="#br3" timeOffset="440218.7776">18241 3902 511 0,'0'0'-4'0,"-14"2"-16"0,2 3-28 16,-2 4-37-16,1-3-2 15</inkml:trace>
  <inkml:trace contextRef="#ctx0" brushRef="#br3" timeOffset="441298.7817">16444 8286 372 0,'0'0'3'0,"0"0"3"16,0 0 3-16,-7-5 0 0,7 5 0 15,0 0 0-15,0 0 1 16,-12 0 1-16,12 0-5 16,0 10-2-16,0-10-2 0,5 15-1 15,0-6-1-15,-5-9 0 16,9 17 0-16,-9-17 0 15,11 12 0-15,-11-12-1 16,0 0 0-16,7 6 0 0,-7-6 1 16,3-10-1-16,-3 2 1 15,0-6 0-15,-5 2 1 16,0-3 0-16,-3 0 2 16,3 3-1-16,-2 2 0 0,7 10 0 15,-10-2 0-15,10 2 0 16,-6 14-1-16,6-1 0 15,3 4-3-15,0-2-1 16,4 2-4-16,-2-7-13 16,-5-10-58-16,23 18-2 0</inkml:trace>
  <inkml:trace contextRef="#ctx0" brushRef="#br3" timeOffset="442248.1322">16750 8286 331 0,'0'0'7'0,"0"0"3"0,0 0 4 16,-9 0 3-16,9 0 1 15,-10 3 1-15,10-3 1 16,-11 0 1-16,11 0-7 16,0 0-4-16,0 0-3 0,0 0-3 15,0 0-2-15,0 0-1 16,0 0-1-16,0 0-4 16,0 0-4-16,18 2-11 15,-6 0-36-15,8-2-27 16,5 0-4-16</inkml:trace>
  <inkml:trace contextRef="#ctx0" brushRef="#br3" timeOffset="443352.2252">16741 8281 129 0,'0'0'4'0,"0"0"0"15,0 0 3-15,0 0 0 16,0 0 3-16,0 0 2 16,0-7 3-16,0 7 3 0,20-10 0 15,-3 0 1-15,5-8 0 16,14-10 0-16,8-5 0 15,15-17-4-15,14-11-1 16,16-17-2-16,15-9-1 0,16-12-1 16,14-10 1-16,18-7-1 15,14-10 0-15,8-6 1 16,16 2-1-16,11-10 0 16,15 0-2-16,7-7 0 15,4 4-2-15,8 1 0 16,7 5-1-16,0 2-2 0,-2 3-1 15,-4 10 0-15,-10 12-2 16,-15 9 0-16,-14 12 0 16,-25 11-4-16,-23 8-1 0,-28 22 1 15,-26 7-1-15,-35 14-2 16,-18 8-2-16,-23 9-6 16,-19 10-13-16,-14-6-45 0,-9 14-8 15</inkml:trace>
  <inkml:trace contextRef="#ctx0" brushRef="#br3" timeOffset="444130.5868">16939 8095 151 0,'0'0'3'0,"0"0"-1"0,-7 0 6 15,7 0 4-15,0 0 2 16,13-5 3-16,14-4 1 16,13-4 1-16,22-11-3 0,22-9-1 15,23-14-2-15,30-6-3 16,24-5-2-16,23-12-1 16,18-2 3-16,16-4-1 15,14 4 1-15,6-1 1 0,11 4-1 16,2 2 0-16,2 4-2 15,-4-1-1-15,2 3-2 16,-5 5-2-16,-7 3-1 16,-11 7 0-16,-11-2 0 15,-21 9-1-15,-14 2 0 0,-26 9 0 16,-24 6-1-16,-27 5 0 16,-24 1-1-16,-24 7-5 15,-18 6-11-15,-18 3-25 0,-8 0-31 16,-13 0-5-16</inkml:trace>
  <inkml:trace contextRef="#ctx0" brushRef="#br3" timeOffset="444808.9936">16915 8208 143 0,'0'0'11'0,"17"8"6"16,5-2 5-16,18-2 4 15,15 4-1-15,13-2 1 0,27 0 3 16,20 2-1-16,17-2-8 16,22-5-6-16,12-1-1 15,18-1-3-15,18-7-2 0,12-2-1 16,12-6 0-16,10 1-2 15,8 3 0-15,6-2-2 16,0 4-1-16,-4 3 0 16,-5 4 0-16,-15 3-1 15,-10 3 0-15,-10 4 0 0,-17 7 0 16,-12-1-1-16,-14 4 1 16,-13-4 0-16,-15 9 0 15,-21-4 0-15,-15-1-1 16,-16 0 0-16,-24 0 1 15,-14-4-1-15,-18 0 1 0,-10-6-2 16,-11 2-4-16,-6-9-9 16,-9 8-29-16,9-8-31 15,-19 5-5-15</inkml:trace>
  <inkml:trace contextRef="#ctx0" brushRef="#br3" timeOffset="445536.5017">16966 8257 188 0,'9'4'10'15,"5"4"6"-15,6 6 8 0,17 6 1 16,9 9 1-16,12 7 2 16,20 8 2-16,16 12 1 15,13-3-7-15,13 10-7 16,16 3-4-16,11 8-3 0,17 8-1 16,3 2-2-16,14 11-3 15,5 2 0-15,6 7-2 16,4 2-1-16,-2 3 0 0,-8 3-1 15,-2-3-1-15,-12 0 1 16,-13-3 0-16,-15-2 1 16,-15-7-1-16,-12 0 0 0,-13-6 0 15,-8-7 1-15,-13-5 0 16,-5-9 0-16,-9-10-1 16,-9-4 1-16,-10-14 0 15,-8-4-1-15,-10-9 0 16,-4-7-2-16,-13-7-3 15,-8-6-4-15,-2 2-14 0,-5-11-20 16,-10 0-39-16,-3 0-2 16</inkml:trace>
  <inkml:trace contextRef="#ctx0" brushRef="#br3" timeOffset="446201.6146">17074 8306 181 0,'0'0'11'0,"0"20"4"0,9 3 6 0,4 18 3 16,8 16 1-16,9 22 2 15,11 15 1-15,6 22 0 16,8 17-5-16,9 5-6 15,3 15-4-15,4-1-2 16,-2 8-1-16,-1-1-2 16,3 4 0-16,-6 4 0 0,2 4-1 15,0-1 0-15,2 4-2 16,1-3 1-16,0-3 1 0,1 1-1 16,2-2-1-16,-3-5 0 15,-4-11 0-15,-3-2-5 16,-6-14 0-16,-5-5 0 0,-10-11 0 15,-4-18 0-15,-6-9 0 16,-7-13 0-16,-3-7 0 16,-9-15 0-16,-1-12-7 0,-5-8-9 15,-7-12-17-15,0-12-47 16,0-13-7-16</inkml:trace>
  <inkml:trace contextRef="#ctx0" brushRef="#br3" timeOffset="447786.5218">20554 10560 342 0,'0'0'9'16,"0"-7"3"-16,0 7 3 15,-4-18 3-15,4 18 0 16,-10-14 1-16,4 8 0 15,-4 1 1-15,-4 5-8 0,1 3-3 16,-2 9-3-16,-2 6-1 16,1 7-2-16,4-1 1 15,2 3-4-15,7 3 0 0,3-3 0 16,0-2 0-16,13-5 0 16,4-5 0-16,8-8 0 15,6-7 0-15,5-7 0 16,5-8 0-16,-4-7 0 15,0-5 0-15,-3-8 0 16,-9-3 0-16,-7-1 0 0,-11 0 0 16,-7 1 0-16,-14 6 0 15,-9 5 0-15,-6 7 0 16,-10 10 0-16,0 10 0 0,4 3 0 16,-2 14 0-16,10 8 0 15,4-3 0-15,11 7 0 16,10-6 0-16,9-1 0 0,18-6 0 15,2-9 0-15,15-5 0 16,-2-4 0-16,8-13 0 16,-4-6 0-16,-6-3 0 15,-6-8 0-15,-13 2 0 0,-10-5 0 16,-9 8 0-16,-9 3 0 16,-12 6 0-16,-14 4 0 15,7 14 0-15,-9 0 0 16,2 14 0-16,5 4 0 0,5 6 0 15,15 3 0-15,1 7-57 16,18-13-35-16,12-3 0 16</inkml:trace>
  <inkml:trace contextRef="#ctx0" brushRef="#br3" timeOffset="448646.6757">21456 8264 383 0,'0'0'6'0,"0"0"3"16,0 0 1-16,-12-12 3 15,12 12 0-15,-15-7 1 16,3 4 0-16,-1 3 1 16,-4 0-5-16,4 12-3 0,-2 3-1 15,3 2-1-15,2 5-2 16,10 2 0-16,0 2-3 0,10-6 0 16,9-5 0-16,9-5 0 15,7-8 0-15,3-2 0 16,3-12 0-16,-1-8 0 15,-3-4 0-15,-7-7 0 0,-7-1 0 16,-10 0 0-16,-13 0 0 16,-9 2 0-16,-12 6 0 15,-9 6 0-15,-11 6 0 0,-3 10 0 16,2 2 0-16,-1 12 0 16,6 5 0-16,7 0 0 15,5 3 0-15,13 0 0 16,12 0 0-16,3-8 0 15,14-5 0-15,12-4 0 16,4-3 0-16,7-10 0 0,2-2 0 16,-2-6 0-16,-2-2 0 15,-4 3 0-15,-17-2 0 16,-4 1 0-16,-13 6 0 0,-8 4 0 16,-14 6 0-16,-3 2 0 15,-7 8 0-15,0 1 0 16,2 6 0-16,10 2-27 15,0 10-55-15,12-12-9 0</inkml:trace>
  <inkml:trace contextRef="#ctx0" brushRef="#br3" timeOffset="449330.3848">21277 6866 385 0,'0'0'6'0,"0"0"1"15,-7-5 3-15,7 5 0 16,-16 0 2-16,7 0 0 0,-3 8 1 16,0 1 0-16,-1 5-5 15,1-2-2-15,7 5-2 16,1 0 0-16,4 1-1 15,4-6 0-15,10 1 0 0,5-9 0 16,6-4 0-16,10 0 1 16,1-12-2-16,-2-3-2 15,-1-7 0-15,-6-3 0 16,-7-2 0-16,-8 0 0 0,-9 4 0 16,-13 4 0-16,-12 7 0 15,-11 4 0-15,-7 8 0 16,-4 5 0-16,2 7 0 15,-1 8 0-15,11 0 0 16,2-1 0-16,18 2 0 16,4-4 0-16,13-5 0 0,10-2 0 15,15-3-25-15,-1-7-25 16,13-2-39-16,4-7 0 0</inkml:trace>
  <inkml:trace contextRef="#ctx0" brushRef="#br3" timeOffset="450029.232">20599 5658 300 0,'0'0'8'16,"0"0"3"-16,0 0 5 15,-8 10 1-15,8-10 3 16,-11 17 1-16,9-7 0 15,-2 4 1-15,1 4-6 16,3 0-4-16,0 2-2 0,9-1-2 16,2-4-1-16,8-1-1 15,4-6-2-15,5-4 1 16,2-4-1-16,2 0-1 16,-2-6-3-16,2-7 0 0,-7-1 0 15,0-6 0-15,-11 2 0 16,-5-1 0-16,-9 1 0 15,-9 1 0-15,-8 5 0 0,-7 4 0 16,-9 6 0-16,-6 2 0 16,-2 7 0-16,2 5 0 15,2 6 0-15,5 2 0 16,6-2 0-16,5-4 0 0,15-2 0 16,6-12 0-16,6 7 0 15,11-7 0-15,4-7 0 16,2-2-14-16,4-4-11 15,-9 1-23-15,4-1-38 16,-2-2-1-16</inkml:trace>
  <inkml:trace contextRef="#ctx0" brushRef="#br3" timeOffset="452015.1252">16870 8260 285 0,'0'0'7'15,"0"0"0"-15,0 0 1 16,0 0 0-16,0-14 4 16,0 0 0-16,10-7 3 15,2-5 3-15,6-14-4 0,8-10-2 16,7-9 1-16,7-13-1 15,7-7-1-15,4-8-1 16,8-8-2-16,3-3-1 16,5-1-2-16,2-3 0 15,1 1-1-15,0-1 0 0,-3-2 0 16,5 0 0-16,-5-2-1 16,5-1 1-16,-2-3-1 0,-1 1 0 15,-2 5 0-15,0 3 0 16,-1 5-1-16,-6 2 0 15,-2 5-1-15,-5 4 1 16,-6 3-2-16,0 3 0 0,-2 1 0 16,4 0 0-16,-3-1-3 15,0 2 0-15,4 5 1 16,-5 3 0-16,0 4 0 16,-6 4 1-16,-2 4 0 0,-4 4 0 15,-3 6 2-15,-8 1 1 16,3 3-1-16,-2 1 0 15,0 3 1-15,3-2-2 16,-2 5 1-16,2-2-1 16,2 3 1-16,-3 3-1 15,0 3 1-15,-4-1 0 0,-1 5 0 16,-8 6 2-16,1 4-3 16,-5 0 0-16,-1 5 0 0,-7 10 0 15,5-10 0-15,-5 10 0 16,0 0 0-16,10-15 0 15,-10 15 0-15,11-15 0 16,-2 8 0-16,-4-1 0 0,2-1 0 16,-7 9 0-16,13-20 0 15,-13 20 0-15,13-12 0 16,-13 12 0-16,0 0-3 16,7-11-1-16,-7 11 0 15,9-12-1-15,-9 12 0 0,13-13-1 16,-5 4 0-1,-1-7 0-15,6 2 0 0,-1-3 0 16,-2 2 1-16,0-3 1 16,-3 1 1-16,1 2 3 15,-6 0 1-15,0 6 1 0,-2 9 1 16,0-15 0-16,0 15 1 16,-12-5 0-16,12 5-1 0,-15 0 0 15,5 0 0-15,1 8 0 16,-4 4-2-16,3 2 1 15,0 4-1-15,2-2-1 16,3 5 1-16,2-1 0 16,3 0-1-16,0-3 1 0,8-5 0 15,5-2 0-15,4-3 1 16,1-7 0-16,2 0 1 16,-3-7 1-16,1-5 1 15,-1-6 0-15,-4-3-1 0,-6 1-4 16,-5-3 0-16,-2 1 0 15,-2 2 0-15,-10 2 0 16,-4 6 0-16,-4 7 0 16,-1 5 0-16,-4 13 0 15,0 2 0-15,4 7 0 0,2 5 0 16,6 1 0-16,3 1 0 16,5-4 0-16,8-6 0 0,9-4 0 15,6-4 0-15,2-9 0 16,2-2 0-16,5-8 0 15,-2-4 0-15,-2-6 0 16,-4-4 0-16,-6-3 0 16,-6 1 0-16,-7-2 0 0,-9 7 0 15,-9-1 0-15,-10 5 0 16,-4 11 0-16,-5 4 0 16,0 10 0-16,-2 9 0 0,5 6 0 15,7 5 0-15,10 0 0 16,10-6-11-16,12-7-72 15,9 3-6-15</inkml:trace>
  <inkml:trace contextRef="#ctx0" brushRef="#br3" timeOffset="452693.6343">17947 3988 251 0,'0'0'4'0,"0"0"3"15,0 0 2-15,0 0 5 16,0 0 5-16,7 0 2 16,2 0 2-16,2-4 2 15,3-5-2-15,7-7-2 16,-2-2 0-16,3-7-6 0,4-2-1 16,-6-3-2-16,-3 2-1 15,-4 2-2-15,-9-1-1 0,-4 4-4 16,-13 10-4-16,-12 4 0 15,1 6 0-15,-8 3 0 16,0 11 0-16,-2 5 0 16,8 5 0-16,8 8-19 15,6-2-66-15,12-4-4 0</inkml:trace>
  <inkml:trace contextRef="#ctx0" brushRef="#br3" timeOffset="454001.0622">17730 6084 316 0,'0'0'9'0,"0"0"3"0,0 0 4 15,-11-10 2-15,11 10 0 16,0 0 0-16,0 0 1 16,0 0 1-16,0 0-7 15,0 0-3-15,16 20-2 0,1-3 0 16,8 5-1-16,7 8 1 16,5 2 0-16,4 7-5 15,2 2-3-15,3 3 0 16,1 1 0-16,-2 7 0 15,-3-2 0-15,-1 4 0 0,0 5 0 16,-6 0 0-16,-3 6 0 16,-2 2 0-16,-2 5 0 15,-3 2 0-15,-5 1 0 16,-1 1 0-16,1 1 0 0,-5 3 0 16,-2-4 0-16,-3 1 0 15,2 0 0-15,-4-3 0 16,-1-5 0-16,0 8 0 0,-2-5 0 15,-3-5 0-15,0 2 0 16,1-4 0-16,-3 2 0 16,0-6 0-16,0 2 0 15,-5-4 0-15,1-2 0 0,-4 2 0 16,-1-4 0-16,1-1 0 16,-4-2 0-16,2-2 0 15,-3-2 0-15,1-2 0 16,-4-1 0-16,0-1 0 0,0 2 0 15,-3-2 0 1,-4-1 0-16,1 6 0 0,-3-3 0 16,-1 1 0-16,0 0 0 15,-4 1 0-15,-4-7 0 16,3 4 0-16,-1-5 0 0,-6-3 0 16,4 2 0-16,-6-6 0 15,2 4 0-15,-6-4 0 0,-1 3 0 16,-2 2 0-16,-3-1 0 15,-2 0 0-15,-2-3 0 16,-1 6 0-16,0-3 0 16,0-2 0-16,3-3 0 15,5-5 0-15,5-5 0 0,-1 3 0 16,11-3 0-16,0-7 0 16,9 3 0-16,1-11 0 15,7 6 0-15,5-6 0 16,10-7-75-16,0 0-16 0</inkml:trace>
  <inkml:trace contextRef="#ctx0" brushRef="#br3" timeOffset="455000.5887">18101 6401 268 0,'0'0'10'0,"0"0"4"15,0 0 3-15,-5-12 4 16,5 12 1-16,-8-13 2 0,8 13 3 16,-20-14-1-16,10 5-6 15,0 5-5-15,-2 1-4 16,-1 1-2-16,1 2-1 0,-3 5-2 16,3 8-2-16,-2 1 0 15,3 6-1-15,-8 2-1 16,9 5-2-16,1 0 0 15,5 4 0-15,4-5 0 0,0-1 0 16,4-5 0-16,8-4 0 16,6-7 0-16,1-9 0 15,7 0 0-15,-1-9 0 0,0-9 0 16,-3-5 0-16,2-4 0 16,-8-2 0-16,-7-7 0 15,-5 2 0-15,-4-3 0 16,-6 0 0-16,-6 7 0 15,-8 1 0-15,-3 9 0 16,1 8 0-16,-3 6 0 0,-2 12 0 16,1 8 0-16,6 11 0 15,6 2 0-15,2 2 0 16,6 2 0-16,6-4 0 0,9-2 0 16,10-8 0-16,4-10 0 15,6-7 0-15,4 0 0 16,-1-15 0-16,0-2 0 0,-4-2 0 15,-1-8 0-15,-12 1 0 16,-5-4 0-16,-10 3 0 16,-2 3 0-16,-11 3 0 15,-7 9 0-15,-5 7 0 0,-4 5 0 16,-4 10 0-16,3 10 0 16,3 8 0-16,4 9 0 15,9 2 0-15,5-1-12 16,9 6-75-16,14 1-3 0</inkml:trace>
  <inkml:trace contextRef="#ctx0" brushRef="#br3" timeOffset="455531.5905">18317 6953 434 0,'0'0'5'0,"0"0"1"0,0 0 1 15,-10-4 2-15,10 4 0 16,-13 0 1-16,13 0-1 0,-14 0 1 16,14 0-4-16,-11 12-2 15,9 2-2-15,4 2-2 16,6-1 0-16,2 2 0 0,4-5 0 16,7 0 0-16,-1-5 0 15,5-7 0-15,-1-1 0 16,1-12 0-16,-5-2 0 15,-1-2 0-15,-1-3 0 0,-9-5 0 16,-2-2 0-16,-7 0 0 16,-11 2 0-16,-6 2 0 15,-5 4 0-15,-5 6 0 16,-4 9 0-16,-1 4 0 0,5 12 0 16,-1 5 0-16,5 7 0 15,7 7 0-15,5-4 0 16,8 2 0-16,3-3 0 15,18-2-9-15,3-4-78 16,0-8-3-16</inkml:trace>
  <inkml:trace contextRef="#ctx0" brushRef="#br3" timeOffset="456077.9701">18411 7452 389 0,'0'0'5'16,"0"0"3"-16,-12-6 1 16,12 6 1-16,-13 0 2 0,13 0 0 15,-14 10 1-15,14-10 0 16,-13 19-4-16,10-6-3 15,3 0-1-15,0 5-2 16,11-9 0-16,1-1 0 0,8-4-1 16,2-4 0-16,8-1 0 15,-1-13 0-15,-1 0 1 16,2-4-3-16,0-4 0 0,-10 0 0 16,-6-3 0-16,-6 3 0 15,-8-1 0-15,-10 6 0 16,-9 7 0-16,-6 3 0 15,-10 7 0-15,-4 5 0 16,-1 9 0-16,7 11 0 0,0 6 0 16,6-2 0-16,9 3 0 15,9-2-21-15,1-5-65 16,13-1-3-16</inkml:trace>
  <inkml:trace contextRef="#ctx0" brushRef="#br3" timeOffset="456777.9285">18480 8112 363 0,'0'0'8'0,"0"0"2"16,-12-8 4-16,12 8 0 15,-16-4 1-15,6 4 1 16,1 0 0-16,-2 0 1 0,5 10-6 16,-1 2-3-16,4 2-2 15,-2 3-2-15,5 0-1 16,0 2 0-16,8-4 0 16,1 3-3-16,6-8 0 15,0-6 0-15,5 0 0 0,5-8 0 16,-1-6 0-16,1-8 0 15,1-1 0-15,-6-5 0 16,-3-3 0-16,0 1 0 16,-9-3 0-16,-8 7 0 15,-5-3 0-15,-10 7 0 0,-7 8 0 16,-3 2 0-16,-8 8 0 16,4 11 0-16,-4 4 0 0,4 5 0 15,2 5 0-15,7-1 0 16,7 3 0-16,6-7 0 15,7-2 0-15,4-6 0 16,8-2 0-16,6-10 0 0,5 0 0 16,-1-10 0-16,3-2 0 15,-3-3 0-15,-3-2 0 16,-6 1 0-16,-5-1 0 16,-6 3 0-16,-2 6 0 0,-10 6 0 15,-3 2 0-15,-3 2 0 16,0 13 0-16,-3 1-2 15,4 12-17-15,-3 12-57 16,6-10-10-16</inkml:trace>
  <inkml:trace contextRef="#ctx0" brushRef="#br3" timeOffset="457461.1898">18339 8896 324 0,'0'0'9'0,"0"0"3"0,-13-6 3 16,13 6 2-16,-14 0 3 16,3 0-1-16,2 0 1 15,-1 3 2-15,-1 7-8 0,2 0-4 16,2 2-2-16,-1 0-1 15,5 6-2-15,0 0-1 16,3-1 1-16,6-2-5 16,4-6 0-16,2-1 0 0,6-6 0 15,-1-4 0-15,3-10 0 16,0-5 0-16,-2-6 0 16,1-4 0-16,-4-1 0 15,-5-4 0-15,-7 2 0 0,-3 3 0 16,-13 5 0-16,-4 3 0 15,-6 8 0-15,-4 9 0 16,-1 2 0-16,1 13 0 16,3 6 0-16,4 5 0 0,1 6 0 15,8-5 0-15,8 2 0 16,3-7 0-16,8-6 0 16,9-6 0-16,5-8 0 0,3-5 0 15,2-10 0-15,1-4 0 16,-5-4 0-16,-3 2 0 15,-8-3-4-15,-7 5 2 16,-5 4 1-16,-5 5 1 16,-12 3-1-16,2 7 0 0,-6 3-2 15,2 4-6-15,1 10-16 16,3 2-56-16,0 1-4 16</inkml:trace>
  <inkml:trace contextRef="#ctx0" brushRef="#br3" timeOffset="457963.6492">17658 9503 360 0,'0'0'6'16,"-15"3"5"-16,1 4 2 16,3-1 1-16,-8 2 1 0,6 5 1 15,-5 1 1-15,4 4 1 16,1 0-6-16,10-1-3 15,3-2-3-15,0-1 0 16,13-1-2-16,-1-6 0 16,9-2-4-16,0-5 0 15,3-3 0-15,5-9 0 16,0-8 0-16,1-7 0 0,0 0 0 16,-5-5 0-16,-5-2 0 15,-5 0 0-15,-10 5 0 16,-5 2 0-16,-12 10 0 0,-11 7 0 15,-7 10 0-15,-7 2 0 16,-3 13 0-16,-1 10 0 0,8 4 0 16,0 9 0-16,13-4 0 15,8-2 0-15,12-3-23 16,12-5-65-16,6-12-3 16</inkml:trace>
  <inkml:trace contextRef="#ctx0" brushRef="#br3" timeOffset="459582.3234">18643 5300 262 0,'0'0'8'15,"0"0"3"-15,0 0 1 16,0 0 0-16,0 0 2 16,0 0 1-16,0 0 0 0,0 11 1 15,2-2-7-15,3 7 0 16,4 4 1-16,4-1 0 16,4 9-1-16,4-4 1 15,6 6-1-15,8 2 1 16,-3 6-1-16,7 1-1 0,-2 0-2 15,6 6-1-15,-3 5 0 16,-3 0-1-16,1 1 0 16,-3 7-1-16,2-1 0 15,-8 2-1-15,4 0 1 16,-1 3-1-16,-1-2 1 0,-1 6-1 16,-1-1 1-16,0 0 0 15,-4 4 0-15,0 0-1 0,-2 2-2 16,1-3 0-16,-4 6 0 15,1-7 0-15,0 5 0 16,-3 0 0-16,1-1 0 16,-1-2 0-16,-6 4 0 0,4-1 0 15,-7-4 0-15,2 3 0 16,-2-2 0-16,-1-1 0 16,-1 0 0-16,1-1 0 15,-3 5 0-15,0-2 0 16,-1-2 0-16,-1 4 0 15,-1 0 0-15,-2 2 0 0,0 0 0 16,-2 1 0-16,-3-2 0 16,0-1 0-16,-2 1 0 15,-4 2 0-15,2-1 0 16,-6 0 0-16,5-5 0 0,-2 6 0 16,-2-8 0-16,0 2 0 15,1 4 0-15,-4-5 0 16,5-3 0-16,-3 2 0 0,-4-4 0 15,3 0 0-15,-4-2 0 16,1-1 0-16,-1-2 0 16,-1 0 0-16,-4 2 0 0,4-6 0 15,-2 2 0-15,-3-2 0 16,2 0 0-16,-2-2 0 16,1-2 0-16,-1-4 0 15,-1 2 0-15,0-4 0 16,2 0 0-16,-3 1 0 0,1-3 0 15,-3-1 0-15,2 3 0 16,-4-8 0-16,2 2 0 16,-4-1 0-16,1-2 0 15,-1 0 0-15,1-4 0 16,1 1 0-16,-2-1 0 0,1-2 0 16,1-1 0-16,0-3 0 15,0 2 0-15,2-3 0 0,0 1 0 16,2-6 0-16,-2 7 0 15,6-6 0-15,-3 0 0 16,6-1 0-16,2-3 0 0,1-4 0 16,3 0 0-16,0-2 0 15,3-3 0-15,1 1 0 16,11-8 0-16,-17 7 0 16,7-2 0-16,0 0 0 15,3 0 0-15,-3 3 0 0,-3-1 0 16,1 0 0-16,-1 0 0 15,1-1 0-15,-6 4 0 16,6-2 0-16,-4-2 0 16,6 2 0-16,-3-5 0 15,2 0 0-15,2-3-12 16,9 0-30-16,0 0-46 0,0-20-1 16</inkml:trace>
  <inkml:trace contextRef="#ctx0" brushRef="#br3" timeOffset="460598.94">18737 5334 346 0,'0'0'5'0,"0"0"3"16,-11-5 3-16,11 5 0 15,-14-6 2-15,4 6 0 0,-3 0 1 16,-4 0 1-16,2 6-5 16,1 1-3-16,1 7-2 15,-2 4 2-15,5 2-2 16,2 1 0-16,4 3-1 0,4-3 0 15,4 2 0-15,6-1 0 16,5-8 0-16,3 0-2 16,1-7 0-16,2-7 1 15,1 0 0-15,-1-9 0 16,0-9 0-16,-3-5-3 0,-4-4 0 16,-4 0 0-16,-8-11 0 15,-4 4 0-15,-10 2 0 0,-11 5 0 16,-5 2 0-16,-6 10 0 15,0 5 0-15,-3 7 0 16,4 3 0-16,4 13 0 16,1-1 0-16,5 5 0 15,11 1-3-15,8-1 2 0,4-2 0 16,0 0 0-16,12-5 1 16,8-3-1-16,1-7 2 15,12-2-1-15,-1-8 1 16,4-2 0-16,-7-8 1 0,1 2 0 15,-10-2-2-15,-3 1 0 16,-9 7 0 0,-8 0 0-16,0 12 0 0,-21-6 0 15,5 9-4-15,-7 9-2 16,3 10-2-16,0 8-4 0,6 10-12 16,6 6-60-16,8 0 0 15</inkml:trace>
  <inkml:trace contextRef="#ctx0" brushRef="#br3" timeOffset="461230.0797">19321 6304 412 0,'0'0'6'0,"0"0"2"15,-10 0 2-15,10 0 1 16,-15 0 0-16,5 0 1 0,-1 7 0 15,0 6 0-15,-1 1-5 16,5 4-3-16,3 5-2 16,4-1 0-16,2 0 0 15,11-4-2-15,4-3 0 0,1-5 0 16,7-8 0-16,0-2 0 16,-1-8 0-16,4-7 0 15,-3-2 0-15,-5-5 0 16,-2-2 0-16,-1-2 0 0,-10-1 0 15,-7 0 0-15,-4 3 0 16,-9 6 0-16,-10 3 0 16,-4 10 0-16,-5 5 0 15,-3 12 0-15,-2 8 0 16,7 10 0-16,3 0 0 0,4 2 0 16,9 0 0-16,13-5 0 15,1-8 0-15,15-5 0 16,10-10 0-16,5-4 0 0,7-4 0 15,-2-11 0-15,2-3 0 16,-4-4 0-16,-3 0 0 16,-10 1 0-16,-3 1 0 15,-15 6 0-15,-2 1 0 0,-5 6 0 16,-10 5-7-16,1 2-4 16,-9 7-15-16,-5 8-57 15,14 5-3-15</inkml:trace>
  <inkml:trace contextRef="#ctx0" brushRef="#br3" timeOffset="461743.569">19565 7189 373 0,'0'0'7'16,"-12"-8"4"-16,12 8 0 15,-13-7 2-15,13 7 1 16,-15-8 0-16,4 5 1 15,2 3 0-15,9 0-7 16,-15 15-2-16,10 3-1 16,0-1-2-16,1 1-1 0,3 1 0 15,1 1-1-15,1-5 1 16,9-5-1-16,4-5 0 16,5-5-1-16,2-7 0 0,1-8 1 15,1-5-1-15,-2 0 1 16,0-5 0-16,-9-1 1 0,-2-5 0 15,-7 2-2-15,-3 1 0 16,-13 3 0-16,-7 8 0 16,-2 5 0-16,-6 5 0 15,-1 9 0-15,-1 12 0 16,0 9 0-16,5 7 0 0,8-1 0 16,2 4-9-16,15 1-17 15,3-6-58-15,11-9-4 16</inkml:trace>
  <inkml:trace contextRef="#ctx0" brushRef="#br3" timeOffset="462478.7783">19540 8032 356 0,'0'0'6'16,"0"0"4"-16,0 0 4 15,0 0 0-15,0 0 1 0,0 0 0 16,0 0 2-16,0 0 0 15,0 14-5-15,0 4-3 0,-3-1-4 16,3 6 0-16,0 3-2 16,7 1-1-16,-2-5 0 15,8-2-1-15,-1-8 0 16,8-1 0-16,1-11-1 0,0-3 1 16,-1-8 0-16,6-5 1 15,-4-1 0-15,-5-8-2 16,-4 0 0-16,-6-2 0 15,-7 2 0-15,-3 3 0 16,-12 4 0-16,-1 6 0 0,-9 5 0 16,-5 7 0-16,2 1 0 15,1 16 0-15,-1 2 0 16,12 8 0-16,3-2 0 16,3 2 0-16,10-1 0 0,2-5 0 15,10-6 0-15,9-5 0 16,-1-8 0-16,7-4 0 15,0-5 0-15,-5-6 0 0,1-1 0 16,-10-6 0-16,1 2 0 16,-14 3 0-16,0 3 0 15,-10 4 0-15,-7 3 0 16,-6 5-5-16,-2 8-5 0,4 12-29 16,5 0-45-16,-7 7-3 15</inkml:trace>
  <inkml:trace contextRef="#ctx0" brushRef="#br3" timeOffset="463178.0328">19264 9483 375 0,'0'0'6'15,"0"0"5"-15,0 0 1 0,-12 6 1 16,12-6 1-16,-13 17 1 15,5-4 0-15,3 0 1 0,-2 2-6 16,3 2-3-16,4 0-2 16,0 1-2-16,4-6-1 15,8-1 1-15,0-4-1 16,4-5 0-16,4-2-2 0,-1-9 0 16,6-3 0-16,0-5 0 15,-4-2 0-15,-5-1 0 16,0-2 0-16,-11 3 0 15,-5-1 0-15,-10 4 0 0,-5 7 0 16,-8 1 0-16,-7 5 0 16,0 6 0-16,0 9 0 15,-3 4 0-15,9 6 0 16,3 0 0-16,5 0 0 16,6 0 0-16,6-1 0 15,4-8 0-15,9-4 0 0,6-4 0 16,5-5 0-16,0 0 0 15,-1-7-7-15,2 0-3 0,-4-4-2 16,-4 4-11-16,-13 7-53 16,11 0-9-16</inkml:trace>
  <inkml:trace contextRef="#ctx0" brushRef="#br3" timeOffset="463729.1337">18121 10759 391 0,'0'0'6'0,"0"0"1"15,-8 5 2-15,8-5 1 0,-10 12 0 16,3-2 1-16,1 0 0 15,1 1 0-15,0 4-4 16,5 0-2-16,0-4 0 16,8-2 0-16,2-1 0 15,5-8-1-15,5 0 1 0,5-14 0 16,2-2-1-16,3-4-4 16,-4-5 0-16,0 2 0 15,-4-3 0-15,-7 2 0 0,-5 3 0 16,-10 4 0-16,-7 7 0 15,-11 5 0-15,-7 5 0 0,-7 8 0 16,-3 9 0-16,-2 8 0 16,-3 10 0-16,8 4 0 15,2 0 0-15,8-1 0 16,11-4 0-16,11-7 0 16,13-4-36-16,15-11-52 15,4-12-3-15</inkml:trace>
  <inkml:trace contextRef="#ctx0" brushRef="#br3" timeOffset="466309.656">18630 5442 405 0,'0'0'3'0,"0"0"1"15,0 0-1-15,0 0-1 16,0 0-1-16,0 0-6 0,0 0-21 16,10 11-47-16,2-2-6 15</inkml:trace>
  <inkml:trace contextRef="#ctx0" brushRef="#br3" timeOffset="466513.006">19291 6498 438 0,'0'0'0'0,"0"0"2"0,0 0-1 15,0 0-4-15,0 0-10 16,-7 0-25-16,7 0-39 15,7-12-1-15</inkml:trace>
  <inkml:trace contextRef="#ctx0" brushRef="#br2" timeOffset="471630.6345">19916 5008 305 0,'0'0'7'16,"0"0"4"-16,0 0 1 0,-6-9 2 16,6 9 2-16,0 0-1 15,0 0 1-15,0 0-1 16,0 0-6-16,0 0-4 0,-8 5-2 15,8-5-2-15,0 20-1 16,0-10 1-16,5 0 0 16,-5-10 0-16,13 9 1 0,-1-6 0 15,5-3 1-15,1-7 1 16,0-4-1-16,-1-1 3 16,-4-6-1-16,-1 1 1 0,-5-3-2 15,-7 1 1-15,-3 4-1 16,-11 3 0-16,-9 4-1 15,-6 5-2-15,-6 6 0 16,0 10 0-16,1 4-1 16,1 3 0-16,6 1 0 15,2 2 0-15,9 4-1 0,9-4 1 16,7-4 0-16,3-4 0 16,9-1 1-16,10-5-1 15,3-6 1-15,5-3-1 16,2-3 1-16,3-6 0 0,-3-5 0 15,-4-6 0-15,-3 1 1 16,-10-1-1-16,-8 1 0 16,-4 1 1-16,-8 3-1 0,-8 2 0 15,-9 6-1-15,-3 4 0 16,0 3 0-16,0 10-1 16,4 3 1-16,0 3-1 0,8 2 0 15,4 0 1-15,9-3-1 16,2-3 1-16,14-2 0 15,9-3 0-15,1-7 0 16,6-2 0-16,3-10 1 16,1-3-1-16,-4-2 0 0,-2-6 1 15,-13-2-1-15,-9 0 1 16,-8 6 0-16,-11 2-1 16,-8 6 0-16,-14 10 0 15,1 1 0-15,-8 12-3 16,10 12-10-16,3 13-66 0,12-5-8 15</inkml:trace>
  <inkml:trace contextRef="#ctx0" brushRef="#br2" timeOffset="477464.7851">2239 14241 299 0,'0'0'5'0,"0"0"0"0,-4-7 2 15,-6 4 1-15,-6 1-1 16,-2-1 1-16,-10 3 1 16,-10 3 0-16,-1 2-3 15,-8 7 0-15,-4 0-2 16,2 3 1-16,2 3-2 0,0-1 2 15,5 3-3-15,5-1 0 16,4 4-1-16,7 2 0 16,5 2 0-16,9 2 1 0,1 7 0 15,9 3 1-15,2 5 2 16,13 9 1-16,0 3 0 16,7 9 1-16,3 5 0 0,2 6 0 15,5 6-1-15,-8 0 0 16,4 0-1-16,-4 0-1 15,-5-4 0-15,-4-3-1 16,-3-1 0-16,-3-7-1 16,-7 0 0-16,0-8 0 0,-7-2 0 15,-3-2-2-15,-5-5 1 16,0-5 0-16,-5-9 0 16,0-1 0-16,0-6 0 15,2-1 0-15,1-6 0 16,0-2 0-16,4-3-1 0,6-2 0 15,1-3 0-15,6-1 0 16,13-6-1-16,17-5 1 16,17 0 0-16,28-13-1 0,25 0 1 15,29-7 1-15,34 1-4 16,19-3-21-16,22 4-59 16,23 11-3-16</inkml:trace>
  <inkml:trace contextRef="#ctx0" brushRef="#br2" timeOffset="480107.7503">20009 4988 337 0,'0'0'7'0,"0"0"3"16,0 0 2-16,0 0 5 0,0 0-1 15,-12-2 1-15,12 2 1 16,-10 0 0-16,10 0-5 15,-19 5-5-15,13 3-1 16,-3 4-2-16,-2 1-2 16,4 4-2-16,2-2 1 0,0 4-1 15,5-3 0-15,3-7 0 16,9 0 0-16,1-6 1 16,8-3-1-16,2-3 1 15,-1-11-1-15,4 2 2 0,-2-8 0 16,-7 3 1-16,-1-3-4 15,-7-2 0-15,-6 6 0 16,-6 2 0-16,-12-1 0 16,-4 8 0-16,-9 7 0 0,-2 0 0 15,-2 5 0-15,-2 9 0 16,4 6 0-16,5 0 0 16,2 5 0-16,9-3 0 0,3 3 0 15,9-4 0-15,4 0 0 16,11-4 0-16,6-6 0 15,6-7 0-15,5-1 0 16,1-3 0-16,8-7 0 16,-9-5 0-16,2-4 0 0,-10 0 0 15,-4-2 0-15,-8-2 0 16,-8-2 0-16,-4 5 0 16,-10-1 0-16,-9 3 0 15,-1 4 0-15,-8 4 0 16,0 7 0-16,-2 3 0 15,0 7 0-15,4 4 0 0,6 2 0 16,5 4 0-16,2-1 0 16,13 1 0-16,2-3 0 0,9-5 0 15,12 4 0-15,0-6 0 16,9-6 0-16,1-4 0 16,10-1 0-16,-5-7 0 0,-2-7 0 15,-4-5 0-15,-7 2 0 16,-9-4 0-16,-9 0 0 15,-5 0 0-15,-5 2 0 16,-12 2 0-16,-10 1 0 16,-1 7 0-16,-7 8 0 0,5 0 0 15,-5 4 0-15,5 8 0 16,2 2 0-16,7 5 0 16,6 1 0-16,8 2 0 15,7-6 0-15,2-1 0 16,16-3 0-16,1-5 0 15,9-5 0-15,0 0 0 0,8-10 0 16,-9-2 0-16,3-3 0 16,-5-6 0-16,-9 1 0 0,-4-1 0 15,-10 1 0-15,-2-2 0 16,-12 7 0-16,-6 1 0 16,-4 5 0-16,-5 6 0 15,-1 3 0-15,-2 8 0 0,0 13 0 16,6-4 0-16,4 5 0 15,5 0 0-15,5 0 0 16,10 0 0-16,2-2 0 16,11-5 0-16,8-5 0 0,3-5 0 15,3-2 0-15,4-3 0 16,-1-8 0-16,-1-4 0 16,-2-3 0-16,-7-3 0 15,-3-1 0-15,-9-4 0 16,-5 1 0-16,-9 0 0 15,-6 4 0-15,-8-1 0 0,-5 6 0 16,-5 8 0-16,3 5 0 16,-3 3 0-16,-3 9 0 0,12 6 0 15,-2 2 0-15,11 2 0 16,5 0 0-16,7 0 0 16,2-4 0-16,12-3 0 0,7-8 0 15,4-7 0-15,5 0 0 16,-1-12 0-16,1-6 0 15,0-4 0-15,-8-3 0 16,-4-2 0-16,-11-3 0 16,-7 3 0-16,-5 5 0 0,-15 5 0 15,-8 14 0-15,-6 3 0 16,-3 17 0-16,2 13 0 16,-2 12-36-16,17 5-53 15,8 8-2-15</inkml:trace>
  <inkml:trace contextRef="#ctx0" brushRef="#br2" timeOffset="487291.2697">20812 5631 135 0,'0'0'8'0,"0"0"5"0,0 0 4 15,0 0 5-15,0-11 2 16,0 11 2-16,0-7 2 16,0 7 1-16,0-15-6 15,0 15-3-15,0-7-4 0,0 7 0 16,3-10-3-16,-3 10-2 16,0-10 0-16,0 10-1 15,0 0 0-15,-7-10-2 0,7 10-1 16,-18 0 0-16,8 8-2 15,0-1 0-15,-5 5-2 16,1 5 0-16,3 1-1 16,-1 5 0-16,2-1 0 15,2 0-1-15,3-3 0 0,5 4 0 16,0-5 0-16,5-3 0 16,8 2 0-16,2-7-1 15,0-3 1-15,8-2 0 16,-2-5-1-16,2 0 1 15,2-8 0-15,-2-2 0 0,-2-4 0 16,0-4-1-16,-9-1 1 16,1-1 0-16,-6-3 1 15,-5 4-1-15,-2-4 1 16,-2 5 0-16,-8 2 0 0,-5 0 0 16,-2 4 1-16,-3 8-1 15,-3-2-1-15,0 4 1 16,-1 2 0-16,2 8-2 0,-3 1 0 15,2 3 0-15,1 6 0 16,5 0 0-16,0 4 0 16,4-3 0-16,6 1 0 0,2 2 0 15,5 1 0-15,0 0 0 16,9-4 0-16,3-2 0 16,4-4 0-16,1-1 0 15,3-4 0-15,0-5 0 16,3-3 0-16,-4-6 0 0,-2-9 0 15,1 0 0-15,-1-7 0 16,-7 0 0-16,1 1 0 16,-7-3 0-16,-4 2 0 0,0 0 0 15,-4 4 0-15,-7 1 0 16,-6 4 0-16,-1 1 0 16,-4 7 0-16,0 5 0 15,-5 0 0-15,2 9 0 0,2 6 0 16,0 6 0-16,4 4 0 15,4 1 0-15,5 8 0 16,5-2 0-16,5-3 0 16,3 0 0-16,4-1 0 15,11-6 0-15,-1-7 0 0,8-8 0 16,-3-7 0-16,1-2 0 16,1-8 0-16,-4-2 0 15,-2-8 0-15,-6-3 0 16,-2 3 0-16,-6-1 0 0,-4-1 0 15,-3 2 0-15,-6 2 0 16,-3 3 0-16,-1 5 0 16,1 0 0-16,-3 5 0 15,0 3 0-15,1 2 0 0,6 2 0 16,-2 8 0-16,0 3 0 16,2 4 0-16,1 1 0 15,2 2 0-15,5-1 0 0,0 1 0 16,0-5 0-16,5-3-10 15,-5-12-6-15,12 13-9 16,-12-13-12-16,11-10-44 16,-2 4-6-16</inkml:trace>
  <inkml:trace contextRef="#ctx0" brushRef="#br2" timeOffset="488892.4046">20730 5551 180 0,'0'0'6'16,"0"0"4"-16,6-6 4 0,-6 6 4 15,5-11 3-15,-5 11 2 16,4-13 2 0,-4 13 0-16,-4-12-4 0,4 12-3 15,-11-5-3-15,11 5-2 16,-14-3-4-16,14 3-1 15,-18 0-2-15,8 0-1 16,-2 6-1-16,-1 0 0 0,4 2-1 16,-5-1-1-16,2 7 0 15,3-2-1-15,-4 3 0 16,6-3 0-16,-1 5-1 0,1-2 1 16,1 3-1-16,2-3 2 15,4 0-2-15,-3-1 0 16,3 1 1-16,0-3-1 0,0 3 1 15,3-3-1-15,-3 0 1 16,4 1 0-16,-2 3 0 16,2-2 0-16,-1 1 0 0,-1-1 0 15,0 1-1-15,3 0 2 16,0 1-1-16,0 1 0 16,3-2 1-16,2-3-1 15,-3 1 1-15,6-1 0 16,-1-3 1-16,0 3-1 15,6-3 0-15,-1-1 0 0,5-1 0 16,-2-2 0-16,3-3 0 16,-1 0 0-16,-2-2 0 15,2 0-1-15,-3 0 0 0,2-2 0 16,-3-8 0-16,-1 3 0 16,-2-7 0-16,-3 2 0 15,4 0 0-15,-4 0 1 16,0-3-1-16,1 0 1 0,-4 1-1 15,-3-1 0-15,5-3-1 16,0 1 1-16,-4-1 0 16,1 1 0-16,-4-2-1 0,-1-1 1 15,0-1 1-15,2 1-1 16,-5 4 0-16,0-4 0 16,0 1 1-16,0 2-1 15,-5 1 1-15,-1-2-1 16,5 4 0-16,-9-1 0 15,4 0 0-15,-1 0-1 0,0 3 2 16,-3-2-2-16,4 5 0 16,-1 1 0-16,7 8 0 15,-15-14 0-15,15 14 0 16,-17-8 0-16,17 8 0 0,-16-7 0 16,7 7 0-16,-1-2 0 15,0 2 0-15,-2-3 0 0,2 3 0 16,-6 0 0-16,2 0 0 15,-1 0 0-15,-2 0 0 16,1 0 0-16,2 0 0 16,-1 0 0-16,2 0 0 0,0 0 0 15,1 0 0-15,3 0 0 16,1 0 0-16,-2 3 0 16,10-3 0-16,-12 2 0 15,12-2 0-15,-13 5 0 16,13-5 0-16,-14 5 0 15,14-5 0-15,-18 10 0 0,8-3 0 16,-3 3 0-16,-1 2 0 16,0 3 0-16,0 0 0 15,-2 0 0-15,5 2 0 0,-1 1 0 16,-1-1 0-16,3-2 0 16,3-2 0-16,-1-1 0 15,3 1 0-15,1-1 0 16,3 0 0-16,1-2 0 0,0 2 0 15,0 3 0-15,5 3 0 16,0-1 0-16,3 3 0 16,-1-1 0-16,3 1 0 0,5 1 0 15,-5 0 0-15,1-3 0 16,5-3 0-16,-2 2 0 16,0-5 0-16,2-2 0 15,0 1 0-15,-2-4 0 16,4 0 0-16,0-1 0 15,-1-2 0-15,1-4 0 0,1 3 0 16,-1-3 0-16,0 0 0 16,-4-6 0-16,4 2 0 15,-1-6 0-15,0-6 0 0,0 4 0 16,-1-3 0-16,-2 1 0 16,2-4 0-16,-4 3 0 15,1 1 0-15,-1-4 0 0,-3 3 0 16,-1 0 0-16,0 0 0 15,-4-4 0-15,-4-3 0 16,0-3 0-16,-2 0 0 16,-5-4 0-16,-4 1 0 0,-3 1 0 15,-2 4 0-15,4 4 0 16,-5 4 0-16,5 10 0 16,-4 5 0-16,2 2 0 15,-2 11 0-15,2-1 0 16,2 5-13-16,-4-5-32 15,6 3-43-15,6-4 0 0</inkml:trace>
  <inkml:trace contextRef="#ctx0" brushRef="#br2" timeOffset="489793.4297">20034 4917 214 0,'0'0'5'16,"0"0"-1"-16,0 0 4 15,0 0 4-15,0 0 4 0,0 0 5 16,0 0 2-16,0 0 1 16,18-13-3-16,2-1 1 15,7-4 0-15,3-6-6 16,7-8-3-16,8-9-2 0,5-2-2 16,5-10-1-16,9-6-1 15,1-3-1-15,4-3 0 16,6-1 0-16,-1 3-2 0,-1-1 0 15,-1 7-2 1,-6 10-1-16,-3 5 0 0,-9 5 1 16,-3 8-1-16,-12 4 0 15,-2 1 0-15,-9 10 1 16,-6 5 0-16,-5-1 1 0,-4 4 0 16,-13 6 0-16,12-4 0 15,-12 4 1-15,0 0-4 16,-2 4 0-16,-8 4 0 15,-1 4 0-15,-3-2-6 0,4 7-6 16,-7-5-23-16,-4 12-50 16,9 0-3-16</inkml:trace>
  <inkml:trace contextRef="#ctx0" brushRef="#br2" timeOffset="490603.3418">20800 5707 205 0,'0'0'9'0,"0"0"4"16,0 0 3-16,-13 0 4 15,13 0 1-15,0 0 0 16,-9-5 2-16,9 5 0 0,0 0-5 16,0 0-3-16,5-2-3 15,10-3-1-15,-1 0-1 16,11-10 0-16,3-2-1 16,11-9 1-16,4-3-1 15,9-5-1-15,5-14 0 0,7-1-2 16,12-2-1-16,0-7-1 15,6 1-1-15,1-3 0 16,5 3 0-16,-3 4-1 16,0 2-1-16,-3 4 2 0,-5 3 0 15,-2 2 1-15,-8 7-1 16,0 0-3-16,-13 8 0 0,1 0 0 16,-10 8 0-16,-11 1 0 15,0 5 0-15,-15 8 0 16,-1-2 0-16,-18 7 0 15,9 0 0-15,-9 0 0 16,-5 5 0-16,-4-1 0 0,-4 7 0 16,1-4 0-16,-6 6 0 15,4-3 0-15,-4 2 0 16,-5-4-9-16,9 1-33 16,-7 6-43-16,2-10-5 0</inkml:trace>
  <inkml:trace contextRef="#ctx0" brushRef="#br2" timeOffset="491172.1943">21247 4221 197 0,'0'0'8'0,"0"0"3"16,0 0 4-16,0 0 4 16,0 0 1-16,0 0 3 15,0 0 2-15,0 0 2 0,0 0-6 16,15 14-2-16,-2 9-3 15,4 4-4-15,5 11-2 16,6 9-1-16,2 4-3 16,2 6-2-16,-2 1-2 0,5 2 2 15,0-4-2 1,-5-2 0-16,-3-7 0 0,-3-4-1 16,-1-6 1-16,-6-7-1 15,0-3 1-15,-6-7-2 16,-1-5 0-16,-3 0 0 15,-5-8-1-15,-2-7-1 0,0 0-4 16,8 10-9-16,-8-10-16 16,-4-5-45-16,4 5-7 15</inkml:trace>
  <inkml:trace contextRef="#ctx0" brushRef="#br2" timeOffset="491771.7493">21221 4255 301 0,'0'0'5'16,"0"0"3"-16,0 0 2 0,0 0-1 16,0 0 1-16,0 0 0 15,0 0 2-15,2 11-1 16,-2 1-3-16,0 6-4 0,0 3-1 16,0 7 0-16,0-2-1 15,0 0 0-15,0-2 0 16,0-2-1-16,0-4 1 0,0-5 0 15,-2-4 0-15,2-9 1 16,0 0 0-16,0 0 0 16,-13-5 0-16,13-10 1 15,-3-2-1-15,1-9 1 0,-1-2-1 16,3-5 2-16,0-1 0 16,0 0-1-16,3-2 1 15,2 5-1-15,-1 3 1 16,5 6-1-16,-2 4 0 15,-2 1-2-15,2 8 0 16,-7 9 0-16,13-13-1 0,-13 13 1 16,17 0-1-16,-8 3 1 15,7 7 0-15,6 6 0 16,5 4 0-16,3 6 0 0,5 3 0 16,0 3 0-16,2 0-1 15,0 0-2-15,0-2-2 0,-1-6-4 16,-4 2-16-16,-4 1-50 15,-3-12-13-15</inkml:trace>
  <inkml:trace contextRef="#ctx0" brushRef="#br2" timeOffset="492260.9273">21437 4892 327 0,'0'0'1'0,"0"0"5"0,0 0 3 15,0 0 1-15,0 0 2 16,0 0 3-16,0 0 2 16,7 0 0-16,3 0 0 15,3 3-5-15,3 4-2 16,2-1-2-16,10 0-1 0,-4 2-3 16,6 0-1-16,-3 2-1 15,1-3 0-15,-3 0 0 16,-3-2-1-16,-5 3 1 15,-2-4 1-15,-5-1 1 16,-10-3 1-16,13-7 0 16,-11-3 0-16,-2-2 0 0,3-11-5 15,-1-3 0-15,-2-5 0 16,3-1 0-16,-3-1 0 0,2-1 0 16,3 7 0-16,-3-3 0 15,3 7 0-15,1 8-4 16,-4-1-22-16,-2 6-59 0,0 10-5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24:12.494"/>
    </inkml:context>
    <inkml:brush xml:id="br0">
      <inkml:brushProperty name="width" value="0.05292" units="cm"/>
      <inkml:brushProperty name="height" value="0.05292" units="cm"/>
      <inkml:brushProperty name="color" value="#FFC000"/>
    </inkml:brush>
  </inkml:definitions>
  <inkml:trace contextRef="#ctx0" brushRef="#br0">8413 8427 273 0,'0'0'8'16,"0"0"4"-16,0 0 5 0,-13 0 3 15,13 0 2-15,-10 0 3 16,10 0 1-16,-15 0 0 16,15 0-7-16,-17 8-4 15,17-8-4-15,-13 15-4 16,11 0-3-16,-3 0-2 0,5 2 0 16,0 0-1-16,7 0-1 15,-1-3 1-15,4-2-1 16,4-5 1-16,-1-7 1 0,4 0 2 15,3-7-1-15,-2-5 1 16,-1-5-1-16,1 0 0 16,-6-2-3-16,1-1 0 0,-9-2 0 15,-4 2 0-15,0 2 0 16,-8 3 0-16,-4 3 0 16,-6 8 0-16,-1 1 0 15,-4 3 0-15,1 7 0 16,3 8 0-16,-2 5 0 15,7 0 0-15,1 2 0 0,3 1 0 16,8-4 0-16,2 1 0 16,10-4 0-16,5-5 0 15,2-4 0-15,3-7 0 16,5-1 0-16,-1-10 0 0,4-7 0 16,-3-2 0-16,-3-3 0 15,-5-2 0-15,-4-3 0 16,-6 1 0-16,-4 3 0 15,-8-1 0-15,-5 7 0 0,-8 3 0 16,-2 7 0-16,-1 6 0 16,-4 4 0-16,-1 11 0 15,4 8 0-15,3 0 0 0,3 2 0 16,4 1 0-16,7-5 0 16,5-1 0-16,3-7 0 15,11-4 0-15,4-7 0 16,1-4 0-16,6-11 0 0,3-3 0 15,-3-7 0-15,-3 0 0 16,-6-2 0-16,1 1 0 16,-13 5 0-16,-4 1 0 15,-4 8 0-15,-14 7 0 16,-5 7 0-16,-2 11 0 16,-5 6 0-16,1 9 0 0,4 1 0 15,3 1 0-15,5 2 0 16,6-6-16-16,9-5-21 15,9 2-50-15,4-19-2 0</inkml:trace>
  <inkml:trace contextRef="#ctx0" brushRef="#br0" timeOffset="706.2239">7662 8081 295 0,'0'0'7'16,"-12"-8"5"-16,12 8 4 16,-15-9 1-16,5 3 2 15,2-1 4-15,-2 2-2 0,-2 0-1 16,12 5-5-16,-8 0-5 15,5 12-3-15,3 3-3 16,3 2 0-16,8 2-2 16,-2 2 1-16,9-1 0 15,1 0 0-15,6-10 0 16,3-3 0-16,2-7 0 16,-3-10-1-16,5-6 1 0,-4-8-1 15,-6-1 1-15,-2-4-2 16,-10 0 1-16,-5-2-1 15,-7 2 0-15,-9 7 0 0,-11 4-1 16,-5 11 1-16,-1 5-1 16,-4 7 1-16,0 7-1 0,2 8 0 15,5 3 1-15,0 3 1 16,13-6-2-16,-1 2 0 16,8-7 0-16,5-3 0 15,0-12 0-15,18 3 0 16,-1-6 0-16,3-9 0 0,-3-3 0 15,1-4 0-15,-5-2 0 16,-2 4 0-16,-5-3-3 16,-6 12 1-16,0 8 0 15,-17 6-3-15,4 11-2 16,-4 5-5-16,11 6-13 16,-1-6-31-16,7 7-30 0,5-6-2 15</inkml:trace>
  <inkml:trace contextRef="#ctx0" brushRef="#br0" timeOffset="1388.8653">7582 8308 128 0,'0'0'7'0,"0"0"5"0,-12 0 2 16,12 0 6-16,0 0 3 16,0 0 4-16,0 0 1 15,0 0 0-15,0 0-3 16,0 0-3-16,5-12-1 16,2-1-2-16,9-6-3 0,-2-11-2 15,11-7 0-15,0-15-2 16,10-8-1-16,-2-10-2 15,7-5-1-15,4-8-2 0,-5 1-1 16,-2 1 0-16,-1 4-2 16,-4 8 1-16,-9 7 0 15,1 8-1-15,-9 11 0 16,-8 8-1-16,-4 9 0 0,-1 9 0 16,-2 3-1-16,0 14 0 15,0-6-1-15,0 6-2 16,0 9-3-16,0 6-4 15,3 5-11-15,3 5-27 0,13 6-37 16,-10 7-3-16</inkml:trace>
  <inkml:trace contextRef="#ctx0" brushRef="#br0" timeOffset="1836.8492">8282 8638 331 0,'0'0'5'0,"0"0"2"16,-6-10 2-16,6-3 4 16,5-4 3-16,5-7 1 0,7-10 2 15,6-7 0-15,11-8-4 16,6-8-3-16,5-4-2 15,4 1-2-15,-1-1-4 0,-4 7-1 16,-6 4-1-16,-3 11-1 16,-10 9 0-16,-8 7-1 15,-9 7-2-15,-8 6-4 16,0 10-4-16,-11-3-10 0,-1 3-19 16,5 10-45-16,-16 2-3 15</inkml:trace>
  <inkml:trace contextRef="#ctx0" brushRef="#br0" timeOffset="2118.088">7990 8044 317 0,'0'0'8'16,"0"0"2"-16,-9-12 3 0,9 12 0 16,-6-9 1-16,6 9 0 15,0 0 0-15,0 0 0 16,17 13-5-16,2 9-3 0,11 3-3 16,3 7 0-16,8 3-2 15,3 0-9-15,4 2-15 16,-3 2-53-16,-1-9-3 15</inkml:trace>
  <inkml:trace contextRef="#ctx0" brushRef="#br0" timeOffset="2249.2528">8271 8252 365 0,'0'0'6'0,"0"0"0"0,-10 0 1 15,10 0-1-15,-10 2-1 0,10-2-7 16,0 0-14-16,0 0-51 15,0 0-9-15</inkml:trace>
  <inkml:trace contextRef="#ctx0" brushRef="#br0" timeOffset="2940.7889">8527 6418 273 0,'0'0'8'0,"0"0"3"16,0 0 4-16,0 0 2 0,-10 0-1 15,10 0 2-15,0-9 2 16,2-6 1-16,6-5-6 16,7-10-3-16,7-10-2 0,8-10-1 15,8-13 1-15,14-12-2 16,2-12-1-16,10-7 0 16,9-5-3-16,-3-8 1 15,7 3-3-15,-8 6-1 0,-2 9-1 16,-9 9 0-16,-7 18 0 15,-13 11 0-15,-8 13 1 16,-8 13-2-16,-9 15 2 0,-13 10-2 16,7 10-1-1,-7 4-3-15,0 12-10 16,-5-2-17-16,-5 11-53 0,10 7 1 16</inkml:trace>
  <inkml:trace contextRef="#ctx0" brushRef="#br0" timeOffset="3400.6662">9643 7072 366 0,'0'0'7'15,"0"0"3"-15,2-18 2 16,3 4 1-16,3-6 2 0,4-7 1 15,9-16 1-15,9-5 0 16,7-12-4-16,9-10-3 16,7-3-2-16,4-7-1 15,5 3-7-15,-5 1 0 0,0 9 0 16,-10 6 0-16,-8 13 0 16,-10 7 0-16,-7 12 0 15,-9 9 0-15,-6 3 0 16,-7 17 0-16,0-12 0 0,0 12 0 15,-12 0-15-15,2 10-25 16,10 0-46-16,-15-1-3 16</inkml:trace>
  <inkml:trace contextRef="#ctx0" brushRef="#br0" timeOffset="3767.5393">9236 5598 269 0,'0'0'9'15,"0"0"3"-15,-5-10 4 16,5 10 1-16,0 0-2 15,0 0 2-15,0 0 3 16,0 0 2-16,17 17-7 0,13 10-3 16,8 9-2-16,16 3 1 15,5 8 0-15,13 5 0 16,3 1-2-16,7-2-3 16,0-3-1-16,-5-4-1 15,-5-5-2-15,-2-3-1 0,-10-2-2 16,-11-7-1-16,-7-2-5 15,-6-2-6-15,-11-6-12 0,-11-12-41 16,-4 9-16-16</inkml:trace>
  <inkml:trace contextRef="#ctx0" brushRef="#br0" timeOffset="4290.1354">9195 5586 324 0,'0'0'5'0,"0"0"2"0,0 0 0 16,-7 0 1-16,7 0 2 15,-10 14 1-15,6-1 0 16,-1 2 0-16,1 6-4 0,4 0-2 16,0 1 0-16,0 3-2 15,4-1 0-15,3 0-1 16,-2-3 0-16,0-3 0 0,-3-6 0 16,1 0 0-16,-3-12 0 15,2 14 1-15,-2-14 0 16,0 0 0-16,0-18-2 15,0 0 1-15,-5-6-1 0,3-5 0 16,-3-7-1-16,2 4 0 16,1-3 0-16,0 2 1 15,2 4 1-15,0 5 0 16,0 5 0-16,7 1 1 16,0 7-1-16,6 2 0 15,2 3 0-15,6 4-1 0,5 2 0 16,4 0 1-16,7 8-1 15,5-2 2-15,3 6-1 16,4-3-2-16,4 2-3 0,-1 3-11 16,0 3-34-16,0-5-32 15,-4 3-4-15</inkml:trace>
  <inkml:trace contextRef="#ctx0" brushRef="#br0" timeOffset="4735.5906">9770 6282 385 0,'0'0'4'0,"0"0"2"0,0-10 1 16,0 10 1-16,8-6 1 15,3 0 2-15,9-2 1 16,3 3 0-16,9 0-4 0,3 3-1 16,10-1 0-16,0-2-2 15,2 2-1-15,1-1-1 16,-7 1-1-16,1-2 0 15,-4 1-1-15,-3-1 0 0,-8 0 0 16,-5 0 1-16,-6-2 1 16,-9 2-1-16,-7 5 0 15,0-20 0-15,-5 10 0 16,-7-10 1-16,-6 0-3 16,-2-2 0-16,1-5 0 15,-2 1 0-15,7 2-6 0,-1-3-45 16,10-3-33-16,2-2-2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23:16.179"/>
    </inkml:context>
    <inkml:brush xml:id="br0">
      <inkml:brushProperty name="width" value="0.05292" units="cm"/>
      <inkml:brushProperty name="height" value="0.05292" units="cm"/>
      <inkml:brushProperty name="color" value="#FFC000"/>
    </inkml:brush>
  </inkml:definitions>
  <inkml:trace contextRef="#ctx0" brushRef="#br0">15123 5955 274 0,'0'0'8'15,"-11"-12"2"-15,1 1 4 16,-2-1 3-16,-3-3 0 0,-2-2 1 16,-6-2 3-16,-4-5 0 15,4 7-8-15,-9 0-2 16,2 2-4-16,0 8 0 15,-5 2-4-15,1 5 0 0,-5 2 0 16,1 11-1-16,-2 4 1 16,-5 9 0-16,0 6 0 15,1 2-1-15,-3 4 0 16,1 3-1-16,3 4 1 0,5 5-1 16,-3 6 0-16,4-1 1 15,5 4-2-15,2 6 2 16,3 0-1-16,-1 1 0 0,4 1 0 15,-1 8-1-15,0-4 1 16,0 3-2-16,0 1 2 16,0-3-1-16,1 4 0 15,4-3 0-15,-3 0 1 0,6-3-1 16,4 2 1-16,0-5-1 16,7 2 1-16,0 1-1 15,2-1 0-15,-1-3 0 16,5 4 0-16,0 0 0 15,0-4 1-15,0 1 1 0,0 1 0 16,0 0 1-16,2 0 1 16,3-2-1-16,1 3 2 15,-1-2-1-15,2 3-2 16,2-3 0-16,2 2 0 0,-1-5-1 16,4 1 1-16,2-1-2 15,1-2 0-15,-2-3 0 16,3 0 0-16,1-1 0 0,-1-4 0 15,4 1 0-15,-5-3 0 16,6 0 0-16,-1-3 0 16,-2-1 0-16,2-1 0 15,2-5 0-15,2-3 0 0,-4-1 0 16,5-1 0-16,-2-5 0 16,3-5 0-16,-1-4 0 15,6-3 0-15,-1-8 0 16,-1-2 0-16,5-6 0 15,1-4 0-15,3-4 0 16,0-6 0-16,2-2 0 16,1-8 0-16,0-3 0 0,5-2 0 15,-1-4 0-15,3-3 0 16,0-1 0-16,-1-4 0 0,1-3 0 16,1 1 0-16,0-6 0 15,-3 1 0-15,-2-6 0 16,2 0 0-16,-4-7 0 0,4-2 0 15,-3-2 0-15,-3-4 0 16,2-8 0-16,-2 5 0 16,-4-4 0-16,-1-3 0 15,-4 4 0-15,-4-3 0 16,-1-3 0-16,-5 0 0 0,-1-3 0 16,-3 3 0-16,-1-7 0 15,-1-2 0-15,-1-2 0 16,1 2 0-16,0 0 0 15,-4-1 0-15,-3 0 0 0,-3 0 0 16,0 6 0-16,-4-1 0 16,-1 5 0-16,-2 0 0 15,0 2 0-15,-5 2 0 16,3-4 0-16,-3 2 0 0,-2-1 0 16,2-1 0-16,-3-2 0 15,1 2 0-15,-1 3 0 16,-1 4 0-16,-2 0 0 0,-1 7 0 15,-1 3 0-15,-4 8 0 16,-1-3 0-16,-1 6 0 16,-6 2 0-16,0 0 0 0,-2 2 0 15,-3 6 0-15,-5 0 0 16,3 3 0-16,-4 9 0 16,3 1 0-16,-5 0 0 15,-2 6 0-15,-2 5 0 16,-1 1 0-16,-2 1 0 15,-5 6 0-15,2 7 0 0,-5 0 0 16,-4 5 0 0,0 7 0-16,0 3 0 0,-3 7 0 15,5 2 0-15,-1 5 0 16,3 0 0-16,1 1 0 0,10-3 0 16,4 3 0-16,11-11 0 15,5 4 0-15,6-9 0 16,6-2 0-16,10-1 0 0,0-11 0 15,18 7-7-15,-1-7-6 16,4 0-3-16,-2 0-3 16,1 0-1-16,-5-2-1 15,-4 2-4-15,-11 0-8 0,0 0-28 16,4 15-16-16</inkml:trace>
  <inkml:trace contextRef="#ctx0" brushRef="#br0" timeOffset="8925.8612">10190 5392 104 0,'0'0'6'0,"-2"-14"4"0,-1 4 5 15,1-2 4-15,-3-1 3 16,0-4 3-16,-1 8 1 0,-6-9 0 16,12 18-6-16,-16-8-3 15,16 8-2-15,-16 15-4 16,13 10 1-16,-4 10-1 16,7 11-1-16,0 12 2 15,5 9 0-15,2 9 1 16,1 6-2-16,2 12-1 15,-5 3-2-15,2 4-1 0,0 3-1 16,-2 0-1-16,1 3 0 16,-1 0-1-16,-5-1-2 0,2 0 1 15,-2 1-1-15,0 2-1 16,-2 3 1-16,-9 1 0 16,4 2 1-16,-5 5-1 15,1 0 1-15,2-4 0 0,-1-2 0 16,2-8 0-16,3-3 0 15,5-12-1-15,-2-2 1 16,2-7-1-16,0-8 1 16,0-6 0-16,0-8-1 15,0-2-2-15,2-9 0 0,-2-2 0 16,3-10-2-16,-1-3-2 16,1-10-1-16,-3-4-5 15,3-6-7-15,-3-14-15 0,0 0-43 16,0-10-9-16</inkml:trace>
  <inkml:trace contextRef="#ctx0" brushRef="#br0" timeOffset="10029.3569">10118 5856 204 0,'0'0'5'0,"-10"-17"5"16,7 3 0-16,-2 2 5 0,-2-2 3 15,4 4 0-15,-1 0 0 16,4 10 2-16,-2 13 0 16,2 26-4-16,2 28 1 15,2 25-3-15,6 19-4 16,0 25 0-16,5 13 0 0,-3 17-3 15,1 3 0-15,-5 2-1 16,-1-6-1-16,-5-1-1 16,-2 0 0-16,-2-4 1 15,-8-3 1-15,-2-3 0 16,-1-10-1-16,3-2-1 16,-2-10 0-16,7-13-1 0,-2-15 1 15,4-15-2-15,3-20-1 16,0-14 0-16,0-16-1 0,0-14 0 15,3-14 1-15,-3-11-2 16,4-13 1-16,-1-15-1 16,-1-9 0-16,-2-15-1 15,3-12-1-15,-1-11-2 0,4-11-1 16,-4-12-3-16,0-12-3 16,1-14-3-16,-3-10-4 15,0-6-2-15,5-14-5 16,-3-5-6-16,3 0 0 0,-3 0 1 15,4 1 6-15,-1 7 5 16,2 7 5-16,-7 11 6 16,3 6 8-16,-3 5 12 15,0 11 6-15,0 9 4 16,0 19 0-16,0 11 0 16,-3 11-2-16,1 20-1 0,2 16-2 15,0 25-2-15,-5 18-2 16,5 29-3-16,0 20-3 15,0 24-2-15,2 18-1 0,3 28 0 16,0 17-1-16,0 13-1 16,1 9 2-16,-1 6 0 0,-5 0 1 15,0-4 1-15,0 7 2 16,-5-17 0-16,-4-2 2 16,2-12-1-16,0-11-2 15,2-15 0-15,1-8-2 0,4-21 0 16,0-15-3-16,0-20-1 15,4-14-2-15,-4-20-1 16,0-18-1-16,0-12 0 16,-4-18-2-16,0-16 1 15,-3-15 0-15,-1-13-2 0,1-15 0 16,2-10 0-16,0-11-1 16,2-15-1-16,1-8 1 15,2-3 0-15,-2-2 1 16,2 0 3-16,4 10 1 0,1 8 3 15,3 20 3-15,-1 15 1 16,1 24 3-16,-1 26 0 16,-7 23 0-16,13 41-1 0,-11 25-1 15,1 33 0-15,-3 26 0 16,2 23 1-16,1 20-4 16,4 15-14-16,1 1-62 15,2-6-1-15</inkml:trace>
  <inkml:trace contextRef="#ctx0" brushRef="#br0" timeOffset="11292.6973">10213 8349 222 0,'0'0'3'0,"0"0"1"15,0 0 2-15,0 9 3 16,-3 9 3-16,3 3 0 16,-5 17 4-16,3 12 1 15,-1 13-3-15,3 17 2 0,-3 16-4 16,1 8-3-16,-1 12-2 15,3 17 3-15,0-2-1 16,0 7-1-16,0 5 0 16,0 2 0-16,0 3 0 0,3 4 2 15,-1-4-1-15,1 4-2 16,0-4-2-16,-1 1 1 16,1-1 0-16,-1 0 1 15,1 0 0-15,-1-5-1 16,0 0 0-16,1-4-1 0,-1 0 0 15,-2-2-1-15,0-4-1 16,0 1-2-16,-5-6-1 16,-2-7 1-16,-3-3-1 0,-5-7 0 15,3-10 0-15,-3-6-2 16,0-15 0-16,-5-7-3 16,5-11-8-16,0-15-18 15,-5-13-52-15,15-8-2 0</inkml:trace>
  <inkml:trace contextRef="#ctx0" brushRef="#br0" timeOffset="12179.8531">14727 8724 267 0,'0'0'7'0,"0"0"6"0,0-12 4 16,0 12 2-16,-6-7-1 0,6 7 0 15,0 0 3-15,-13 15 2 16,10 18-5-16,-5 13-6 16,6 21-2-16,-4 11-3 15,4 19 2-15,-1 13-1 16,1 8-2-16,2 9 1 0,0-1-3 15,0 3 0-15,-2 0 1 16,-3 2-1-16,0-2 1 16,0 5 0-16,-3-6-1 0,1 5-4 15,2 0 0-15,0-2 0 16,0 1 0-16,5-2 0 16,0 5 0-16,0-5 0 15,3-1 0-15,-1-2 0 0,5-1 0 16,-2 3 0-16,0-8 0 15,-3-3 0-15,-2-3 0 16,0-3 0-16,0-5 0 16,-2-6 0-16,-3-9 0 15,3-8 0-15,-3-10 0 0,0-9 0 16,3-19 0-16,-1-9 0 16,3-9 0-16,-2-13 0 15,2-15 0-15,0 0-19 16,0-20-35-16,2-3-37 15,-2-2 0-15</inkml:trace>
  <inkml:trace contextRef="#ctx0" brushRef="#br0" timeOffset="12308.7098">14605 12572 374 0,'0'0'6'0,"0"0"4"0,0 0-1 16,0 0 1-16,0 0-1 16,0 0 0-16,0 0-3 15,0 0-8-15,0 0-34 16,0 0-42-16,8-12-3 0</inkml:trace>
  <inkml:trace contextRef="#ctx0" brushRef="#br0" timeOffset="13508.5022">10275 8963 207 0,'0'0'7'0,"0"0"3"16,0 0 4-16,0 0 1 16,-10-11 1-16,10 11 0 15,0 0 3-15,0 0 2 0,0 0-4 16,6 0-2-16,12 3-1 16,10-1 0-16,10 1-1 15,13 0 0-15,16-3 0 16,15 0-3-16,13 0-1 0,17-3-2 15,7-2 0 1,10-1-2-16,8 1-1 0,-3 1 0 16,6 1-2-1,-1 3 0-15,0 0 0 0,-5 0 0 16,-2 0-1-16,-5 0 0 16,-3 6-1-16,-4-5 1 0,-3 4 0 15,-6-2-1-15,-6 2 1 16,-4-2 0-16,-2 0-1 15,-1-2 1-15,-6-1 0 0,-8 0 0 16,-2 0 0-16,-2-1 0 16,-8-2 0-16,-3-2-1 15,-3 2 1-15,-7 0 0 16,-2 1 0-16,-5-1 0 0,2 2 0 16,-3 1 0-16,-2-3 0 15,1 0-1-15,-3 3 1 16,1 0-1-16,-4-2 1 0,-2-1-1 15,-2 3 0-15,-3-4 0 16,4 4 0-16,-4 0 1 16,-2 0-1-16,-1 0 0 15,-2 0 1-15,-2 0-1 16,0 0 0-16,-5 4 0 0,0-1 0 16,0-1 0-16,-1 4 0 15,-3-2 1-15,1 1-1 16,-2-2 0-16,0 2 1 15,0-1-1-15,0-1 1 0,-6 0 0 16,-1 0-1-16,-3-1 1 16,-10-2-1-16,15 0-1 15,-15 0-3-15,0 0-5 16,0 0-13-16,0 0-59 0,-10 0-4 16</inkml:trace>
  <inkml:trace contextRef="#ctx0" brushRef="#br0" timeOffset="13878.3721">14292 8705 337 0,'0'0'4'15,"0"0"4"-15,0 0 0 0,0 0 1 16,0 0 4-16,0 0 1 15,10 5 0-15,-3 2 2 0,10 3-4 16,3 2-2-16,6 3 0 16,6 1-1-16,5-4-2 15,0 3-1-15,2-1-1 16,-1 1-2-16,-3-1 0 0,-5 3-1 16,-5-5 0-16,-8 2-1 15,-7 4 1-15,-7-1 0 16,-6 2 0-16,-17 1 0 15,-7 1 0-15,-11-2 1 0,-3 6-1 16,-9-3 1 0,-3 1-3-16,4 1 0 0,1-6-4 15,4 1-5-15,12-2-13 16,-4 1-60-16,12-4-4 16</inkml:trace>
  <inkml:trace contextRef="#ctx0" brushRef="#br0" timeOffset="14657.1898">10459 8794 288 0,'0'0'9'0,"0"0"3"0,0-12 5 16,0 12 1-16,-3-10 0 16,3 10 3-16,-9-7-2 15,-2 4 0-15,1 8-6 16,-8 2-6-16,1 8-3 16,-5 2-1-16,-3 3 0 15,-5 2-1-15,-2 4 0 0,-3-7 0 16,1 3 0-16,-1-5-1 15,3 0 1-15,-4-3-1 16,12-2 0-16,1-5 0 0,3-2-1 16,7 1 0-16,13-6 0 15,-11 4-1-15,11-4 1 16,0 0 0-16,10 3-1 16,-1-1 0-16,7 3 1 0,3 0 0 15,6 2 0-15,2 3 1 16,3 2 0-16,3 3 1 15,1 0 0-15,3 3 0 0,4-1 0 16,-7 3-1 0,-1-1 1-16,1-4-1 0,-4 0 0 15,-2 0 0-15,-3-4 0 16,-3-4 1-16,-3 0-1 16,4-2-4-16,-3 3-15 15,3-4-62-15,-4-1-1 0</inkml:trace>
  <inkml:trace contextRef="#ctx0" brushRef="#br0" timeOffset="22738.9878">7497 8056 138 0,'0'0'6'16,"0"0"5"-16,-9 0 4 16,9 0 3-16,0 0 4 0,-8 5 1 15,8-5 3-15,0 0 2 16,-4 12-4-16,4-12-1 16,2 10-4-16,-2-10 0 15,15 5-1-15,-2-3-4 0,1-2-1 16,4 0-1-16,1 0-2 15,4-2-2-15,-1-3-2 16,3 0-1-16,3 0-1 16,-4 0-1-16,3 1 0 15,3-2-1-15,-5 1-1 0,5 1 1 16,0-1 0-16,-3-1-1 16,1 1 1-16,-3 0 0 15,5-2 0-15,-5 0-1 16,0-1 1-16,4-2-1 15,-7 3 0-15,8-3 1 0,-5 0-1 16,0 1 0-16,0-4-1 16,-1 0 1-16,1 1 0 0,0 0-1 15,-3-3 0-15,4-1 0 16,-3 2 1-16,-2-3-1 16,2-3 0-16,2 2 0 15,-6-2 1-15,4 1-1 0,2-3 1 16,0-3 0-16,-1 0 0 15,2 3 0-15,0-6 0 16,2 7 0-16,-3-5 0 16,-3 3-1-16,3 4 1 0,-3 2 0 15,-2-2 0-15,0 1 0 16,0 0 0-16,0 4 0 16,-3-2 0-16,0 0 1 15,1 1-2-15,-3-1 0 16,2 2 0-16,1-4 0 15,2 1 0-15,-3 2 0 0,1-1 0 16,-2-2 0-16,2 0 0 16,2-2 0-16,-3 1 0 15,1-1 0-15,-3 0 0 0,-1 0 0 16,4 1 0-16,-3 1 0 16,-3-5 0-16,1 4 0 15,4-3 0-15,-2-1 0 0,2-2 0 16,1 3 0-16,0-7 0 15,1 1 0-15,4 1 0 16,-3 0 0-16,2-3 0 16,0 5 0-16,-1-2 0 15,-5 2 0-15,2 3 0 0,-3-1 0 16,-3 1 0-16,1 3 0 16,-4 1 0-16,2-4 0 15,1 2 0-15,-1-3 0 16,-2 4 0-16,1-1 0 0,0 0 0 15,0 1 0-15,0-1 0 16,-1 0 0-16,2 0 0 16,-1-2 0-16,5-3 0 0,-3 2 0 15,3-1 0-15,2 0 0 16,-4-2 0-16,6 2 0 16,2-4 0-16,-1 6 0 15,-6 0 0-15,6 4 0 0,0-2 0 16,-2 1 0-16,-1-1 0 15,0 3 0-15,1 2 0 16,-1 0 0-16,3 3 0 16,-5-3 0-16,4 2 0 0,1-4 0 15,3 5 0-15,-3-2 0 16,3 5 0-16,-4-3 0 16,3 4 0-16,1-2 0 15,-3 5 0-15,0 0 0 16,-3 3 0-16,0-3 0 0,0 5 0 15,-2-2 0-15,3 2 0 16,-3 0 0-16,0 0 0 16,2 0 0-16,1 0 0 0,0 2 0 15,-4 3 0-15,2-3 0 16,-2 3 0-16,4 0 0 16,-4 1 0-16,2 3 0 15,-2-4 0-15,1 5 0 0,2-2 0 16,0 2 0-16,1-5 0 15,0 7 0-15,0-5 0 16,-2 1 0-16,2 2 0 16,-1-3 0-16,3 6 0 0,-2-4 0 15,-1 3 0-15,3 0 0 16,-3 5 0 0,1-5 0-16,2 5 0 0,-3 0 0 15,2-3 0-15,-1 4 0 16,2 0 0-16,0-3 0 0,-3 2 0 15,3 0 0-15,-3 0 0 16,1-1 0-16,0 2 0 16,-4-2 0-16,2 1 0 0,-2 3 0 15,-2-2 0-15,1 1 0 16,-1 1 0-16,4 0 0 16,-7 0 0-16,4 0 0 15,-1 1 0-15,-1-3 0 0,6 5 0 16,-5-4 0-16,-2 1 0 15,0 0 0-15,2-2 0 16,-4 3 0-16,2 0 0 0,2 0 0 16,-1-1 0-1,-2 3 0-15,1-4 0 0,3 4 0 16,-4-1 0-16,3 0 0 16,-1-4 0-16,1 0 0 15,-1-1 0-15,1 2 0 16,0-1 0-16,1-1 0 0,-1 1 0 15,1-1 0-15,-2 5 0 16,4 0 0-16,-2 3 0 0,2 0 0 16,0 2 0-16,0-2 0 15,0 3 0-15,-1-2 0 16,4-1 0-16,-3 2 0 16,0-1 0-16,0-2 0 15,2-1 0-15,-2 1 0 0,-1 0 0 16,4-1 0-16,2 0 0 15,-2-3 0-15,-1-1 0 16,3 3 0-16,-2-4 0 16,4-1 0-16,-7 0 0 15,4 1 0-15,-1-3 0 0,0-1 0 16,-4 1 0-16,4 1 0 16,-1-4 0-16,-2 2 0 15,0-1 0-15,0-4 0 0,2 3 0 16,0-1 0-16,1-2 0 15,0 3 0-15,4 0 0 16,-3-3 0-16,6 1 0 16,-2 0 0-16,2-2 0 0,0 1 0 15,2-1 0-15,-2 1 0 16,2-1 0-16,-2 0 0 16,0-1 0-16,0 0 0 0,-3 1 0 15,3 0 0-15,-2-1 0 16,4 3 0-16,-2-3 0 15,2 3 0-15,2-3 0 16,5 1 0-16,0-1 0 16,-1 3 0-16,-1-2 0 0,2 1 0 15,-1 0 0-15,1-3 0 16,-4 5 0-16,0-2 0 16,0-2 0-16,-3 4 0 15,3-2 0-15,-5-1 0 16,3-3 0-16,-7 1 0 15,0 2 0-15,-1-2 0 0,-6-2 0 16,3 4 0-16,-7-6 0 0,1 11 0 16,-11-13 0-16,7 10-57 15,-7 4-36-15</inkml:trace>
  <inkml:trace contextRef="#ctx0" brushRef="#br0" timeOffset="23895.2545">7575 8128 299 0,'0'0'5'0,"0"0"1"0,0 0 0 15,7-3 4-15,-7 3 0 16,13 0 3-16,-1 0 3 16,6 3 2-16,6 1-4 15,6 2 0-15,12-2 1 16,11-1 0-16,9 0-2 0,15-3-2 15,10 0-2-15,7-3-1 16,11-2-1-16,2 1-2 16,5 0-1-16,-1 0-1 0,1 1-1 15,-8 0 0-15,1 1 0 16,-1 2-1-16,1-2 2 16,-1-1-3-16,0 0 0 15,6-2 0-15,0 2 0 0,4-3 0 16,-3 1 0-16,5 0 0 15,-2 2 0-15,-6 1 0 16,4 0 0-16,-3-1 0 0,0 3 0 16,-1 0 0-16,0 0 0 15,-4-3 0-15,2 3 0 16,-1 0 0-16,5 0 0 16,-4 0 0-16,-2 0 0 15,-4 3 0-15,0-3 0 16,-1 3 0-16,-5-3 0 0,-2 2 0 15,0 0 0-15,-5-2 0 16,3 3 0-16,-1-3 0 16,-2 0 0-16,0 0 0 0,1 0 0 15,-5 0 0-15,-5 0 0 16,-5 0 0-16,-9-3 0 16,-9 3 0-16,-6-2 0 0,-12 0 0 15,-9 2 0-15,-8 0 0 16,-11 0 0-16,-9 0 0 15,11 0 0-15,-11 0 0 16,0 0 0-16,0 0 0 16,0 0 0-16,0 0 0 0,-11 2 0 15,4 0 0-15,-5 3 0 16,-6-2 0-16,3 4-7 16,-5 13-64-16,3-15-19 15</inkml:trace>
  <inkml:trace contextRef="#ctx0" brushRef="#br0" timeOffset="24556.1057">7699 8177 249 0,'0'0'4'15,"0"0"5"-15,7 0 3 16,4 5 3-16,12 0 4 0,11 0 2 16,13 0 0-16,20 2 2 15,15 0-2-15,22-2-5 16,18 1-3-16,15-2-3 16,15-4-3-16,9 0 0 15,6 0-2-15,5 0 0 16,12 0-1-16,-7-2 0 0,4-3 0 15,2 0 1-15,1-1-1 16,0 2-1-16,1-1 1 16,-7 3-2-16,-4-3 1 15,-7 2-1-15,-13-1-1 0,-10 4 1 16,-17 0-1-16,-18 0 1 16,-20 7-2-16,-18 3-2 15,-17 2-6-15,-16 6-15 0,-4 2-57 16,-26 0-5-16</inkml:trace>
  <inkml:trace contextRef="#ctx0" brushRef="#br0" timeOffset="26206.0727">8177 11403 253 0,'0'0'9'0,"0"0"1"15,0-10 4-15,0 10 2 0,7-15 1 16,-2 2 2-16,9 1 0 16,9-3 3-16,10-5-5 15,14-2-4-15,15-1-1 16,14 4-1-16,22-6-1 15,14 3-1-15,15-3-1 0,14 3-1 16,11 1-1-16,7 0-1 16,10 1 0-16,7 0 0 15,-1 3-1-15,2 5-2 0,3 1 0 16,5 6-1-16,-4 2 3 16,3 3-1-16,-1 3 0 15,-3 5-1-15,-6 7 1 0,0 2-3 16,-5 8 0-16,-15-1 0 15,-10 9 0-15,-15 1 0 16,-17 6 0-16,-14 0 0 16,-17 4 0-16,-19 1 0 15,-14 0 0-15,-17 2 0 16,-11-3 0-16,-14 2 0 0,-12 0 0 16,-14-2 0-16,-18 4 0 15,-20-1 0-15,-17 0 0 16,-19 0 0-16,-21 0 0 15,-19 0 0-15,-17 0 0 0,-19-2 0 16,-11-3 0-16,-15-3 0 16,-6-4 0-16,-9-5 0 15,-3-6 0-15,-2-4 0 0,-3-10 0 16,3-2 0-16,-5-8 0 16,8-5 0-16,4-5 0 15,7-8 0-15,11-2 0 0,12-4 0 16,8-3 0-16,23-6 0 15,14-4 0-15,17-5 0 16,18-3 0-16,19-6 0 16,13-4 0-16,15-2 0 15,22-7 0-15,13 1 0 0,17-6 0 16,12 2 0-16,23-2 0 16,17 0 0-16,20-1 0 15,19 3 0-15,20 1 0 16,15 6 0-16,26 3 0 15,9 4 0-15,18 5 0 0,13 5 0 16,7 6 0-16,12 10 0 16,4 4 0-16,7 5 0 0,-1 6 0 15,3 10 0-15,1 2 0 16,-7 8 0-16,-2 10 0 16,-5 2 0-16,-8 6 0 15,-5 8 0-15,-14 4 0 0,-12 2 0 16,-13 6 0-16,-15 2 0 15,-20 4 0-15,-17-2 0 16,-20 4 0-16,-23 0 0 16,-20 0 0-16,-20 6 0 15,-24-3 0-15,-20 2 0 16,-28 2 0-16,-19-2 0 0,-25 0 0 16,-22 1 0-16,-21-3 0 15,-21-4 0-15,-18 3 0 16,-10-8 0-16,-20 1 0 15,-5-6 0-15,-9-2 0 0,-13-9 0 16,-3-2 0-16,0-6 0 16,0-9 0-16,1-3 0 15,4-12 0-15,10 0 0 0,8-14 0 16,18-11 0-16,11-7 0 16,17-10 0-16,16-6 0 15,18-8 0-15,15-6 0 0,23-5 0 16,16-3 0-16,15-1 0 15,19-6 0-15,22 3 0 16,15-3 0-16,18-3 0 16,31 3 0-16,19 3 0 0,25 2 0 15,22 5 0-15,33 3 0 16,17 6 0-16,26 10 0 16,15 10 0-16,12 6 0 15,10 12 0-15,-1 11 0 16,-8 9-9-16,-4 7-12 15,-20 17-53-15,0 8-12 16</inkml:trace>
  <inkml:trace contextRef="#ctx0" brushRef="#br0" timeOffset="27135.3556">8432 6754 298 0,'0'0'3'0,"0"0"2"0,0 0 4 16,-5 24 5-16,5 13 2 16,0 17 2-16,3 26 3 15,2 21-2-15,8 26-3 0,1 21-1 16,4 26-3-16,1 6-5 15,1 13-3-15,1 6-1 16,-5-9-1-16,-3-1-1 16,-5-8-2-16,-8-11-2 0,0-11-5 15,0-20-7-15,-3-28-16 16,1-16-48-16,2-29-5 16</inkml:trace>
  <inkml:trace contextRef="#ctx0" brushRef="#br0" timeOffset="27459.8471">9280 6237 378 0,'0'0'5'15,"0"0"-1"-15,0 0 2 16,-2 23 2-16,2 16 0 16,0 24 1-16,0 25 0 0,4 28 0 15,0 31-3-15,7 32 0 16,-3 21-3-16,-1 15-2 16,4 14 0-1,-9 1 0-15,0-5 1 0,-2-8-1 16,-2-10-1-16,-7-14-1 15,0-19-4-15,5-19-8 0,-8-21-35 16,7-30-32-16,5-24-3 16</inkml:trace>
  <inkml:trace contextRef="#ctx0" brushRef="#br0" timeOffset="27760.8765">10217 6171 389 0,'0'0'4'0,"0"20"2"0,0 18 1 16,0 25 0-1,0 34 1-15,0 27-1 0,0 31 1 16,0 29 0-16,3 23-4 15,-1 15-2-15,3 8 1 16,1-2 0-16,-1-10 0 0,-1-10 0 16,4-9-1-16,-4-17-1 15,1-13-4-15,1-21-5 0,0-21-11 16,0-8-51-16,1-45-12 16</inkml:trace>
  <inkml:trace contextRef="#ctx0" brushRef="#br0" timeOffset="28021.1714">11346 6768 472 0,'2'20'3'0,"-2"34"0"16,3 28 1-16,-1 26 0 15,4 29 0-15,0 29-1 16,7 24 2-16,0 29 1 16,-1-9-5-16,4-2-1 0,0-12-4 15,2-9-2-15,-3-22-6 16,0-12-9-16,-5-16-36 16,-3-31-30-16,1-23 0 0</inkml:trace>
  <inkml:trace contextRef="#ctx0" brushRef="#br0" timeOffset="28254.8996">12104 7454 472 0,'0'12'3'0,"0"21"1"15,0 26 0 1,0 18 2-16,0 27 0 15,2 17 1-15,-2 27-1 0,0 21-3 16,0 3-3-16,-2 0-7 16,-3-11-6-16,-2-3-9 0,-6-11-11 15,-4-16-19-15,-1-17-24 16,2-27-12-16</inkml:trace>
  <inkml:trace contextRef="#ctx0" brushRef="#br0" timeOffset="28403.9935">12218 8450 484 0,'0'15'0'0,"-2"21"0"0,0 17 0 16,-1 21-6-16,-5 0-25 16,1 21-51-16,-1 9 0 15</inkml:trace>
  <inkml:trace contextRef="#ctx0" brushRef="#br0" timeOffset="28777.8201">7366 7553 387 0,'0'0'-1'0,"0"0"-1"15,2 3 1-15,3 19 1 0,11 23 0 16,0 18 2-16,7 26 0 16,2 23 2-16,5 27 0 15,7 17 1-15,2 20-1 0,2 5-5 16,-4 4-12-16,0-11-16 16,-7-5-17-16,6-8-30 15,-12-18-6-15</inkml:trace>
  <inkml:trace contextRef="#ctx0" brushRef="#br0" timeOffset="29910.6293">14665 8056 385 0,'0'0'0'0,"0"0"-1"0,0 0-2 16,0 0-4-16,5 12-8 16,-5-12-13-16,14 20-19 15,-14-20-22-15,11 15-8 0</inkml:trace>
  <inkml:trace contextRef="#ctx0" brushRef="#br0" timeOffset="30376.9269">14665 8056 269 0,'32'-65'8'0,"-32"65"2"16,0 0 3-16,0 0 0 0,-2-10 1 16,2 10 0-16,0 0-1 15,0 0 2-15,-3 8-6 16,3 6-3-16,0 6-3 15,0 3 1-15,0 6-1 16,0-1 2-16,3-1-1 0,2 0 0 16,3-2 1-16,5-10-1 15,1-4 1-15,6-5-1 16,-3-6 1-16,3-7-1 0,-1-5 1 16,-2-11 0-16,2-1 0 15,-10-4-1-15,-1-4 0 16,-4-3 0-16,-4 0 0 15,-4 6 0-15,-4 1 0 16,-5 7-1-16,-4 0 0 0,2 16 0 16,-2 5 0-16,-1 15 0 15,4 8 0-15,-4 8-1 16,9 4-1-16,1 5 0 0,6 0 1 16,2-2-1-16,5-9 0 15,9-7-1-15,6-7 1 16,1-13 0-16,5-2 0 0,1-15-1 15,-4-6 1-15,-3-9 0 16,-3-5 0-16,-10-3-1 16,-7 1 1-16,-7 5-1 15,-10 13 0-15,-8 19-6 16,-14 26-74-16,-4 7-5 0</inkml:trace>
  <inkml:trace contextRef="#ctx0" brushRef="#br0" timeOffset="31556.023">8480 8531 322 0,'0'0'4'0,"0"0"0"16,-2-10 0-16,2 10 0 15,0 0-4-15,0 0-5 0,9 3-20 16,7 4-40-16,-2-2-7 15</inkml:trace>
  <inkml:trace contextRef="#ctx0" brushRef="#br0" timeOffset="31924.7221">9645 6329 164 0,'0'-10'3'0,"5"-5"2"16,1-7 2-16,1-2 4 15,0-5 8-15,1 3 1 16,0 1 1-16,-1 13 7 0,-2 24-1 15,-3 35 0-15,-2 39-2 16,-2 33-4-16,2 38-4 16,-5 26-2-16,3 29-3 15,-1 9-6-15,1 3-3 0,2-11-2 16,5-20 1-16,2-18-2 16,0-23-3-16,0-21-2 15,4-22-6-15,-4-20-19 16,-2-20-46-16,2-16-3 15</inkml:trace>
  <inkml:trace contextRef="#ctx0" brushRef="#br0" timeOffset="32210.3628">10190 6208 309 0,'0'0'1'0,"0"0"1"16,2 14 3-16,3 18 3 15,-2 25 1-15,0 35 0 0,-1 30 1 16,1 34 0-16,-1 29-1 16,1 23-3-16,-1 18-3 15,-2-2-5-15,5-9-2 16,-3-20-1-16,3-19-2 15,3-17-5-15,-5-25-10 16,-1-23-23-16,8-19-27 0,-10-23-2 16</inkml:trace>
  <inkml:trace contextRef="#ctx0" brushRef="#br0" timeOffset="32492.6279">10647 6425 381 0,'0'5'3'0,"-2"25"1"16,-1 23 2-16,-1 33-1 16,-2 26 2-16,2 31-1 15,-3 28 0-15,3 25 0 0,2 12 0 16,-1 0-3-16,1-7-1 15,2-16-1-15,0-16-2 16,0-17-1-16,-2-22-5 0,-1-13-6 16,0-26-12-16,-1-17-21 15,4-16-22-15,-7-29-13 16</inkml:trace>
  <inkml:trace contextRef="#ctx0" brushRef="#br0" timeOffset="32721.1357">10898 6762 330 0,'0'0'4'15,"0"18"4"-15,3 22 3 16,2 18 1-16,0 39 2 16,2 25 0-16,1 27-1 15,2 26 1-15,2 24-4 16,-7 6-6-16,3 2-5 15,-3-10-4-15,0-14-4 0,-5-17-4 16,0-17-8-16,-5-16-19 16,-6-30-33-16,7-17-9 15</inkml:trace>
  <inkml:trace contextRef="#ctx0" brushRef="#br0" timeOffset="33191.9006">8216 6792 295 0,'0'15'5'15,"0"30"3"-15,0 24 2 16,3 42 0-16,-1 31-1 0,9 38 2 16,3 29 1-16,6 28 0 15,5 4-7-15,-1-1-3 16,4-14-3-16,-3-21 0 16,0-21-1-16,-11-29-1 15,-6-16-1-15,-8-27-2 0,-2-20-1 16,-13-21-3-16,-2-18-10 15,-6-31-32-15,-2-15-19 16</inkml:trace>
  <inkml:trace contextRef="#ctx0" brushRef="#br0" timeOffset="33506.6928">7834 7231 253 0,'-4'12'6'0,"0"32"4"16,-1 26 2-16,-2 39 0 15,2 30 4-15,5 34 0 16,0 28-1-16,0 27 0 0,2 1-5 15,8-7-3-15,-1-9-3 16,2-23-2-16,-4-19-6 16,-7-21-1-16,0-17-4 15,-7-24-3-15,-4-19-4 0,2-27-21 16,2-18-36-16,-1-32-2 16</inkml:trace>
  <inkml:trace contextRef="#ctx0" brushRef="#br0" timeOffset="33837.1826">7910 7042 288 0,'-2'17'2'0,"0"21"4"15,-1 26-1-15,3 31 1 16,0 35 0-16,12 32 4 0,4 36-2 16,-2 23-1-16,11 14-1 15,-3-2-4-15,6-7-2 16,-4-13-1-16,1-26-1 0,-7-23-3 15,-3-21-4-15,-5-31-12 16,0-28-29-16,5-12-20 16</inkml:trace>
  <inkml:trace contextRef="#ctx0" brushRef="#br0" timeOffset="34139.5135">8641 6832 306 0,'-5'5'1'0,"1"22"1"16,-7 25 1-16,1 17 1 0,3 45-1 15,2 25 2-15,3 43 0 16,-1 23 1-16,6 26 0 15,7 1-2-15,2 0-1 0,-2-7-1 16,0-21 1-16,-5-13-2 16,-5-30-2-16,0-20-2 15,-8-22-1-15,1-27-9 16,-1-20-15-16,3-7-23 16,0-36-21-16</inkml:trace>
  <inkml:trace contextRef="#ctx0" brushRef="#br0" timeOffset="34434.2641">9034 6762 334 0,'0'0'1'0,"-2"23"1"0,-4 19 1 16,-6 23 2-16,0 36-1 15,2 33 0-15,-3 34 1 0,6 25 2 16,2 28 0-16,5 4-3 16,0-2-1-16,5-10-1 15,2-22 2-15,4-23-2 16,-5-19 0-16,-3-20-3 16,0-25 0-16,-3-20-3 0,2-19-4 15,-2-20-7-15,3-26-20 16,5-14-36-16,1-29-5 15</inkml:trace>
  <inkml:trace contextRef="#ctx0" brushRef="#br0" timeOffset="34639.8735">9131 6795 324 0,'0'0'4'0,"0"27"2"0,0 25 2 15,0 24 0-15,0 44 0 16,5 29 0-16,0 41 0 16,5 21-3-16,8 26-8 0,-4 1-7 15,9-2-7-15,-4-19-3 16,4-21-5-16,-4-8-41 16,7-41-11-16</inkml:trace>
  <inkml:trace contextRef="#ctx0" brushRef="#br0" timeOffset="36006.9792">7786 8350 85 0,'0'0'6'0,"0"0"7"16,18-1 3-16,-4-10 4 16,12 1 1-16,6-10-1 15,10-5 2-15,5-4-1 0,15-14-4 16,5 0-7-16,8-7-4 15,2-4-4-15,0-10 1 16,5 1-1-16,0-4 1 16,3-5 2-16,-3-6 2 0,-3-2 0 15,1-10 0-15,-1-4 2 16,-1-10-2-16,-3-2 0 16,1-8-1-16,-2-7-1 15,-3-6-1-15,-7-3-2 16,3 2 1-16,-5 7 0 0,0 2 1 15,-7 8-1-15,-3 11 0 16,0 11-1-16,-4 10 1 16,3 7-1-16,-3 15-1 0,2 4 0 15,3 12-1-15,6 7 0 16,-3 5 0-16,7 12-1 16,2 8 1-16,0 6 0 15,-2 6-1-15,0 11 1 0,-1 15 1 16,-4-2 0-16,0 14 1 15,-4 4-1-15,0 12 1 16,-2 5 0-16,-2 9 3 0,-1 9 0 16,-3 9-1-16,0 8 2 15,-8 7-2-15,4 7 1 16,-5 5 0-16,0 0-2 16,0 4 0-16,6-1 0 15,3-5-1-15,0-2 0 16,9-8 0-16,5-7 1 0,4-9 0 15,3-6-1-15,8-5 1 16,-1-5 0-16,-2-8 0 16,3-4-1-16,-3-9-1 0,1-1-2 15,-2-3-8-15,1-7-11 16,-3-13-55-16,4-5-4 16</inkml:trace>
  <inkml:trace contextRef="#ctx0" brushRef="#br0" timeOffset="46586.6324">1833 15730 169 0,'0'0'5'0,"-3"-10"2"0,3 2 1 16,7-6 1-16,1-4 0 16,12-6 3-16,2-7-3 15,19-7 3-15,15-2-6 16,14-7-1-16,9-3-1 0,13 3 0 16,17-5 1-16,6 5-1 15,11-2 1-15,1 4 2 0,1 0-1 16,8 4 1-16,8 5 2 15,1 2-1-15,4 5 0 16,10-2-1-16,7 7-1 16,6 4-1-16,13 3-2 0,2 2 0 15,0 2-1-15,5 6 1 16,5 5-2-16,-4 2 1 16,-7 0-1-16,-4 9 0 15,-5 9 1-15,-11 2 0 16,-6 4 0-16,-10 6 0 15,-10 7 0-15,-16 3 1 0,-5 4 0 16,-17 6 0-16,-10 2-1 16,-12 4 0-16,-13 9-1 15,-12 5 1-15,-18 2-1 16,-12-1 1-16,-18 9 0 0,-9-3-1 16,-21 4 1-16,-17 1-1 15,-12 0 1-15,-17-1-2 0,-16 1 0 16,-17-5 0-16,-12 0 0 15,-8-3 0-15,-15-7-2 16,-7-2 1-16,-5-7 1 16,-10-5 1-16,-10-6-1 15,-4-5 1-15,-4-10 0 0,-8-5 0 16,-5-4 0-16,-2-10 1 16,-5-8-2-16,-4-5 0 15,8-11 0-15,2-9 0 16,3-9-1-16,11-6 0 0,6-8 1 15,12-5-1-15,11-8 1 16,13-2 0-16,9-5 0 16,18-1 0-16,13-2 2 15,11-4 0-15,17-2 0 16,12 1-1-16,12-2 0 0,19 1 1 16,14-4-2-16,22-3 1 15,23-8 0-15,33-3 0 16,26-2 0-16,38-9 0 0,37 0 1 15,39-3-3-15,39 0-12 16,29 7-61-16,37 10-1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23T07:24:41.488"/>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FF0000"/>
    </inkml:brush>
  </inkml:definitions>
  <inkml:trace contextRef="#ctx0" brushRef="#br0">1504 2816 182 0,'0'0'7'16,"0"0"4"-16,-2-10 0 15,2 10 2-15,0 0 2 16,0 0 2-16,0 0 1 0,0 0 3 16,0 7-5-16,0-7-2 15,12 17 0-15,3-13 1 16,2 4 0-16,8-4-1 15,5 1-2-15,7-2-2 0,6-3-1 16,3 0-1-16,4 0-1 16,6 0-2-16,3 0 0 15,-1 0-1-15,4 2-1 16,2 1 0-16,-2 4 1 16,3-2-3-16,4 2 1 0,1 0 0 15,0-2 0-15,10 3-1 16,-2-4 1-16,10 4-1 15,4-2 0-15,-1-2 1 16,6-2 0-16,6 4 0 16,-2-4-1-16,0 2 1 15,5 0-1-15,-2 1 1 0,1-2-1 16,-1-1 1-16,1 3-1 0,1 0 1 16,2 0-1-16,5-1 1 15,2 2-1-15,2-4 0 16,2 0 1-16,3 1-1 15,5-1 0-15,-3-2-1 16,2 3 1-16,-1-3 0 0,5 0 0 16,-4 0 0-16,3 0 0 15,-2 0-1-15,-3 2 1 16,1-2 0-16,4 0 0 16,-5 0-1-16,-2 0 1 0,2 0-1 15,1-5 1-15,-1 5-1 16,0-5 1-16,3 3-1 15,-6 0 1-15,7-4-1 16,-4 2 1-16,0 1-1 16,1-2 0-16,-6 0 0 0,0 1 1 15,1-4-1-15,2 4 0 16,-5 0 1-16,-4 2-1 16,2 0 0-16,-3-2 1 0,3 4-1 15,-7 0 1-15,7 0-1 16,-7 4 2-16,3 0-2 15,0 0 0-15,2 0 0 16,-2 1 0-16,-1 0 0 0,-1 0 0 16,0 2 0-16,-1 0 0 15,-2-1 0-15,-4 1 0 16,0-2 0-16,-5 2 0 0,2-2 0 16,4-2 0-1,-4-1 0-15,-2 1 0 0,2-2 0 16,-5-1 0-16,5 0 0 15,1 0 0-15,-3-4 0 16,2 4 0-16,-3-2 0 16,-7 2 0-16,2-3 0 0,-6 0 0 15,-3 3 0-15,1-2 0 16,-7 2 0-16,2 0 0 16,-4 0 0-16,-1-3 0 0,1 3 0 15,-5-2 0-15,6 0 0 16,-1-1 0-16,-1 3 0 15,-1 0 0-15,3-2 0 0,-6-1 0 16,3 3 0-16,-3-2 0 16,-3 0 0-16,-2 2 0 15,-2-3 0-15,-1-2 0 16,2 3 0-16,-3-1 0 16,5-2 0-16,-6 3 0 0,3-3 0 15,0 0 0 1,-2 5 0-16,0-3 0 0,-3 1 0 15,-2-1 0-15,-6 2 0 16,1 1 0-16,0 0 0 16,-5 0 0-16,0 0 0 15,-4 0 0-15,-1 0 0 0,1-4 0 16,-4 2 0-16,0 0 0 16,-3-2 0-16,4-1 0 15,-4 1 0-15,-1-1 0 0,-3-3 0 16,3 4 0-16,-4-2 0 15,4 1 0-15,-3 1 0 16,-1-4 0-16,1 4 0 0,2-3 0 16,-2-4 0-16,0 2 0 15,2 1 0-15,1-2 0 16,-1-1 0-16,0 2 0 0,0-1 0 16,-2-3 0-16,2 1 0 15,-2 2 0-15,0-2 0 16,-2-8 0-16,2 5 0 15,2-5 0-15,-1 1 0 16,2-3 0-16,-3-1 0 16,7-2 0-16,-7 0 0 15,2 1 0-15,-3 0 0 0,0-2 0 16,-4-1 0-16,-3 2 0 16,-3 3 0-16,-1-2 0 0,-3-2 0 15,-2 2 0-15,-1-3 0 16,-2 3 0-16,0 0 0 15,-3-1 0-15,0 1 0 16,-1-3 0-16,-3 2 0 0,-1 0-2 16,-2 3 2-16,0-2 0 15,0-5 2-15,-2 7-2 16,-3-2 0-16,-3-4 0 16,0 1 0-16,1 0 0 0,-3 0 0 15,2 0 0 1,-4 1 0-16,2-1 0 0,-2 5 0 15,-6 0 0-15,3 4 0 16,-2 3 0-16,-3-2 0 16,-2 2 0-16,2 0 0 15,-8 3 0-15,2-3 0 0,10 9 0 16,2 3-3-16,-6-6 0 16,-1 6 1-16,0-6 0 15,-7 1-1-15,3 1 0 0,-5-3 1 16,-2 3 2-16,-3 0 0 15,-5-1 1-15,-2 1-1 16,0-2 0-16,-5 1 0 16,-6 0 0-16,2-2 0 0,-7 4 1 15,3-5-1-15,-8 1 0 16,2 2 0-16,-1-1 0 16,-6 1 0-16,1 1 0 15,-2-3 0-15,0 2 1 16,-4 2-1-16,0-5 0 0,-1 2 0 15,-5 1 0-15,1 0 0 16,0-2 0-16,-5 0 0 16,-1 3 0-16,-1-3 0 15,-1 5 0-15,-4-4 0 16,1-2 0-16,-3 2 0 0,-5 1 0 16,4 1 0-16,-1-4 0 0,-1 4 1 15,-4-1-1-15,-1-1 1 16,1-3-1-16,-3 4 0 15,-2 1 1-15,4-5-1 16,-4 4 0-16,-1-4 0 16,1 2 0-16,-1-1 0 0,-4 2 0 15,6-2 1-15,-7 2-1 16,2 2 0-16,0-3 0 16,-2 0 0-16,1 0 1 15,-1 2 0-15,0 1 0 0,-1-3-1 16,-1 2 1-16,0 1-1 15,1-3 1-15,-4 5-1 16,3-2 0-16,-5-1-1 16,3-2 2-16,0 3-1 15,-3 0 0-15,0 2 0 0,0 0-1 16,-3 0 1-16,1 1 0 16,0-2 1-16,0-2-2 15,0 6 0-15,-1-2 2 0,0 4-1 16,2-4 0-16,-2 4 0 15,3-2 0-15,-2 2 0 16,2-3 0-16,-2 3 0 16,2-5-3-16,0 5 3 0,1 0 0 15,1 0 0-15,-2 0-1 16,2 0 1-16,2 0 0 16,-2 0 0-16,2 5 2 15,2-5-3-15,2 0 1 16,-2 0 0-16,6 3 0 0,-1-1 0 15,5 4 0-15,0-6-1 16,2 7 1-16,1-4 0 16,1-1 1-16,5-2-1 15,0 0 0-15,3 0 0 0,2 0 1 16,-1 0-1-16,-2 0 0 16,6-2 0-16,3-4-1 15,-1 2 1-15,5 2 1 0,-3-2-1 16,0 2-1-16,4-6 1 15,0 6 0-15,2 0 0 16,-1-4-1-16,4 4 1 16,-1-2 0-16,-1 4 0 0,4-3 0 15,-3 0-1-15,2-2 0 16,0 5 0-16,4-2 1 16,-5 2-1-16,2-5 0 15,1 2 1-15,0 3 0 16,3 3 1-16,-5-3 1 15,5 0-1-15,-2 0-1 16,1 2-1-16,1 1 3 0,-3-3-3 16,4 2 1-16,2-2-1 15,-3 0 0-15,5 8 0 16,-2-4 2-16,-2 1-1 0,6 3-1 16,-4-6 1-16,3 6 0 15,-3-6 0-15,2 4 0 16,0 1-1-16,3 4 0 15,0-2 0-15,-3-2 0 0,6 6 0 16,-1-3 1-16,-2 6 0 16,2-1 0-16,0-1-1 15,0 6 1-15,4-4 0 0,-2 4 0 16,1 2 0-16,3 0-2 16,1 3 1-16,0 5 0 15,4-3 1-15,2 1-2 16,-1 4 1-16,-17 17 2 15,-6 16 0-15,6-3 0 16,18-3 1-16,7-8-2 16,8 5 0-16,9-8 1 0,4 3 0 15,8-4-3-15,-1 0 1 16,7 3 1-16,0-3-1 0,0-1 0 16,2 0 3-16,6-5-1 15,2 2 2-15,2-7-1 16,3 2 1-16,0-1 0 15,5 2 0-15,0-2 0 0,4 6-1 16,3 1 0-16,3 2 0 16,3-3-2-16,7 1 0 15,5-1 0-15,5-1 0 16,9-5 0-16,11-4 0 0,10-4 0 16,14-6 0-16,12-5 0 15,21-4 0-15,15-4 0 16,26-3-15-16,20-4-70 15,16-6-2-15</inkml:trace>
  <inkml:trace contextRef="#ctx0" brushRef="#br0" timeOffset="42726.7519">5077 5029 75 0,'0'0'5'16,"0"0"3"-16,9-3 2 16,-9 3 6-16,18 0 0 0,-3 0 2 15,3 0 1-15,3 0 2 16,-1 0-3-16,15 0-2 15,-5 0-3-15,13 3-1 16,1-3-1-16,4 3 0 16,5-3-2-16,5 0-1 15,5 0-1-15,6 0 0 0,3 0-2 16,0 0-1-16,0 0 1 16,3 0-1-16,2 0 2 15,0 0-2-15,3-3 0 0,-4 3 0 16,6-3 0-16,-2-2 0 15,7 2-1-15,-3 2 0 16,1-2 0-16,2-3-1 16,-2 4 0-16,0-4 0 0,2 2 0 15,-1 2 0-15,1-6 0 16,-2 3-1-16,-1-2 2 16,-1 2-1-16,3 0 0 15,1 0 0-15,-5 0-1 16,3 0 1-16,2 1 0 0,-2 1-1 15,4-2 1-15,-2 0-1 16,-3 1 0-16,1 1-1 16,5 0 1-16,-3 3-1 15,-3 0 1-15,5 0-1 16,1 0 0-16,-1 0 1 0,3 0 0 16,0 0 0-16,4 3-1 15,5-3 2-15,-4 0-1 0,7 0 0 16,-6 0 0-16,3 0 0 15,1 0 0-15,-6 0-1 16,5 0 1-16,-5 0-1 0,-1 0 1 16,-6 0-1-16,1 0 1 15,-4 0-1-15,0 0 0 16,0 0 1-16,-4 0-1 16,0 0 0-16,-3 0 0 15,1 0 0-15,0 0 0 16,-3 0 0-16,-2 0 0 0,1 0 0 15,0 0 1-15,-2 0-1 16,-5 0 0-16,3 0 1 16,-2 5-1-16,-1-5 0 15,-1 2 0-15,-4 0 1 16,1 1-1-16,-5 0 0 0,2-3 0 16,0 0 0-16,-2 2 0 15,-3-2 0-15,-1 3 0 0,-1-1 0 16,0 0 0-16,-2-2 0 15,-3 3 0-15,-1-1 0 16,0-2 1-16,0 3-1 16,-3-3 0-16,4 0 0 0,-1 0 0 15,2 0 0-15,-4 0 0 16,2 0 0-16,-1 0 1 16,-1 0-1-16,-1 2 0 15,0-2 0-15,4 0 0 16,-4 0 1-16,4 0-1 15,3 2 1-15,-4-2-2 16,4 0 2-16,-1 3-1 0,-2-3 1 16,4 0-1-16,-2 3 0 15,3-3 0-15,0 0 1 0,-1 0-1 16,1 0 1-16,2 0-1 16,3 0 1-16,0 0-1 15,2 0 1-15,-1 0 0 0,4 0 0 16,-3 0-1-16,6 2 1 15,-5-2 0-15,3 2-1 16,-1 1 1-16,-3-1-1 16,3 1 0-16,-1 2 0 15,-2-3 1-15,0 3-1 0,0-2 1 16,0-1-1-16,-2 1 0 16,2-2 1-16,1 3-1 15,-1-2 1-15,1 0-1 16,-1-2 1-16,0 0 0 15,-3 0-1-15,1 0 1 16,-3 0 0-16,-3 0-1 16,-1-2 0-16,2 2 1 0,-3 0-1 15,-3 0 0-15,-1 0-1 16,-4 0-1-16,-1 5-3 0,-6 2-7 16,-3 1-12-16,-3 0-53 15,-2 2-2-15</inkml:trace>
  <inkml:trace contextRef="#ctx0" brushRef="#br0" timeOffset="45839.9511">17549 5044 148 0,'0'0'2'0,"0"0"2"15,9-3 4-15,-9 3 2 16,26-3 4-16,-1 3 3 0,6 0 2 16,14 0 1-16,3 0 0 15,16 0-2-15,6 3-2 16,14 0-4-16,6-1-1 15,7-2-1-15,6 5-4 0,3-3 1 16,6-2-2-16,1 3 0 16,4-3 0-16,3 0 0 15,2 0 1-15,-3 0-2 16,8 0 0-16,-1 0 0 16,2 0 1-16,1-3-1 0,-3 1-1 15,-1 0 1-15,-1-1-1 16,2 3-1-16,-11 0 1 15,2 0-1-15,-2 0 1 0,-3 0-2 16,1 0 1-16,-8 0-1 16,-1 0 0-16,-7 0 0 15,0 0-1-15,-5 0 1 16,-5 3 0-16,-2 1-1 0,-6-1 1 16,-4 4-1-16,0-4 1 15,-6 4-1-15,-2-2 1 16,-3 0-1-16,-1 0 0 15,-1-2 0-15,-3 1 1 16,1-1-1-16,0-1 0 16,-3 2 1-16,-2 2-1 0,0-1 0 15,-4 5 0-15,2-5 0 16,-3 3 1-16,-6-4-1 0,6 2 0 16,-6-1 1-16,2-3-1 15,0 0 0-15,-1-2 0 16,-2 0 0-16,2 0 1 15,-3 0-1-15,1 0 0 0,-2 0 0 16,-3 0 0-16,-1-2 0 16,-2 0 0-16,0-1 0 15,-5-2 1-15,2 2-1 16,-2-1 0-16,0-1 0 0,0 0 0 16,-1-2 0-16,1-2 1 15,0 6-2-15,-2-8 1 16,4 5 1-16,-8 2-1 15,6-4 0-15,-5 3 0 16,-1 1 0-16,2-4 0 16,-2 3 0-16,2 0 1 0,-2 1-1 15,3-1 0-15,1-3 0 16,2 1 0-16,-3-1 0 16,2 1 0-16,-1-1 0 0,-3 1 0 15,0 2 0-15,-5-5 0 16,0 5 0-16,-3-3 0 15,-2 1 0-15,0 0 1 0,-5 2-1 16,2-2 0-16,-1-1 1 16,3 1-1-16,4-1 1 15,-3-1 0-15,0-4 1 16,-1 0-1-16,2 3 2 0,-5-2-2 16,4 0 1-16,-4 2 0 15,-4-3 0-15,0 1 0 16,2 0-1-16,-2-3 0 15,0-1 0-15,-2 4 0 16,2-5 0-16,-1 3-1 16,1-4 0-16,0 4 0 0,0-4 1 15,2 0-1-15,-5 1 0 16,6 0 1-16,-5 0-1 16,5 0 1-16,-7 1-1 0,2-1 1 15,-1 2-1-15,1-2 0 16,-2-3 1-16,-1 5-1 15,-2 0 1-15,3 0-1 16,-3 0 0-16,0 0 1 0,0-1-1 16,0 3 1-16,0-2-1 15,-3 2 1-15,1-4-1 16,-1 2 0-16,-2 0 1 16,3 3-1-16,0-3 1 0,-3 1-1 15,2 1 0-15,-2 1 1 16,-3-4-1-16,4 4 0 15,-6 0 1-15,2-1-1 16,-4 4 1-16,0-3-1 16,-4 1 0-16,0 1 1 0,-3-2-1 15,-3-1 0-15,-1 4 1 16,2-4-2-16,-3 3 2 16,-2-1-2-16,-2 0 2 15,1 2-1-15,-3-4 0 0,0 0 0 16,0 1 0-16,-2-1 0 15,-3 4 0-15,1-4 0 16,-6-1 0-16,0 3 1 0,-5-3-1 16,0 4 0-16,-6 2 0 15,-4-2 0-15,-2-2 0 16,-3 5 0-16,-2-5 0 0,-5 2 1 16,2 0-1-16,-5-1 0 15,1-1 0-15,2 2 0 16,-8 2 0-16,5-1 0 15,-5 1 1-15,1 1-1 16,-3 0 0-16,0-1 0 16,1 1 0-16,-4 0 0 15,-3 0 0-15,4 1 1 0,-3 1-2 16,0-2 1-16,3 1 0 16,-4 2 0-16,1-4 0 15,2 3 0-15,1 0 0 0,-1-2 0 16,1 2 0-16,2-3 0 15,0 4 0-15,-3-1 0 0,3 2 0 16,0-2 0-16,-1 3 0 16,2-1 1-16,-1 0-2 15,-2 2 1-15,-1-2 0 16,1-2 1-16,1 2-1 16,-1-1 0-16,-4 1 0 15,2 3 0-15,0-2 0 0,1 2 1 16,-5 0-1-16,0-3 0 15,3 3 0-15,-2 0 0 16,2 0 0-16,-2 0 0 16,4 3 0-16,-2-3 0 15,2 2 1-15,1 1-2 0,6 1 2 16,-4 1-1-16,5 1 0 16,-2-5 0-16,3 5 1 0,2-4-1 15,0 6 0-15,0-3 1 16,0-1-1-16,3 4 1 15,4-3-1-15,0 2 0 0,-1 1 1 16,5-1-1-16,4 6 1 16,-1-3-1-16,6-1-1 15,2 1 1-15,0 2 0 16,2-2 1-16,5 3-2 16,-2-4 2-16,2 2-2 0,0 1 1 15,1 3 0 1,1 0 0-16,-2-2 0 0,1 1 0 15,-2 3 0-15,2-5 0 16,2 6 0-16,0 0 0 16,4-3 0-16,1 2 0 0,5-5-1 15,2 5 1-15,0-2-1 16,7 1 0-16,1-2 1 16,2 1-1-16,0 3 0 0,2-5 0 15,6 7 1-15,0-2-1 16,0 0 0-16,-1 1 0 15,0 4 1-15,3-1 0 16,-2-1-1-16,2 0 1 0,1 2-1 16,-3-1 0-16,5-1 1 15,0 2-1-15,2-3 1 16,0 2-1-16,2-2 1 16,0 2 0-16,7-2-1 15,-2-2 1-15,0 4 0 0,3-5 0 16,1 3 0-16,1 1 0 15,1-1 0-15,1-1 0 16,4 3 0-16,-1-5 0 16,1 3 1-16,4 0 0 15,0 0 0-15,3-3 1 0,0 0-1 16,2 3 1-16,3-2-1 16,5 0 1-16,0-4-1 0,4 1 0 15,2-1-1-15,3-1 1 16,3-1-1-16,0 0 1 15,3-2 0-15,-3 1-1 16,4 1 1-16,0-2 0 16,-2-3-1-16,2 0 1 0,-1 1 0 15,5-1 0-15,-10 1-1 16,4-6 1-16,-5 3-1 16,-4-2 0-16,-5-1 1 15,-7-2 0-15,-7 3-1 16,0-3 1-16,-9 0 0 0,-2 1 0 15,-10-1-1-15,10 4 1 16,-10-4 0-16,0 0-1 16,0 0 0-16,0 0 1 15,0 0-1-15,0 0 0 0,0 0 0 16,0 0 0-16,0 0 0 16,0 0 1-16,0 0-1 0,0 0 0 15,0 0 0-15,0 0 0 16,0 0 0-16,0 0 0 15,0 0 0-15,0 0-1 16,0 0-1-16,0 0 0 16,0 0-1-16,0 0-1 0,0 0-3 15,0 0-2-15,-5 7-5 16,5-7-9-16,-15 3-19 16,3 0-41-16,-6-3-2 15</inkml:trace>
  <inkml:trace contextRef="#ctx0" brushRef="#br0" timeOffset="48273.9663">17299 4478 150 0,'0'0'6'0,"0"-10"3"15,6 1 3-15,4-7 4 0,2 0 1 16,8-6 3-16,5-4 0 16,5-1 1-16,2 0-4 15,5 0-3-15,0 4-3 16,4 1-2-16,-2 0-1 0,1 0-2 15,-1 2 0-15,-1 2-1 16,6 1 0-16,-1 0 0 16,2 0 1-16,2 2 0 15,-2-1-1-15,5 2 0 0,-1 4 0 16,3-3 0-16,3 0-1 16,0-1 0-16,2 5 0 15,3-4-1-15,0 1 0 0,-2 0-1 16,8-1 0-16,-1 2 0 15,-1 2 0-15,3-2 0 16,5 2 0-16,-2-3-1 16,2 2 0-16,-1 1 1 15,5-2-1-15,-2 2 0 16,-2-2 1-16,2 4-2 0,-1-1 1 16,1 4 0-16,1-4 0 15,0 2 0-15,2 2 0 16,2-1 0-16,1 0-1 0,1 0 1 15,4 3-1-15,-3-3 0 16,5 2 1-16,1-1-1 16,-2-2 1-16,-2 5-1 15,1 1 2-15,0-3-2 0,-3 3 0 16,-3-3 0-16,-4 1 1 16,2 2-1-16,0-3 1 15,-2 1-1-15,2-3 0 16,-3 5 0-16,0-2 1 15,1 2-1-15,0-4 0 16,-3 4 0-16,2 0 1 0,1 0-1 16,-3 0 1-16,1 4-1 15,-4-2 0-15,1-2 1 16,-4 2-1-16,2 1 0 0,-6-3 0 16,-4 2 0-16,-2 1 0 15,-1-1 0-15,-3 1 0 16,-1 0 0-16,-2 1 0 0,1 3 0 15,-4-2 0-15,4 2 0 16,1 1 0-16,-7 1 0 16,3-1 0-16,-5-1 0 15,-2 2 0-15,3-5 0 0,-6 4 0 16,0 0 0-16,-7-3 0 16,8-1 0-16,-6 1 0 15,0 1 0-15,0-2 0 0,-2-1 0 16,7 1 0-1,-2-1 0-15,0 0 0 16,-3 1 0-16,0-2-1 0,3 1 1 16,-5 0 0-16,-3 1 0 15,1-1 0-15,-6 1-1 0,6 4 2 16,-4-2-1-16,-2-2 1 16,1 2-1-16,0 1 0 15,2 0 0-15,-6 1 0 16,4-1 0-16,-7 1-1 0,0 2 1 15,2-3 0-15,-6 5 0 16,1-5 0-16,-2 3 0 16,2 5 0-16,-3-2 0 15,2-4 0-15,1 4 0 0,-1 0 0 16,0-1 0-16,1 3 0 16,-1-4 0-16,-1 2-1 15,-1 0 1-15,-1-1 0 16,2 0 0-16,-4 2-1 0,3-3 1 15,-3 2 0-15,1 2-1 16,-1-3 1-16,1 3 0 16,1-4 0-16,-2 1-1 15,2 3 1-15,-2-1 0 16,-2 0 0-16,3 2 0 0,-3-1-1 16,-5-1 1-16,0 2 0 15,0 1 0-15,0 0 1 16,0 0-2-16,0-2 1 0,0 5 1 15,-4-5-1-15,-3 2 0 16,0 3 1-16,-3 0 0 16,0 0-1-16,-2 0 1 15,0-1 0-15,-6 1 0 0,6-2-1 16,-4 1 1-16,-1-2 0 16,0 4 0-16,-4-4 0 15,2 0 0-15,-4 0 1 16,1 0-1-16,-6 3 0 15,4-4 1-15,-5 1-1 0,-5-2 0 16,0 0 0-16,-1 2 0 16,-5-2 0-16,1 3-1 15,-4-3 1-15,-1 2 0 16,-4-5-1-16,-2 5 0 0,-2-5 1 16,-2-2-1-16,-4 2 0 15,-4-3 1-15,0-2-1 16,0-2 0-16,-5 0 0 0,0-1 1 15,-3-1-1-15,-2 0-1 16,3-1 2-16,-4 1-2 16,2 1 1-16,-2-1-1 15,1-3-1-15,-2 0 1 0,-1 2-1 16,-4-2 1-16,-3 0-1 16,-1 0 0-16,-1 0 0 15,-4 0 1-15,2 0 0 16,2 0 0-16,-4 0 1 15,8 0-1-15,-2 0 1 0,-2 3-1 16,0-3 0-16,-6 2 0 16,1 1 0-16,-6-1 0 15,-4 3-1-15,-6-3 1 16,-2 1 0-16,-2-1 1 16,-3 3 0-16,3 1-2 0,-1-6 2 15,1 4-1-15,0 1 1 16,0-1 0-16,-1 1-1 0,2-2 1 15,0 6-1-15,1-5 0 16,-5 4 0-16,5-5 0 16,0 2 0-16,3-4 1 15,0 2-1-15,-1 2 0 0,6-2 1 16,-1-3 0-16,-1 2-1 16,5-2 1-16,5 0 0 15,1-2-1-15,0-1 1 16,9-5 0-16,1 2-1 15,3-2 1-15,3-2 0 16,7 1 0-16,5-5 0 0,-1 4 0 16,9-2 1-16,3-3-1 15,5 3 0-15,4-2 0 16,1-1 0-16,9-3 0 16,0 3 1-16,7-5 0 0,0 3-1 15,2 0 0-15,9-3 0 16,2-3 1-16,4 3-1 0,-1-2 0 15,8 2-1-15,-1-1 0 16,2-3 1-16,0 3-1 16,0-2 0-16,2 1 1 15,-1-1-1-15,3 3 1 16,1-2 0-16,-4-2 1 0,2-1-1 16,6 0 0-16,-5-2 1 15,6-3-1-15,3 5 1 16,1-5-1-16,2 1 0 15,3 0 1-15,1-2-1 0,8 4 1 16,2-3 0-16,4 1 0 16,3 4 0-16,8-3 0 15,0 2-1-15,7 0 1 16,6 6 0-16,1-1-1 16,6 1 1-16,2 3-1 0,2 1 0 15,4 2 0-15,-1 4 0 16,7-3-1-16,-4 3-4 0,-3 6-6 15,-2-4-14-15,-8 3-51 16,5 0-3-16</inkml:trace>
  <inkml:trace contextRef="#ctx0" brushRef="#br0" timeOffset="55806.0258">15828 14284 511 0,'0'12'0'16,"0"12"0"-16,-6 15 0 15,3 10 0-15,-6 7 0 0,0 14 0 16,-1 4 0-16,-3 8 0 16,4-8 0-16,-1-5 0 15,2-12 0-15,-2-2 0 16,8-13 0-16,-3-9 0 15,3-6 0-15,2-11 0 0,-3 0 0 16,3-16 0-16,0 7 0 16,0-7-16-16,0 0-65 15,0 0-7-15</inkml:trace>
  <inkml:trace contextRef="#ctx0" brushRef="#br0" timeOffset="56641.8091">15872 14804 511 0,'-2'15'0'15,"2"7"0"-15,-2 12 0 16,-4 7 0-16,5 8 0 0,-2 6 0 16,-2 4 0-16,1 3 0 15,-5-11 0-15,7-13 0 16,-4-6 0-16,2-10 0 16,2-7 0-16,-3-6 0 15,5-9 0-15,-11 0 0 0,11 0 0 16,-14-12 0-16,3-2-14 15,4-1-16-15,-2-2-56 16,4-5-3-16</inkml:trace>
  <inkml:trace contextRef="#ctx0" brushRef="#br0" timeOffset="57580.7542">15672 14521 342 0,'0'0'6'16,"0"0"3"-16,0 0 4 15,0 0 2-15,0 0 0 0,0 0 0 16,0-9 2-16,0 9-1 16,0 0-5-16,0 0-3 15,0 0-3-15,0 0-2 0,0 0 1 16,14 2-1-16,-3 3 0 16,10 0 0-16,2 0 1 15,7 0 0-15,5 4 0 16,8-1 0-16,3 2-1 0,4-3 1 15,5 3-4-15,1 3 0 16,10 0 0-16,6-1 0 16,4 0 0-16,14 3 0 15,12-6 0-15,13 6 0 16,14-5 0-16,11 0 0 16,18 0 0-16,11 1 0 0,15-7 0 15,10 4 0-15,4-3 0 16,7 2 0-16,6-5 0 15,0 3 0-15,3-2 0 0,0-1 0 16,0 1 0-16,-6-1 0 16,6 0 0-16,-5 1 0 15,-2-3 0-15,-2 0 0 0,-3 0 0 16,-6 0 0-16,-6 0 0 16,-7 0 0-16,-13 0 0 15,-11-3 0-15,-17 1 0 16,-16 2 0-16,-19 0 0 0,-18 0 0 15,-22 0 0-15,-14 0 0 16,-18 2 0-16,-10 1 0 16,-13-3 0-16,-12 0 0 15,8 3 0-15,-8-3 0 16,0 0 0-16,0 0 0 16,-6 0 0-16,6 0 0 0,-13 0 0 15,2 0 0-15,5 0 0 16,-6 0 0-16,5 0 0 0,-4-3 0 15,2 3 0-15,9 0 0 16,-12-3 0-16,12 3 0 16,-11-2 0-16,11 2 0 15,0 0 0-15,-10-10-21 16,10 10-7-16,0 0-16 0,-17-10-42 16,17 10-3-16</inkml:trace>
  <inkml:trace contextRef="#ctx0" brushRef="#br0" timeOffset="59174.0252">22021 14551 360 0,'0'0'6'0,"0"0"4"16,-3-10 2-16,3 10 1 15,-4-12 1-15,4 12 1 16,-18-15 0-16,6 10 1 0,-4 5-5 16,-1 3-3-1,-5 9-2-15,-3 7-1 0,0 8-1 16,5 7-1-16,0 5 0 16,6 0-1-16,6 1 0 15,8-3 0-15,7-4 2 0,11-4-4 16,6-7 0-16,6-7 0 15,12-7 0-15,4-6 0 0,0-2 0 16,4-7 0-16,1-11 0 16,-5-1 0-16,-4-10 0 15,-4-2 0-15,-10-13 0 16,-7-9 0-16,-5-3 0 0,-12-7 0 16,-4 2 0-16,-12-1 0 15,-8 4 0-15,-12 11 0 16,-11 14 0-16,-9 15 0 15,-10 18 0-15,-5 10 0 16,-8 19 0-16,4 13 0 0,0 13 0 16,9 11 0-16,7 9 0 15,16-1 0-15,12 8 0 16,14-5 0-16,13-5 0 16,19-3 0-16,17-13 0 15,13-5 0-15,16-15 0 0,12-11 0 16,6-9 0-16,6-16 0 15,3-6 0-15,-5-13 0 0,-3-9 0 16,-9-11 0-16,-10-6 0 16,-10-12 0-16,-13-7 0 15,-10-8 0-15,-14-7 0 16,-14 0 0-16,-8-1 0 16,-21 6 0-16,-17 9 0 0,-8 8 0 15,-18 16 0-15,-11 12 0 16,-11 17 0-16,-2 9 0 15,-4 11 0-15,4 16 0 16,4 9 0-16,9 12 0 0,12 12 0 16,18 4 0-1,11 11 0-15,23 3 0 0,15 3 0 16,12-4 0-16,23-8 0 16,12-4 0-16,16-13 0 15,11-11 0-15,3-13 0 0,6-10 0 16,-5-12 0-16,2-6 0 15,-8-17 0-15,-10-7 0 16,-7-11 0-16,-15-9 0 0,-8-7 0 16,-17-14 0-16,-12 2 0 15,-8-6 0-15,-18 5 0 16,-12 8 0-16,-12 2 0 16,-9 17 0-16,-10 11 0 15,-1 16 0-15,0 13 0 0,0 8 0 16,3 16 0-16,6 11 0 15,8 15 0-15,16 1 0 16,9 12 0-16,15 1 0 16,10 0 0-16,12-2 0 0,16-5 0 15,14-10 0 1,8-9 0-16,4-14 0 0,4-9 0 16,1-13 0-16,1-10 0 15,-5-9 0-15,-6-12 0 0,-1-14 0 16,-9-3 0-16,-9-13 0 15,-10-6 0-15,-13 0 0 16,-7 9 0-16,-14-1 0 0,-19 13 0 16,-14 8 0-16,-15 19 0 15,-7 12 0-15,-11 12 0 16,2 15 0-16,4 9 0 16,7 4 0-16,9 3 0 15,20 3 0-15,12 0 0 0,18 2 0 16,16-9 0-16,25-4 0 15,13-6 0-15,12-6 0 16,9-10 0-16,1-3 0 16,3-10 0-16,-4-4 0 0,-7-9 0 15,-12-7 0-15,-16 0 0 16,-15-7 0-16,-12-1 0 16,-10 4 0-16,-17 2 0 15,-10 7 0-15,-11 4 0 0,-12 11 0 16,1 8 0-16,-2 11 0 15,5 10 0-15,6 1 0 16,10 4 0-16,11 3 0 0,13-4 0 16,14-4 0-16,17-4 0 15,17-6 0-15,6-5 0 16,11-9 0-16,0-3 0 16,6-12 0-16,-7-2 0 0,-9-8 0 15,-12 1 0-15,-19-5 0 16,-13 9 0-16,-20 4 0 15,-20 9 0-15,-14 7 0 16,-6 9 0-16,-2 13 0 16,0 8 0-16,7 5-87 15,15 9-1-15</inkml:trace>
  <inkml:trace contextRef="#ctx0" brushRef="#br0" timeOffset="63606.2976">19027 14239 324 0,'0'0'8'15,"0"0"4"-15,0-15 4 16,0 15 3-16,-3-17 2 16,-1 7 0-16,2 0 0 15,-6 0 1-15,-5 2-7 16,1 8-5-16,-10 8-3 0,-7 15-1 16,-1 8-2-16,-6 14 1 15,2 7-5-15,-6 11 0 0,5 5 0 16,2 7 0-16,11-5 0 15,7-4 0-15,11 1 0 16,6-10 0-16,13-3 0 16,6-6 0-16,18-8 0 15,1-11 0-15,9-7 0 0,8-9 0 16,-1-11 0-16,4-4 0 16,1-16 0-16,-2-7 0 15,-6-12 0-15,-7-11 0 16,-3-5 0-16,-10-12 0 0,-6-2 0 15,-10-7 0-15,-7-5 0 16,-10-1 0-16,-10 9 0 16,-12 1 0-16,-10 8 0 15,-9 11 0-15,-8 8 0 16,-1 11 0-16,-9 12 0 0,-1 8 0 16,-2 12 0-16,-3 12 0 15,1 10 0-15,2 14 0 16,2 10 0-16,5 15 0 0,6 9 0 15,16 7 0-15,8 7 0 16,18-4 0-16,7 1 0 16,20-6 0-16,14-6 0 15,7-12 0-15,19-4 0 16,3-17 0-16,5-9 0 0,1-9 0 16,1-13 0-16,-3-5 0 15,0-11 0-15,-2-5 0 16,-12-14 0-16,-4-7 0 15,-8-8 0-15,-5-9 0 0,-11-8 0 16,-8-8 0-16,-12-6 0 16,-5-1 0-16,-17-3 0 15,-6 11 0-15,-11 5 0 0,-12 8 0 16,-3 17 0-16,-15 15 0 16,-2 15 0-16,-3 10 0 15,0 15 0-15,2 18 0 0,4 11 0 16,9 11 0-16,13 12 0 15,11 3 0-15,18 6 0 16,12-3 0-16,15-2 0 16,20-12 0-16,10-8 0 15,14-10 0-15,6-15 0 16,4-12 0-16,4-12 0 0,-6-6 0 16,-5-10 0-16,-10-14 0 15,-12-5 0-15,-10-15 0 16,-10-12 0-16,-13-11 0 15,-7-2 0-15,-14 0 0 0,-14 3 0 16,-10 7 0-16,-11 12 0 16,-8 19 0-16,-10 18 0 15,-6 16 0-15,-1 22 0 0,1 16 0 16,9 11 0-16,10 10 0 16,9 13 0-16,25 2 0 15,12-6 0-15,29-6-38 16,18 7-52-16</inkml:trace>
  <inkml:trace contextRef="#ctx0" brushRef="#br0" timeOffset="69269.452">15759 13768 333 0,'0'0'6'0,"0"0"2"16,0 0 3-16,0 0 2 16,0 0-1-16,0 0 1 15,-11 8 2-15,9 19 1 0,0 12-4 16,-3 21-4-16,0 13-1 15,3 14 1-15,-1 14 0 16,1 5 0-16,-2 5-3 0,4-8 0 16,0 0-2-16,0-12 1 15,4-6-2-15,-4-11 0 16,0-12-1-16,0-10-1 0,0-12 1 16,0-10 0-16,0-10 1 15,0-11 0-15,0-9-1 16,-4-12 1-16,4-17 0 15,-2-14-2-15,-1-14 0 16,3-18 0-16,-4-19-3 0,4-9 1 16,0-9 1-16,0-7-1 15,0 3 1-15,0 2-1 16,-3 10 1-16,1 9 1 16,-3 21 0-16,0 9 1 15,-3 19-1-15,3 11-1 16,0 20 2-16,5 15 0 0,-12 30 1 15,4 26-1-15,3 17 1 16,5 21 0-16,-2 15 1 16,-1 14-3-16,3 6 0 0,0-5 0 15,5-4 0-15,0-17 0 16,6-11 0-16,-4-11 0 16,3-16 0-16,-2-15 0 0,-1-11 0 15,0-11 0-15,-4-11 0 16,-3-17 0-16,0 0 0 15,2-27 0-15,-2-18 0 16,-5-12 0-16,3-20 0 0,-1-20 0 16,-1-12-5-16,1-12 1 15,3-3 0-15,0 8 1 16,-2 10 0-16,2 14 1 16,-4 19 1-16,4 25 0 15,-2 23 2-15,2 25-1 16,-7 39 1-16,4 27-1 0,1 26-1 15,7 27-10-15,-3 18-69 16,14 8-4-16</inkml:trace>
  <inkml:trace contextRef="#ctx0" brushRef="#br0" timeOffset="70938.0417">18990 14959 185 0,'0'0'10'0,"0"0"7"15,0-9 5-15,0 9 6 16,3-13 3-16,-3 13 4 16,1-12 0-16,-1 12 3 15,3-9-11-15,-3 9-6 0,0 0-4 16,0 12-5-16,0 10-3 15,-3 12-2-15,3 9-2 16,0 9-1-16,0 7 1 16,0 11-2-16,6-2-3 0,-4 0 0 15,1-4 0-15,2-4 0 16,0-8 0-16,-2-5 0 16,1-7 0-16,1-9 0 0,-2 0 0 15,-1-12 0-15,1-2 0 16,-3-5 0-16,0-12 0 15,5 13 0-15,-5-13 0 16,0 0 0-16,0 0 0 0,0 0-5 16,0 0-8-16,-2-7-10 15,-1-1-34-15,3 8-30 16,0 0-3-16</inkml:trace>
  <inkml:trace contextRef="#ctx0" brushRef="#br0" timeOffset="71503.6613">18788 15676 380 0,'0'0'7'0,"0"0"2"0,0-13 2 0,0 13 2 15,0-12 1-15,0 12 0 16,4-13 0-16,-4 13 0 16,0 0-4-16,10 3-3 15,-1 12-3-15,4 5-1 16,2 2-1-16,2 5 0 15,3 1-1-15,2 1 0 0,1 1 0 16,1 0-1-16,-1-7 0 16,-3-2 1-16,-6-3-1 15,2-2 0-15,-4-5 0 0,-2-1 1 16,-10-10 1-16,12 4-2 16,-12-4 0-16,8-7 0 15,-6-8 0-15,4-4 0 16,3-8 0-16,3-5 0 0,6-9 0 15,2-1 0-15,4 0 0 16,2 5 0-16,-1 0 0 16,-3 7 0-16,-3 5 0 15,-3 11 0-15,-4 2 0 16,-12 12 0-16,8-13 0 0,-8 13 0 16,0 0 0-16,0 0 0 15,0 0 0-15,0 0 0 16,0 13 0-16,0-13-11 15,-23 17-78-15,23-8-4 16</inkml:trace>
  <inkml:trace contextRef="#ctx0" brushRef="#br0" timeOffset="72452.4685">18652 16349 395 0,'0'0'6'0,"0"-9"3"16,0 9 3-16,0-13 2 15,0 13 1-15,0-15 0 16,0 15-1-16,0-7 1 16,0 7-5-16,0 7-4 0,7 10-6 15,-3 9 0-15,5 1 0 16,1 5 0-16,0 5 0 0,5 3 0 16,-3 2 0-16,1-5 0 15,-1-5 0-15,0-2 0 16,-4-8 0-16,2-2 0 15,-3-7 0-15,-7-13 0 0,7 7 0 16,-7-7 0-16,11-18 0 16,-4-4 0-16,1-8 0 15,2 1 0-15,0-4 0 16,-1 1 0-16,-1 5 0 16,0 3 0-16,-1 7 0 15,0 6 0-15,-7 11 0 0,18 0 0 16,-8 12 0-16,3 4 0 15,4 0 0-15,0 7 0 16,7-1 0-16,-2 4 0 16,2-2 0-16,1-7 0 0,-3 3 0 15,-2-6 0-15,-3-1 0 16,-2-6 0-16,-2-4 0 0,-1-3 0 16,-7-10 0-16,2-3 0 15,-1-6 0-15,-2-5 0 16,-1-8 0-16,-1-9 0 15,3-1 0-15,-2 3 0 16,1-3 0-16,-4 1 0 0,4 7 0 16,1 7 0-16,-1 5 0 15,-4 7 0-15,0 15 0 16,11-2-89-16,-11 2-3 16</inkml:trace>
  <inkml:trace contextRef="#ctx0" brushRef="#br0" timeOffset="74741.2956">16932 15144 381 0,'0'0'7'15,"0"0"2"-15,0 0 3 16,-6-11 2-16,6 11 1 15,0 0-2-15,0-9 3 0,0 9-1 16,8-3-4-16,5 6-4 16,9 6-1-16,0 9-3 15,6-1-1-15,2 5-2 16,0 6 0-16,-2 1 0 0,-2 0 0 16,-3-1 0-16,-9 2 0 15,-1-5 0-15,-5-1 0 16,-6-4 0-16,-2 0 0 15,-7-5 0-15,-4-5 0 16,-3-3 0-16,-4-4 0 0,4-3 0 16,1-13 0-16,1-3 0 15,12-13 0-15,3-5 0 16,10-6 0-16,10-2 0 0,7-2 0 16,2-1 0-16,3 3 0 15,3 5 0-15,-6 7 0 16,-4 5 0-16,-8 5 0 15,-1 8 0-15,-5 3 0 0,-1 1 0 16,-13 8 0-16,10-4 0 16,-10 4 0-16,0 0 0 15,0 0 0-15,0 0 0 16,2 9 0-16,-2-9 0 16,0 10 0-16,0-10 0 15,0 14 0-15,2-4 0 0,-2-10-8 16,0 20-80-16,0-11-3 15</inkml:trace>
  <inkml:trace contextRef="#ctx0" brushRef="#br0" timeOffset="76470.5776">11679 16241 373 0,'0'0'6'0,"-5"-11"4"16,5 11 2-1,-8-14 2-15,4 4 1 0,-3 0 1 16,7 10-1-16,-6-12 1 16,6 12-6-16,-7 22-2 15,1 8-3-15,0 9-2 16,0 6-2-16,6 10 1 0,-2-1 0 16,-1 11-2-16,3-10 1 15,0-5 1-15,0-5-2 16,5-10 0-16,1-5 0 15,-4-8 0-15,1-5 0 0,-3-17 0 16,0 0 0-16,7-15 0 16,-7-12 0-16,0-9 0 15,0-17 0-15,0-7 0 0,0-3 0 16,0-7 0-16,0 4 0 16,0 8 0-16,0 6 0 15,0 12 0-15,2 13 0 16,3 12 0-16,-5 15 0 15,17 5 0-15,-4 20 0 0,7 12 0 16,3 5 0-16,7 8 0 16,-4 4 0-16,10 3 0 15,-4 2 0-15,3-6 0 0,-9-8 0 16,7-9 0-16,-6-4 0 16,-7-11 0-1,-5-4 0-15,-5-10 0 0,-10-7 0 16,7-4 0-16,-7-16 0 15,-9-8 0-15,-1-14 0 16,-1-8 0-16,4-9 0 0,0-11 0 16,2 4 0-16,0 1 0 15,5 6 0-15,0 7 0 16,2 12 0-16,1 10 0 0,2 6 0 16,7 14 0-16,1 8 0 15,-1 7 0-15,8 11 0 16,-5 11 0-16,7 11 0 0,1 7 0 15,2 7 0-15,-6 5 0 16,2 3 0-16,-1-1 0 16,-3-5 0-16,0-4 0 15,0-8 0-15,-1-8 0 16,-2-2 0-16,-1-9 0 16,-1-3-17-16,1-10-19 0,-13-10-50 15,17 7-4-15</inkml:trace>
  <inkml:trace contextRef="#ctx0" brushRef="#br0" timeOffset="76921.8914">12487 16315 450 0,'0'0'3'0,"0"0"0"15,0 0 1-15,5-10 0 16,-5 10-1-16,20-10 2 15,-3 1-2-15,8 1-3 16,0 0-10-16,6-1-37 0,5 5-36 16,-6 2-2-16</inkml:trace>
  <inkml:trace contextRef="#ctx0" brushRef="#br0" timeOffset="77059.0507">12554 16453 370 0,'0'0'5'15,"0"0"4"-15,0 0 1 0,0 0 1 16,0 10 1-16,12-10 1 16,6 0-1-16,7 0-3 15,6-7-13-15,15-1-72 0,4-2-5 16</inkml:trace>
  <inkml:trace contextRef="#ctx0" brushRef="#br0" timeOffset="78652.5222">12941 15976 396 0,'0'0'5'16,"0"0"3"-16,0 0 4 0,0-7 1 15,0 7 0-15,0 0 1 16,0 0 0-16,0 0 2 16,4 12-5-16,2 12-2 0,4 6-9 15,3 8 0-15,-1 5 0 16,6 4 0-16,3 3 0 15,0-2 0-15,-3-7 0 16,-4-2 0-16,4-3 0 0,-6-11 0 16,-1-6 0-1,-4-4 0-15,0-6 0 0,-7-9 0 16,8 0 0-16,-3-12 0 16,-2-12 0-16,-1-8 0 0,3-11 0 15,-3-1 0-15,2-3 0 16,0 2 0-16,-2 9 0 15,0 3 0-15,-2 6 0 16,3 15 0-16,-3 12 0 16,13 2 0-16,-1 12 0 15,6 13 0-15,1 2 0 0,4 5 0 16,4 3 0-16,5 0 0 16,-2 1 0-16,7-5 0 15,-7-4 0-15,2-9 0 16,-5-6 0-16,1-4 0 15,-8-8 0-15,1-4 0 0,-10-8 0 16,-3-7 0-16,-3-9 0 16,-3-8 0-16,-2-7 0 15,-2-9 0-15,-6-2 0 0,1-1 0 16,-2 2 0-16,-2 3 0 16,-1 9 0-16,-1 4 0 15,3 10 0-15,3 11 0 0,1 3 0 16,6 11 0-16,0 0 0 15,0 0 0-15,0 11-23 16,-1 8-66-16,6 1-3 16</inkml:trace>
  <inkml:trace contextRef="#ctx0" brushRef="#br0" timeOffset="78852.6159">13921 16106 511 0,'0'0'0'0,"0"0"0"16,-2-12 0-16,2 12 0 15,-5-14 0-15,5 14 0 16,-5-13 0-16,5 13 0 0,0 0 0 16,0-9-11-16,0 9-79 15,12 0-3-15</inkml:trace>
  <inkml:trace contextRef="#ctx0" brushRef="#br0" timeOffset="79252.0006">14061 15928 468 0,'0'0'5'0,"0"0"1"15,0 0 2-15,0 0-1 16,0 0 1-16,0 0 1 0,0 0-9 15,12 0 0-15,8 13 0 16,5 2 0-16,5 5 0 16,2 4 0-16,3 5 0 0,-4 0 0 15,-1 3 0-15,-1-3 0 16,-8 2 0-16,-3-7 0 0,-11-2 0 16,-2-2 0-16,-5-3 0 15,-2-7 0-15,-8-2 0 16,-4-8 0-16,-2-6 0 15,-2-6 0-15,6-13 0 0,0-9 0 16,6-7 0-16,6-12 0 16,16-4 0-16,7-5 0 15,6 0 0-15,6 2 0 16,5 3 0-16,2 10 0 16,-2 12 0-16,-5 8 0 15,-1 10 0-15,-11 7 0 0,-1 13-7 16,-10 24-70-16,-4-10-14 15</inkml:trace>
  <inkml:trace contextRef="#ctx0" brushRef="#br0" timeOffset="79843.674">13335 16827 331 0,'0'0'11'0,"0"0"4"0,0 0 3 16,0 0 1-16,0-7 1 15,17-2 1-15,21-8 1 16,22-3 0-16,21-13-8 0,24-2-6 15,23 1 0-15,25-6-6 16,10 3-2-16,9 2 0 16,-2 3 0-16,-12 5 0 15,-11 7 0-15,-18 4 0 0,-20 4 0 16,-27 4 0-16,-22 7 0 16,-23 1 0-16,-24 7 0 0,-20 7 0 15,-31 7 0-15,-22 1 0 16,-14 7 0-16,-23 7 0 15,-12-2 0-15,-16 5 0 16,-15 2 0-16,-3-2 0 16,-5 0-2-16,3-1 1 15,3-4 2-15,10-6 1 0,22-3-2 16,18-8 0-16,23-2 0 16,25-13 0-16,28-2 0 15,37-9 0-15,36-8 0 0,29-7 0 16,28-1 0-16,22-6 0 15,22-1 0-15,8 2 0 16,6 0 0-16,-8 1 0 16,-12 4 0-16,-22 2 0 15,-22 8 0-15,-23 0 0 0,-28 8 0 16,-17 2 0-16,-17 5 0 16,-21 8 0-16,-14 4-73 15,-14-2-21-15</inkml:trace>
  <inkml:trace contextRef="#ctx0" brushRef="#br0" timeOffset="82235.2681">22058 15074 378 0,'0'0'5'0,"0"0"1"16,0 0 1-16,0 0 1 15,0 0 1-15,0 14 3 16,-5 10 1-16,3 8 1 0,2 11-2 15,2 12-1-15,5 11-1 16,-1 9-1-16,8 7-1 16,1 0-2-16,0 2-3 0,-3-4-3 15,-3-7 0-15,-3 0 0 16,-3-11 0-16,-3-5 0 16,0-6 0-16,0-8 0 15,0-9 0-15,0-7 0 16,0-5 0-16,-3-9 0 0,3-5 0 15,0-8 0-15,0 0 0 16,0 0 0-16,0 0 0 16,0 0 0-16,-6-8 0 0,6 8 0 15,-6-9 0-15,6 9 0 16,-8-13 0-16,8 13 0 16,-2-8 0-16,2 8 0 15,0 0-25-15,-10-7-63 16,10 7-3-16</inkml:trace>
  <inkml:trace contextRef="#ctx0" brushRef="#br0" timeOffset="83087.6917">21851 15916 219 0,'0'0'8'15,"0"0"5"-15,-12-12 3 0,12 12 5 16,-14-13 2-16,14 13 3 16,-13-14 2-16,3 6 4 15,10 8-7-15,-10-10-5 16,10 10-2-16,0 0-1 15,-10-12-4-15,10 12-3 16,0 0-3-16,0 0 0 0,0 0-2 16,0 0-2-16,10 12-3 15,3 1 0-15,1 6 0 16,6 1 0-16,5 5 0 16,-4 2 0-16,10 3 0 0,-4 0 0 15,3-4 0-15,-3 0 0 16,-1-7 0-16,-5 3 0 15,-2-9 0-15,3-1 0 0,-9-2 0 16,-1-2 0-16,-12-8 0 16,12 7 0-16,-12-7 0 15,0 0 0-15,0 0 0 16,10-3 0-16,-8-7 0 0,-2-4 0 16,6-4 0-16,1-9 0 15,2-5 0-15,7-5 0 16,4-10 0-16,4 0 0 15,-1 0 0-15,2 0 0 16,0 7 0-16,-6 5 0 16,-1 8 0-16,-6 9 0 0,-2 6 0 15,-10 12 0-15,0 0 0 16,10-2 0-16,-10 2-4 16,0 0-69-16,5 9-19 0</inkml:trace>
  <inkml:trace contextRef="#ctx0" brushRef="#br0" timeOffset="84890.9845">21909 14320 325 0,'0'0'5'15,"0"0"4"-15,0 0 3 0,0 0 2 16,0 0 5-16,2-9 0 16,3-1 1-16,-5-2 2 15,6-7-5-15,-2-2-1 16,-1-9-3-16,2-6-3 16,-3-10-2-16,0-11-6 0,1-7-2 15,-3-11 0-15,0-9 0 16,0-5 0-16,-3-7 0 15,1-1 0-15,0-2 0 16,-1 10 0-16,1 4 0 16,-1 13 0-16,3 13 0 0,0 12 0 15,0 12 0-15,0 13 0 16,0 8 0-16,0 4 0 16,0 10 0-16,0 0 0 0,0 0 0 15,0 4 0-15,0 8 0 16,0 6-11-16,0-1-11 0,5 8-23 15,0 3-43-15,-3-1-2 16</inkml:trace>
  <inkml:trace contextRef="#ctx0" brushRef="#br0" timeOffset="85823.6626">15659 13833 306 0,'0'-11'4'0,"0"-6"3"0,0-14 2 16,0-13-1-16,-5-10 2 15,-2-13 1-15,0-9 2 0,-4-9 3 16,1 4-4-16,-2 4-1 15,4 8-1-15,-2 7 1 16,2 12 0-16,4 11-1 0,2 12-3 16,-2 10-1-16,4 17-2 15,0 0-1-15,0 12 0 16,0 20-1-16,6 19 0 16,2 17-1-16,1 9 1 0,4 15 2 15,-1 4 1-15,4 5-1 16,0-1 0-16,2-7 0 15,-3-4-1-15,0-4 0 16,-3-13-1-16,0-5-3 16,-3-8-2-16,-2-7-4 15,2-8-7-15,-6-6-11 0,5-13-19 16,-1-11-41-16,-7-14-3 16</inkml:trace>
  <inkml:trace contextRef="#ctx0" brushRef="#br0" timeOffset="86499.4025">15640 13359 250 0,'0'0'2'16,"4"0"1"-16,13 0 0 0,3 0 2 15,13 3 0-15,12 0-1 16,15 2 3-16,11 0-1 16,21-5-1-16,7 2-2 0,28-2 2 15,18 0-3-15,16-5 1 16,15-5-1-16,19-2-2 16,1 0-1-16,13-4-1 15,9 2 1-15,-4-1-1 16,2 2-1-16,-9 1 2 0,-8-1 1 15,2-2 2-15,5 0 1 16,-9 0 1-16,4-2 1 16,-4 0 1-16,-3 0 2 15,-3 0-1-15,3 1-1 16,-15 2-1-16,-10 3 0 0,-9 7-2 16,-17 1 0-16,-11 1-1 15,-8 2-1-15,-19 0 0 16,-10 0 0-16,-9 0-1 0,-11 0 1 15,-15-3 0-15,-13 1 2 16,-10-1 3-16,-8 1-1 16,-13-3 2-16,-16 5 0 15,10-10 0-15,-10 10-1 0,-5-8-1 16,5 8-2-16,-21-6-4 16,9 3-2-16,2 3-4 15,-2 0-4-15,-3 0-10 0,1 0-19 16,-5 0-36-16,10 5-4 15</inkml:trace>
  <inkml:trace contextRef="#ctx0" brushRef="#br0" timeOffset="87017.132">21185 12922 260 0,'0'0'8'0,"0"0"4"16,0 0 0-16,0 0 1 15,-2-11-1-15,2 11 3 16,8 0 2-16,1 0 0 0,12 8-4 16,3 2-3-16,8 2-2 15,8 2 1-15,9 4 1 0,2 2-3 16,-1-4-1-16,-1 3-1 15,-4-4-1-15,-3 0-3 16,-12-3 1-16,-3-2-2 16,-9-1 1-16,-6 2 1 15,-10-5 0-15,-2 9 1 16,-12-3 1-16,-8 5 0 0,-7 2 0 16,-6 3 0-16,-8 0 0 15,-2 2-2-15,3 2-3 16,-2-4-5-16,12 1-11 15,0-9-24-15,10 2-41 16,5-2-3-16</inkml:trace>
  <inkml:trace contextRef="#ctx0" brushRef="#br0" timeOffset="87739.3586">16086 13201 370 0,'0'0'6'0,"0"0"2"16,-3-12 0-16,3 12 1 16,-16-10 0-16,-2 7 0 15,-1 1 0-15,-8 2 1 16,-6 9-5-16,-5 1-2 0,-2 7 0 16,-3 1 0-16,2 2-1 15,4 0 1-15,7-3 0 0,3-5-1 16,6-1-1-16,7-5-1 15,14-6 1-15,-7 11-1 16,7-11 1-16,19 15 0 16,4-5 0-16,9 2 0 15,3 1 0-15,12 3 1 0,3 2-1 16,2-3 0-16,0 3 0 16,-2-1-3-16,-3 0-1 15,-7 3-5-15,0 2-13 16,-10 2-60-16,0 0-1 15</inkml:trace>
  <inkml:trace contextRef="#ctx0" brushRef="#br0" timeOffset="88446.8886">18192 12522 441 0,'0'0'6'16,"0"0"2"-16,0 0 1 0,-7-9-1 15,7 9 2-15,0 0-1 16,0 20 1-16,0 1 0 16,7 14-10-16,2 7 0 0,1 3 0 15,9 5 0-15,-2-4 0 16,0 0 0-16,-1-10 0 15,-2-6 0-15,-1-9 0 0,-3-4 0 16,-3-8 0-16,-7-9 0 16,0 0 0-16,-10-8 0 15,-3-10 0-15,-1-3 0 16,-6-13 0-16,0-12 0 0,3-3 0 16,-2-9 0-16,5 2 0 15,9-6 0-15,3 10 0 16,4 0 0-16,13 10 0 15,8 5 0-15,6 12 0 16,8 10 0-16,4 10 0 16,1 5 0-16,-3 5 0 0,-5 10 0 15,-4 7 0-15,-9 3 0 16,-14 5 0-16,-7-3 0 16,-7 1 0-16,-7 2 0 0,-12-6 0 15,-1 0 0-15,0-4 0 16,-1-4 0-16,6-2 0 15,5 1 0-15,1 0 0 0,14 0 0 16,2 0 0-16,18-1 0 16,12 4 0-16,14 0 0 15,8 3 0-15,13-6 0 0,12 5-82 16,2 2-6-16</inkml:trace>
  <inkml:trace contextRef="#ctx0" brushRef="#br0" timeOffset="91556.4584">13262 17166 285 0,'0'0'10'16,"0"0"4"-16,-12-12 6 0,12 12 1 15,-8-12 2-15,8 12-1 16,0 0 0-16,-12-2 1 16,12 11-8-16,5 4-6 15,2 2-5-15,1 5-1 16,0 5-1-16,5 2 0 16,1 0 1-16,-1 5-2 0,4 0 0 15,-2 1 1-15,0-1 0 16,0 0-1-16,2 0 1 15,-2-6 0-15,0 3 0 0,-6-9 0 16,4-1 0 0,-3-7-1-16,-10-12 1 15,11 6-1-15,-11-6 0 0,2-15-2 16,-2 3 1-16,0-6-1 16,-2 1 0-16,2 2 1 15,0-3-1-15,0 6 1 0,2-3 0 16,5 5 0-16,5 3 0 15,4 0 0-15,0 2 1 16,10 5-1-16,-2 0 1 0,2 2-1 16,3 8 0-16,1 0 0 15,0-3 1-15,0 3 0 16,0-5 0-16,-3-2 0 0,-3-3 0 16,-1-3 0-16,-16-9 2 15,21-20-1-15,-18-7 0 16,-10-7-2-1,-10-3 0-15,-7 2 0 0,-3-3 0 16,-3 13 0-16,9 20 0 16,4 7-2-16,10 10-9 15,-11 0-16-15,6 7-56 0,12 10-4 16</inkml:trace>
  <inkml:trace contextRef="#ctx0" brushRef="#br0" timeOffset="91736.1843">14093 17219 411 0,'0'0'6'0,"0"0"2"15,3-9 2-15,-3 1 1 0,0 8-1 16,4-16-1-16,-4 16-2 16,10-12-8-16,-10 12-34 15,20 0-46-15,-5 5-2 16</inkml:trace>
  <inkml:trace contextRef="#ctx0" brushRef="#br0" timeOffset="92283.7181">14401 17068 357 0,'0'0'8'0,"0"0"6"16,0 0 4-16,-2-10 0 0,2 10 0 15,0 0 1-15,0 0 0 16,0 12 0-16,0 9-7 15,7-1-5-15,5 9-5 0,-6-12-2 16,1 3 0-16,3 0 0 16,3-1 0-16,-4 4 0 15,1-1-2-15,1-2 1 16,-2 0-1-16,1-5 2 16,-3 2-1-16,0-5 0 0,2-4 1 15,-9-8-1-15,0 0 2 16,4-5 1-16,-4-23-2 15,-7-11 1-15,-6-15-1 16,0-7 1-16,5-5-1 16,-1-1 1-16,9 18-2 0,11 4 0 15,3 8 0-15,4 9 0 16,5 8 1-16,4 11 0 16,3 4-1-16,2 5 1 15,-8 12-1-15,4 5 1 0,-10 4 0 16,-6 4 0-16,-8 4 1 15,-4-1-1-15,-9-1 0 16,-6-3 1-16,-2 1-1 0,-6-8 0 16,4 0 0-16,1-1 0 15,6-3-1-15,4-4 0 16,8 1 1-16,3 0-1 0,14-3 0 16,8 0 1-16,7 1-1 15,3 2 2-15,4 2-1 16,4-1 0-16,1-2 0 15,-1 3-5-15,-6 3-6 16,-20-7-36-16,1 2-37 16,-6-1-2-16</inkml:trace>
  <inkml:trace contextRef="#ctx0" brushRef="#br0" timeOffset="93614.0021">15706 16580 241 0,'0'0'11'0,"0"0"3"15,5 0 4-15,-5 0 2 16,0 0 2-16,12 0-1 16,-12 0 0-16,0 0 3 0,6 7-12 15,-3 13 0-15,-3 2-2 16,0 13-2-16,2 3 0 15,3 8 0-15,2 4 1 16,0 4-2-16,6-2 1 0,-3-5-3 16,3-2-1-16,0-3-2 15,-3-7 0-15,0-5-1 16,0-3-2-16,-4-8-1 16,-4-2-2-16,-2-6-7 0,2-2-11 15,-2-9-32-15,-10 3-30 16,0-6-3-16</inkml:trace>
  <inkml:trace contextRef="#ctx0" brushRef="#br0" timeOffset="94020.1576">15637 16587 321 0,'0'0'7'15,"-6"-7"4"-15,6 7 2 0,-2-12 4 16,2 12 0-16,-5-11-2 15,5 11 1-15,0 0 1 16,-7 9-8-16,2 8-2 16,-6 7-3-16,4 3-1 15,-6 5 0-15,1 1 0 0,0-1 0 16,0-2 0-16,-2-5 1 16,6-5-2-16,-3-6 0 15,6-1 0-15,5-13 1 16,-7 9-1-16,7-9 0 0,5-15-1 15,10-4 1-15,2-10 1 16,6-6-3-16,4-7 0 16,5-6 0-16,0 1-1 0,-2 6 2 15,-2 3 0-15,-5 8 0 16,-7 11-2-16,2 5 3 16,-6 14-1-16,1 9 0 15,2 12 1-15,1 9-2 0,11 7 1 16,10 6 0-16,12 6-5 15,8 11-51-15,18-11-30 16,10-9-1-16</inkml:trace>
  <inkml:trace contextRef="#ctx0" brushRef="#br0" timeOffset="108056.4205">11890 7635 166 0,'0'0'7'0,"0"0"4"16,-9-3 2-16,9 3 2 0,0 0 1 16,0 0-2-16,-13-4-12 15,13 4-50-15,0 0-7 16</inkml:trace>
  <inkml:trace contextRef="#ctx0" brushRef="#br0" timeOffset="123010.6735">2437 13617 297 0,'0'0'6'0,"0"0"3"16,0 0 2-16,0 0-1 16,-11-5 0-16,11 5 2 15,-2 22 3-15,-1 6 2 16,3 14-5-16,3 13-3 0,5 16-1 16,2 16 3-16,4 14 1 15,-1 11-1-15,1 7-1 16,2 2-2-16,-5 1 0 15,3-1-2-15,-8-7 0 16,2 0-2-16,0-10-2 0,-4-8 0 16,2-4-1-16,-1-7 1 15,-3-9-1-15,1-9-1 16,-1-5 1-16,-2-10-1 16,0-12-2-16,2-8 0 0,-2-12-3 15,0-8-5-15,0-12-5 16,0 0-10-16,-4-17-22 15,-1-11-38-15,5-6-4 0</inkml:trace>
  <inkml:trace contextRef="#ctx0" brushRef="#br0" timeOffset="123410.2678">2437 13706 203 0,'0'0'7'0,"0"0"2"15,0 0 1-15,-13 5 4 0,8 10 3 16,0 13 5-16,0 14 2 15,3 19 1-15,2 19-5 16,0 18 1-16,10 17 0 0,-1 14-3 16,7 4-2-16,-2 1-4 15,6-1-2-15,-2-8 0 16,-2-6-3-16,-2-13-1 16,-2-6-2-16,0-14-1 0,-4-5-2 15,-1-11 0 1,-2-6 0-16,0-10-1 0,-3-8-2 15,-2-9-2-15,0-10-3 16,0-10-13-16,0-17-20 16,-9 5-43-16,9-17-4 15</inkml:trace>
  <inkml:trace contextRef="#ctx0" brushRef="#br0" timeOffset="124144.2465">2345 13605 233 0,'0'0'9'16,"0"0"4"-16,5-15 3 0,-5 15 3 16,7-18 0-16,-7 18 1 15,7-12 0-15,-7 12 2 16,2 12-5-16,-4 16-5 0,-8 16-1 15,-4 9-2-15,-4 11 0 16,-2 9 0-16,-5 10-1 16,1-6-2-16,-1 0-1 15,5-6-1-15,-3-6-1 0,4-9-1 16,6-6 0-16,1-10-1 16,2-8 0-16,4-5-1 15,1-9-1-15,5-6-4 16,0-12-4-16,9-3-7 15,0-14-13-15,8-14-25 16,6-7-29-16,2-8-3 0</inkml:trace>
  <inkml:trace contextRef="#ctx0" brushRef="#br0" timeOffset="124361.4639">2389 13907 319 0,'0'0'7'0,"0"0"-1"15,0 0 2-15,0 0 2 0,0 15 3 16,-2 9 2-16,-3 12 1 15,-2 10 0-15,-6 11-5 0,1 12 1 16,-1 8-1-16,-4 5-3 16,-4-2-1-16,7-4-2 15,-4-4-1-15,1-5-1 16,4-8 0-16,-1-6-4 0,6-7-3 16,1-8-8-16,4-6-11 15,3-13-15-15,-2-4-45 16,8-13-2-16</inkml:trace>
  <inkml:trace contextRef="#ctx0" brushRef="#br0" timeOffset="124581.7053">2462 14659 309 0,'0'0'8'16,"0"23"5"-16,-6 4 1 15,-4 6 1-15,1 8 2 0,-4 12 1 16,-4 1-1-16,-6 15 0 15,1-1-7-15,-3-4-4 16,3-2-2-16,-4-3-1 0,2-4-1 16,1-6-2-16,6-6-5 15,4-9-8-15,4-7-11 16,9-18-29-16,5-8-27 16,8-11-8-16</inkml:trace>
  <inkml:trace contextRef="#ctx0" brushRef="#br0" timeOffset="124761.2092">2442 15210 302 0,'0'0'7'16,"0"15"3"-16,0 2 4 16,-3 6 1-16,-4 6 2 15,-4 9 1-15,-3 3-1 0,-2 9-1 16,-5-3-5-16,3-5-4 16,-2 0-3-16,3-8-3 15,1-2-2-15,6-11-6 0,6-6-9 16,4-15-11-16,0 0-22 15,17-7-31-15,-2-17-5 16</inkml:trace>
  <inkml:trace contextRef="#ctx0" brushRef="#br0" timeOffset="124907.7801">2476 15406 333 0,'0'0'5'0,"-6"23"2"0,0-4 2 16,-8 6 2-16,1 9 1 15,-5 6 1-15,-5 4-2 16,2 6 1-16,-2-3-5 15,0 0-4-15,4-9-7 16,4-2-24-16,15-6-50 0,-6-10-3 16</inkml:trace>
  <inkml:trace contextRef="#ctx0" brushRef="#br0" timeOffset="127426.1564">2432 14145 209 0,'0'0'6'0,"0"0"3"0,-8-11 3 15,8 11 3-15,0 0-1 16,0 0 0-16,-3-7-1 16,3 7 1-16,0 0-5 15,5 5-2-15,-5-5-1 0,18 10-1 16,-6-2 1-1,8-6 1-15,0 5-1 0,8-3 2 16,7-2 1-16,-1-1-3 16,6-1 0-16,5 6 0 15,2-6-1-15,5 3-1 0,8-1 0 16,-1-2-1-16,4 3 0 16,8-3 0-16,9 0-1 15,0 0 0-15,6-3-1 16,4-2 0-16,-1-2 1 0,6 1-1 15,0 1 1-15,-3 1 0 16,0-4-1-16,-6 3 0 16,4 0 1-16,-1 3-1 15,-4-1 0-15,5 1-1 16,-2-3 1-16,5 3-1 0,-6-1 0 16,8-2 1-16,-4 3-1 15,-1-3 1-15,4 2-1 16,-4 1 1-16,-5-3-1 0,-3 3 1 15,-3 2-1-15,-2-3 0 16,-7 0 0-16,-1 3 1 16,-9-2-1-16,-1 2 0 15,-6 0 0-15,-3 0 0 0,-6 0 0 16,-7 0 0-16,-2 2-1 16,-9-2 1-16,0 3 0 15,-8 0 1-15,-8-3-1 16,0 0 0-16,-10 0 1 15,7 0-1-15,-7 0 1 16,0 0-2-16,0 0-2 0,0 0-5 16,0 0-10-16,0 0-39 15,0 0-20-15</inkml:trace>
  <inkml:trace contextRef="#ctx0" brushRef="#br0" timeOffset="128237.3716">2738 15183 188 0,'0'0'6'0,"0"0"1"16,0 0-1-16,0 0 3 15,0 0 2-15,7 0 1 16,2 0 3-16,7 0 1 15,1 0-2-15,7 0 0 16,9 1-1-16,2-1 1 16,10 0-1-16,4 3-1 0,10-3-1 15,7 0-2-15,6 0-1 16,8-3 0-16,6 2-2 0,6-4-2 16,11-3-1-16,3 3 0 15,-1-2 0-15,6 0-1 16,1 0-1-16,5-4 0 15,5 7 0-15,0-1 0 0,-5-3 0 16,2 4 0-16,3-4 0 16,-5 2 0-16,5 2-1 15,-6-2 1-15,-2 1-1 16,-4 1 1-16,-2 1-1 0,-7 3 0 16,-4-2 1-16,-10 2-1 15,-8 0-1-15,-11 0 2 16,-6 5-1-16,-14 2 0 15,-4-2-1-15,-7-1 1 16,-12 5 0-16,-3-5 0 0,-7 1 0 16,-1 0 0-16,-3-2 0 15,-11-3 1-15,7 5-1 16,-7-5 1-16,0 0-1 0,0 0-2 16,0 0-3-16,0 0-6 15,0-8-16-15,0 8-39 16,0 0-12-16</inkml:trace>
  <inkml:trace contextRef="#ctx0" brushRef="#br0" timeOffset="128791.8722">5852 14200 219 0,'0'0'4'16,"0"0"4"-16,0 0 1 16,0 0-2-16,0 0 1 15,0 0 2-15,-3 4 3 0,3 14 2 16,0 3-1-16,3 12-3 15,-2 9 1-15,8 10 1 16,-1 5 0-16,1 5 1 16,4 4-4-16,-2 4-1 15,2-5-2-15,0-1-1 0,-1-2 0 16,-1-3-1-16,-4-4-1 16,-2-3-1-16,0-5-1 15,-1-10-1-15,-1-3 0 0,-1-5 0 16,2-7-2-16,1-8-1 15,-5-1-1-15,0-13-5 16,0 0-9-16,0 0-14 16,2-8-28-16,-2-4-21 0</inkml:trace>
  <inkml:trace contextRef="#ctx0" brushRef="#br0" timeOffset="130198.3403">5817 14041 93 0,'0'0'7'0,"10"0"7"0,3 0 2 15,9 0 3-15,5 0 1 16,8 0 1-16,5 0 1 16,8 5 1-16,6-1-6 15,3-1-5-15,0 3-4 0,10-4 0 16,0 2-3-16,11 2 0 16,-1-6 0-16,7 4-2 15,3-4-1-15,3 0 0 16,9 4 0-16,-2-4-1 15,-2 0 1-15,2 1-1 0,-3-1 0 16,5 0 0-16,-1 0 0 16,-1 0 1-16,-5 0 0 15,-3-5-1-15,3 3 1 16,-2 0 1-16,-1-4-2 0,1 0 1 16,-1-3-1-16,-5 0 0 15,1 3 0-15,-1-1 0 16,-7 0-1-16,-2-3 1 0,-6 5-1 15,-4 0 0-15,-10 0 0 16,-3 0 1-16,-5 3-1 16,-2-3 0-16,-8 3 1 15,-7-1-1-15,2 3 0 16,-10-3 0-16,4 3 0 0,-14 0-1 16,-2 0 1-16,-10 0 0 15,15 0 0-15,-15 0 0 16,0 0 0-16,10 0 0 15,-10 0 1-15,0 0-1 16,0 0 1-16,0 0 0 16,0 0 1-16,6 0 0 0,-6 0 0 15,0 0 1-15,0 0-1 16,0 0 0-16,0 0-1 0,0 0-1 16,0 0 0-16,0 8 0 15,0-8-1-15,0 22 2 16,0-5-1-16,-1 13 1 0,-2 8 3 15,3 8 1-15,0 12 3 16,0 5-1-16,0 9-1 16,0 6 2-16,3-3-1 15,-2 5-2-15,6-5-1 0,-5-4 0 16,3-4-1-16,-5-4-1 16,2-9 0-16,1-2 0 15,-1-6 0-15,3-5 0 16,-3-10-1-16,0 0 0 15,-2-7 0-15,4-6-1 16,-4-3 1-16,0-3 0 16,0-12 0-16,0 9 0 0,0-9 1 15,0 0-1-15,-8 8 1 16,8-8-1-16,-19 3 1 16,3-3-1-16,-1 1-1 0,-3 2 0 15,-5-3-1-15,-7 3-1 16,-3-3 0-16,-8 2-1 0,-3 1 1 15,-9 2-1-15,-10-3 0 16,-4 0 0-16,-11 4 1 16,-6 2 0-16,-2-4 1 15,-9 4 1-15,-4-1-1 16,-7-2 1-16,-1 3-1 0,-3-1 1 16,-5 3 0-16,-5-2-1 15,1-1 1-15,-6-1 0 16,0 2 0-16,-3-2-1 15,3-1 1-15,6-4 0 16,1 3 0-16,5-4 0 0,5 0 0 16,8 0-2-16,7-4-1 15,11 0-2-15,7-4-4 16,10 0-10-16,9 8-42 16,8-6-16-16</inkml:trace>
  <inkml:trace contextRef="#ctx0" brushRef="#br0" timeOffset="130364.0522">6104 15061 401 0,'0'0'-1'0,"0"0"0"16,0 0-3-16,0 0-7 15,0 0-24-15,4 8-37 16,-4-8-7-16</inkml:trace>
  <inkml:trace contextRef="#ctx0" brushRef="#br0" timeOffset="131362.4728">9119 14326 268 0,'0'0'6'0,"0"0"3"0,0 0 1 16,0 0 1-16,0 0 0 15,0 0 1-15,0 0 1 16,0 0 0-16,17-8-1 16,5 8-3-16,11 0 1 15,9-2-1-15,18-1 1 0,9 1 1 16,14-2-1-16,6-2 0 16,5-2-3-16,3 4 0 15,5-4-2-15,-3 0 0 0,-1-2-2 16,-6 2-1-16,-3 2 0 15,-4-2-1-15,-4 1 1 16,-8 2-2-16,-14 0 1 16,-9 0-1-16,-12 2 1 15,-8 1-1-15,-11 2 1 0,-7 0 0 16,-12 0 0-16,0 0-2 16,-12 5-2-16,-3 0-4 15,0 2-9-15,-5 1-15 16,-4 2-50-16,4-1-3 15</inkml:trace>
  <inkml:trace contextRef="#ctx0" brushRef="#br0" timeOffset="131997.9924">9059 14806 264 0,'0'0'5'0,"0"0"4"15,0 0 0-15,0 0 2 16,0 0-1-16,0 0 0 15,0 0 2-15,0 0 1 0,5 0-3 16,17 0-3-16,11 0 1 16,11 0 0-16,13 0 2 15,18 0 0-15,9-5 0 16,12-1-1-16,3 3-1 16,5-6 0-16,-3 2-1 0,2 5-1 15,-9-3-1-15,-7 2-1 16,-4 3-1-16,-14 0-1 15,-5 0-1-15,-9 3 0 16,-13 2-1-16,-4-3 0 0,-14 1 0 16,-3 0 0-16,-9-3 1 15,-2 1 0-15,-10-1 0 16,0 0 1-16,0 0 0 0,0 0 0 16,0 0 0-16,0 0 0 15,0 0-4-15,0 0-6 16,7 0-10-16,-7 0-42 15,0 0-21-15</inkml:trace>
  <inkml:trace contextRef="#ctx0" brushRef="#br0" timeOffset="133064.4376">10583 13939 327 0,'0'0'4'16,"0"0"3"-16,0 0 1 0,-11-8 1 15,11 8 1-15,0 0 0 16,-9 8 2-16,6 14 2 16,1 8-4-16,2 17 0 0,0 11-2 15,0 12 2-15,8 10 0 16,-2 4 0-16,5 3-3 15,2-3 0-15,-1-7-2 16,-3-3-2-16,-1-9-1 0,-1-6-1 16,-4-6-1-16,0-10 0 15,-3-7 0-15,0-7 0 16,0-7 1-16,-3-6 1 16,3-16-1-16,0 0 0 0,-7-13-1 15,4-16 0-15,-1-14-2 16,4-14-1-16,0-19-2 15,0-11 0-15,0-10-1 16,0-5 2-16,0-2 0 16,0 4 0-16,0 5 1 15,0 11 2-15,-1 14 1 0,-2 16 1 16,1 12 1-16,-1 12-2 16,1 10 1-16,2 20 1 15,-5 8 1-15,2 24 1 0,3 20-1 16,-1 14 1-16,1 24 0 15,0 12 2-15,0 6-1 16,1 4-1-16,7 0-2 16,2-11-1-16,0-9 0 0,0-13 0 15,0-12-1-15,-2-13 0 16,-4-10-1-16,1-6 1 16,-2-10 1-16,-1-11-1 0,-2-8 0 15,0-9-1-15,-10-9-2 16,2-14-3-16,-1-19-3 15,2-8-3-15,-6-13-3 16,3-14-1-16,-3-10-1 16,1-7 1-16,5-1 0 15,-4-1 1-15,7 7 4 0,-1 1 3 16,0 7 1-16,0 10 2 16,3 3 2-16,2 9 1 15,-3 2 1-15,3 7 3 0,0 6 0 16,-6 7 2-16,6 8 1 15,-1 5 0-15,-4 7 1 16,5 5-1-16,0 12-1 0,-3-12 2 16,3 12-3-16,0 0-2 15,0 0 0-15,0 0 0 16,0 0 0-16,0 0 0 16,5 7 2-16,5 0-1 15,5 0 1-15,7-1 1 0,10 4 0 16,11 0 1-16,9-2 0 15,10-1 0-15,13 1 0 16,9-7 0-16,11 2 0 16,7 0-1-16,5-3-1 0,2-6 0 15,3 0 1-15,0-4-1 16,4-4 0-16,-6 2 1 16,0-3-1-16,-11 3 0 15,-7 0 1-15,-11 0-1 0,-6 1-1 16,-17 7 0-16,-14-1-1 15,-11 2-1-15,-11 1 1 16,-9 2 0-16,-13 0-1 16,0 14-1-16,-13-1-4 0,-2 7-8 15,-11 1-28-15,0 8-39 16,-6 3-4-16</inkml:trace>
  <inkml:trace contextRef="#ctx0" brushRef="#br0" timeOffset="133609.47">10654 15017 299 0,'0'0'5'0,"0"0"2"16,0 0 1-16,0 0 1 15,0 0 2-15,0 0 4 16,8 3 2-16,12-1 3 0,18-2-4 15,9 3-1-15,17-1 1 16,16-2-1-16,17 2-3 16,9-2-2-16,11 0-2 15,3 5-3-15,-1-2 0 0,-2 0-2 16,0-2-1-16,-7 2 1 16,-11-3-1-16,-5 3 0 15,-7-3 1-15,-10 0 0 16,-12-3-3-16,-8-1 0 0,-14 1 0 15,-10 0 0-15,-9 1 0 16,-7-1 0-16,-8 3 0 16,-9 0 0-16,9-2 0 15,-9 2 0-15,0 0 0 0,0 0 0 16,0 0 0-16,0 0 0 16,-3 0 0-16,3 0 0 15,-18 10-25-15,6-7-64 16,-3-2-3-16</inkml:trace>
  <inkml:trace contextRef="#ctx0" brushRef="#br0" timeOffset="136774.5593">4048 16317 380 0,'0'0'6'0,"-12"-7"2"0,12 7 2 15,-11-17 0-15,9 5 0 16,-3-6 1-16,5-2 0 16,7-3 1-16,13 1-5 0,10-2-3 15,5 3-1-15,9 4-1 16,6 2-1-16,0 6 0 16,-3 9 0-16,-2 0-1 15,-13 7 0-15,-4 7 0 16,-14 6 0-16,-7 4 0 0,-7 3-1 15,-12 2 1-15,-3-1 0 16,-4-3-1-16,1-1 0 16,-1-5 0-16,2 1 0 15,9-4 1-15,3-6-1 0,5-10 1 16,17 12 0-16,3-9 0 16,5-2 1-16,10 2-1 15,-1 0 1-15,6-1-1 16,-7 1 1-16,4 1-2 0,-11 6 2 15,-3 3-1-15,-5 3 0 16,-12 2 1-16,-6 5 0 16,-1-3 0-16,-18 4-1 15,-5 1 2-15,-5-2-2 16,-9 1 2-16,-6-7 0 16,-6 1 0-16,-6-1 0 0,5-7-1 15,1-8 2-15,6-2-2 16,3-5-1-16,6-7-4 15,15-3-6-15,8-7-8 0,12-3-32 16,12-2-37-16,8 0-4 16</inkml:trace>
  <inkml:trace contextRef="#ctx0" brushRef="#br0" timeOffset="137044.5032">4741 15961 394 0,'0'0'5'0,"0"0"1"16,-8 0 1-16,8 0 2 0,-7 8 1 15,2 6 1-15,3 5 1 16,2 6 0-16,2 7-5 0,8 6 0 16,3 1-2-16,6 6-1 15,4-1-1-15,2-1-1 16,0-3-1-16,-4-1-2 15,1-4-3-15,-3-5-7 16,0-4-10-16,-11-2-25 0,-8-10-41 16,10-4-3-16</inkml:trace>
  <inkml:trace contextRef="#ctx0" brushRef="#br0" timeOffset="137299.8446">4990 16102 390 0,'0'0'5'16,"0"0"2"-16,0 0 2 15,0 0 1-15,0-10 1 16,0 10-1-16,0 0 0 16,0 0 0-16,0 0-4 15,-8 17-3-15,3 1-1 0,-5 2-2 16,0 2 0-16,-3 5 0 16,1 0 0-16,3-2 0 15,1-3 0-15,8-2 0 0,0-2 0 16,8-6-1-16,11-3 1 15,8-4 1-15,3 1-1 16,7-6 0-16,1 0-2 0,2 0-9 16,-4-3-18-16,0 3-54 15,-4 0-2-15</inkml:trace>
  <inkml:trace contextRef="#ctx0" brushRef="#br0" timeOffset="137758.002">5502 16169 408 0,'0'0'6'0,"0"-7"1"15,0 7 2-15,-16-15 0 16,7 7 2-16,-4 2-1 0,1 0 1 16,-9 0 0-16,2 6-5 15,-2 0-3-15,5 6-1 16,-2 3-2-16,2 5 0 0,5-1-1 15,4 5 0-15,7-3 0 16,2 2 0-16,10-2 0 16,6-6 0-16,5 5 0 0,-2-4 1 15,7-1 0-15,2 2-1 16,-1 1 1-16,-1 3-1 16,2 2 1-16,0 5 0 15,-3 3 0-15,3 2 0 0,0 7 0 16,-3 9 0-16,-4-1 2 15,-6 6 0-15,-8 1 1 16,-9 6-1-16,-7-9 1 16,-16 1 0-16,-9-2 0 15,-5-13 1-15,-5-7-1 16,-3-16-1-16,6-9-2 0,1-17 0 16,11-20 0-16,11-18 0 15,14-16 0-15,13-13 0 0,16-6 0 16,18-1 0-16,5-1-40 15,14-4-50-15,15 6-3 16</inkml:trace>
  <inkml:trace contextRef="#ctx0" brushRef="#br0" timeOffset="141526.9588">9158 15076 135 0,'0'0'1'0,"0"0"3"15,0 4 4-15,0-4 2 16,-2 24 2-16,2-7 2 0,-3 6 2 16,3-2-1-16,0 9 0 15,0-3-2-15,0 8-3 16,5-5-1-16,0-1-2 0,3 6-1 16,2-3 1-16,2 5-1 15,1-7 1-15,4 7 0 16,3-9 0-16,0 4 0 15,3-5 1-15,6-5-1 16,1-2 0-16,4-2-1 16,2-8 1-16,3 0-2 0,3-1 1 15,0-6-2-15,1 0 1 16,7-3-2-16,-6 0-1 16,2-6 0-16,-5 1 0 15,5 1-1-15,-5-1 1 0,-1-3-1 16,8 4 0-16,-9-2 0 15,9 1 0-15,-4-1-1 16,1 2 1-16,4 2 0 16,-1 2 0-16,1 0 0 15,1 0 0-15,2 2 0 0,-5 7 0 16,1 3 0-16,-4 0-1 16,-2 2 0-16,-1 3 0 15,-9 3 0-15,-2 3 0 0,-8 2 0 16,-5 0 0-16,-4 2 0 15,-5 0 1-15,-4-2-1 16,-4 0 1-16,0-3-1 16,0-2 1-16,-2-3-1 0,0-4 1 15,-1-4-1-15,3-9 2 16,-2 8 1-16,2-8-1 16,0 0 1-16,0 0-1 15,0-10 1-15,2-3-1 0,3-2 0 16,0-7-1-16,5-3 0 15,2-2-1-15,6-3 1 16,-3-2-1-16,7-2 0 16,1-1 1-16,1 0-1 0,2 5 1 15,5 0-1-15,2 1 1 16,2 4-1-16,0 1 1 16,2 4 0-16,2 5 0 15,3 0 0-15,1 5 0 0,1 3 0 16,4 4 0-16,7 0-1 15,-4 3 1-15,7 0 0 16,-1 0-1-16,3 3 1 16,-3 0-1-16,2-2 1 0,-3 5-1 15,1-4 1-15,-5 3-1 16,0-2 0-16,-2-1 2 16,0 0-2-16,-6 1 0 0,-2-3 0 15,1 0 0-15,1 0 0 16,-3 0 0-16,-2-7 1 15,1 2-1-15,0-3 1 16,-3 1 0-16,-1-3 1 16,0-7 0-16,-4 2 1 15,-2-3 1-15,-3-7 0 16,-2-1 0-16,1-6 0 0,-7-3 0 16,-4-2-1-16,-3-3 1 15,-1-1-1-15,-6 8 0 16,-3-2-1-16,-2 7-1 0,-5 3-2 15,-3 11-5-15,-4-1-16 16,0 8-59-16,-1 2-3 16</inkml:trace>
  <inkml:trace contextRef="#ctx0" brushRef="#br0" timeOffset="142539.5163">10670 15408 249 0,'0'0'8'15,"0"0"4"-15,0 0 2 16,0 0 0-16,5-2 0 0,-5 8 3 15,0 15 0-15,-10 11 1 16,-8 13-4-16,-1 14-4 16,-8 10-2-16,-3 13 1 15,-8 10-1-15,3-3-2 0,-4 3-1 16,1-8-1-16,4-4-1 16,2-9-2-16,4-9 0 15,2-5-1-15,7-13 0 16,2-9-1-16,6-8-2 15,4-6-1-15,2-6-4 0,5-15-7 16,0 0-23-16,5 2-39 16,-5-2-5-16</inkml:trace>
  <inkml:trace contextRef="#ctx0" brushRef="#br0" timeOffset="142974.9577">9673 16690 354 0,'0'0'6'16,"0"0"4"-16,0 0 0 16,0 0 2-16,0 0-1 0,0 0 1 15,-3 12 1-15,3 5 1 16,0 5-6-16,8 7-3 15,0 7-1-15,-1 5 0 16,3 2 1-16,-3-2-3 0,4-3 1 16,-4-3-2-1,0-3 0-15,-2-7-2 0,-3-6-2 16,4-1-6-16,-5-8-7 16,3 0-12-16,-2-3-44 15,-2-7-10-15</inkml:trace>
  <inkml:trace contextRef="#ctx0" brushRef="#br0" timeOffset="143274.8427">10004 16711 418 0,'0'0'3'15,"0"0"0"-15,0 0 1 16,0 0 0-16,0 12 2 0,0 3-3 16,0 5 2-16,2 8 1 15,3 4-3-15,3 4 0 0,-1 2-1 16,-3 1 0-16,4 2-3 15,-3-7-4-15,2 1-17 16,-3-8-56-16,1-4-1 16</inkml:trace>
  <inkml:trace contextRef="#ctx0" brushRef="#br0" timeOffset="143580.8252">10282 16731 389 0,'0'0'1'16,"0"0"1"-16,0 0 0 0,-7 5 0 16,-3 3 0-16,-3 1 1 15,-6 6 0-15,-4 0 0 16,-4 3 0-16,2 1 0 16,-3 1-1-16,6-3-1 0,0-2 1 15,9 0 0-15,3-3-1 16,7 1 0-16,6-3 0 15,12-3 1-15,7 1 0 0,6-4 0 16,6 1 0-16,1-2-1 16,6 2 1-16,-2-5-1 15,3 2-3-15,-11 3-4 16,-2 0-8-16,-4 2-19 0,2 4-43 16,-11-4-4-16</inkml:trace>
  <inkml:trace contextRef="#ctx0" brushRef="#br0" timeOffset="144100.3577">10690 16770 369 0,'0'0'3'16,"0"0"1"-16,-13-5 3 0,3 3-1 16,-5 0 2-16,-2 2 0 15,-6 0 1-15,-1 0 0 16,2 2-3-16,-3 9-1 0,2-2-1 16,3 6-2-16,8 0 0 15,5 2-1-15,7-2 0 16,2 5 0-16,10-5 0 15,6 3-1-15,4-6 1 16,3 2 0-16,2 3 1 0,3-2-1 16,2 2 0-16,-2 6 0 15,0 2 1 1,-3 2-1-16,-4 2 1 0,-4 6 0 16,-3 0-1-16,-14-17 0 15,1 3-1-15,-3-3 0 0,-3 5 0 16,-4-4 1-16,-6 1 0 15,-2 1-1-15,-2-4 1 16,-3-5 3-16,7-12 1 0,-29 0-1 16,3-15 0-16,2-17-1 15,14-15-1-15,21-16 0 16,8-8-2-16,32-11-1 16,17 10-8-16,17 3-38 15,-3 15-40-15,4-4 2 0</inkml:trace>
  <inkml:trace contextRef="#ctx0" brushRef="#br0" timeOffset="149559.2049">10073 16133 19 0,'-13'0'1'0,"-14"11"2"16,-10 8-1-16,-20 9 3 16,-13 11 0-16,-20 14 3 0,-16 16 3 15,-11 20 6-15,6 15 1 16,6 15 1-16,15 3 1 16,53-59 0-16,10 12 1 15,10-3 0-15,6 2 3 16,22-4-3-16,11-3-1 0,18-4-1 15,11 0-3-15,22-19 0 16,9 3-3-16,15-14-3 16,7-6-5-16,11-14-2 15,-34-13 1-15,183-8-1 16,7-32-1-16,-8-36 1 0,-34-24-1 16,-32-19 1-16,-48-4 2 15,-42-6-1-15,-60 18 1 16,-30 2 0-16,-27 0 1 15,-42 10 1-15,-27 16 1 0,-44 17-2 16,-30 28-1-16,-28 26-1 16,-27 23-3-16,-14 32-8 15,-8 30-17-15,-6 20-50 0,32 22-2 16</inkml:trace>
  <inkml:trace contextRef="#ctx0" brushRef="#br0" timeOffset="163126.5368">3152 16144 0 0,'0'0'5'0,"30"-17"3"16,8-4 5-16,11 0 3 15,18-9 1-15,18 0 4 16,8-9 0-16,30-2 2 15,12 4-4-15,1 3-5 0,-1 2-4 16,14 2-1-16,5 5-4 16,2 0 0-16,3 4-2 15,3 0 0-15,2 4-2 16,-2 5 1-16,-1 7-2 16,-7 5 1-16,-3 5-1 15,-6 7-1-15,-11 10 0 0,-7 6 0 16,-10 3 0-16,-15 6-2 15,-1 4 3-15,-21 8 0 16,-10 3 0-16,-15 5 0 16,-5 0 1-16,-18 5-1 0,-15 5 2 15,-7-3 0-15,-12 6-2 16,-18-4 1-16,-10 4 2 0,-14-1 1 16,-22 1-2-16,-8 2 1 15,-18-3 1-15,-13 0-2 16,-11 4 0-16,-19-10 2 15,-6-1-4-15,-10-5 0 16,71-29 0-16,-10-1 0 0,-7 0-3 16,-8 0 2-16,-3-4 0 15,-12 1 0-15,1-6 1 16,-11-3-1-16,1-3 3 16,25-10 3-16,-162-2 0 15,5-2 2-15,5-23 1 16,16-7 0-16,40-20 1 0,35-8 0 15,41-9-1-15,48 4-2 16,14-3-1-16,16-5-2 16,24-3-2-16,17-3 0 15,14-4-1-15,30-5 0 0,14-2 1 16,40-4-1-16,21 0 0 16,35-3 3-16,28 4 1 0,34 6-1 15,28 3 0-15,32 12-1 16,18 13-15-16,18 13-49 15,26 17-5-15</inkml:trace>
  <inkml:trace contextRef="#ctx0" brushRef="#br0" timeOffset="167390.0626">6369 17043 293 0,'0'0'7'16,"0"0"2"-16,-7 0 0 0,7 0 2 15,0 0 0-15,0 0 2 16,5 5 2-16,10 0 3 16,15 3-5-16,7-1-3 0,9-2 1 15,12 4 0-15,10 0-1 16,-2-5-2-16,-1-1-2 15,0-1-2-15,-6 4-1 16,-9-4-1-16,-8 2-1 16,-12 2 0-16,-7-1-1 0,-6-3 2 15,-4 3 0-15,-13-5 1 16,9 2 0-16,-9-2 0 16,0 0 0-16,-9 0-1 15,-2-2-1-15,1-1-1 16,1 1-5-16,-2-3-4 0,-1 3-7 15,12 2-20-15,-12 0-46 16,12 0-2-16</inkml:trace>
  <inkml:trace contextRef="#ctx0" brushRef="#br0" timeOffset="167937.2865">6941 16869 331 0,'0'0'1'0,"0"0"0"0,0 0 0 0,0 0 3 16,0 0 2-16,15 5 2 15,5 4 0-15,5-2 3 16,9 7-2-16,1-1 2 15,10 1-3-15,-3 9 0 16,6-5-3-16,-11 6-2 0,-3-4 0 16,-6 2 0-16,-6-2 0 15,-7 4 0-15,-7 2 1 16,-8-2 0-16,0-2 1 0,-8-7-2 16,-2 0 1-16,-2 0 0 15,-3 1-1-15,0 0-1 16,-2 2-1-16,-1-4 0 15,1-1 0-15,-3 1 0 0,2 0-1 16,1-4-3-16,3-1-8 16,1 1-10-16,-2-3-30 15,7-4-30-15,8-3-3 16</inkml:trace>
  <inkml:trace contextRef="#ctx0" brushRef="#br0" timeOffset="169041.4101">7421 16733 371 0,'0'0'5'0,"0"0"0"15,0 0 3-15,0 0-2 0,-7-12 1 16,7 12-1-16,7-17 1 16,11 3 1-16,1 0-6 15,6 2-1-15,7-3-1 16,-2 6-1-16,5 6 0 0,-3 3 2 15,-5 0-1-15,-4 9-1 16,-6 9 3-16,-9 0-1 16,-3 2 1-16,-5 1 0 0,0 1 0 15,-5 1-2-15,-3 0 1 16,3-1-2-16,-2-2 1 16,4-4 0-16,3 4 0 15,0-5 0-15,10-1 1 16,1-2 0-16,4-5 0 15,6 3 2-15,2 0-1 0,-1-3 0 16,3-2 0-16,-5 2-1 16,-3-2 1-16,1 0-1 15,-6 2 1-15,-12-7 0 0,8 18 1 16,-8-5-1-16,-10-1 1 16,-7 3 1-16,-6 2-1 15,-2-3 0-15,-7 1-1 16,0 1 0-16,-1-9-2 15,3 1-1-15,3-5-3 16,4-2-4-16,4-1-11 0,6-9-33 16,13 9-30-16,-2-21-4 15</inkml:trace>
  <inkml:trace contextRef="#ctx0" brushRef="#br0" timeOffset="169254.8396">7926 16711 446 0,'0'0'4'16,"0"0"1"-16,0 0 2 15,0 0 1-15,0 0 1 16,9-5 0-16,1-2 2 16,7-2-2-16,11-5-6 0,4-3-3 15,10-2 0-15,4-4-4 16,8 5-21-16,11-1-63 15,-18-1-3-15</inkml:trace>
  <inkml:trace contextRef="#ctx0" brushRef="#br0" timeOffset="169489.212">8499 16310 466 0,'0'0'2'16,"0"0"0"-16,0 0 1 16,0 7 1-16,5 3 2 15,-2 10-1-15,7 5 1 0,-4 5-1 16,11 6-1-16,-4 9-2 16,6 0-1-16,3 5-6 15,-2-4-6-15,7 6-36 0,-4-7-39 16,-6-3-1-1</inkml:trace>
  <inkml:trace contextRef="#ctx0" brushRef="#br0" timeOffset="169853.2449">7689 17527 376 0,'0'0'5'0,"0"0"3"16,0 0-1-16,0 0 1 0,0 0 1 15,8-11-1-15,-8 11 1 16,20-9 0-16,-8 0-7 16,3 6-11-16,0-1-39 0,5-1-30 15,-1 3-4-15</inkml:trace>
  <inkml:trace contextRef="#ctx0" brushRef="#br0" timeOffset="170002.8398">7747 17709 373 0,'0'0'4'0,"0"0"2"16,0 0 2-16,0 0 2 16,0 0 0-16,0 0 2 15,9 0-1-15,5-3 0 0,5 0-8 16,1-6-18-16,-3 0-61 15,13-4-2-15</inkml:trace>
  <inkml:trace contextRef="#ctx0" brushRef="#br0" timeOffset="170452.1619">8137 17306 433 0,'0'0'7'0,"0"0"1"16,-13-10 1-16,13 10 2 15,-9-15-1-15,4 3 1 16,5-1 0-16,0-2 0 16,7 1-11-16,13-1 0 0,2 7 0 15,3-1 0-15,5 6 0 16,0 3 0-16,-1 7 0 15,-20 1 0-15,2 7 0 16,-3 4 0-16,-8 3 0 16,0 3 0-16,0 6 0 0,-10-2 0 15,0 0 0-15,-5 9 0 16,1-4 0-16,3 1 0 16,-1 0 0-16,-6 0 0 0,9-1 0 15,-2-3 0-15,4-5 0 16,4-4 0-16,3-7 0 15,10-6 0-15,8-3 0 16,2-6 0-16,2 0 0 0,5-3 0 16,1-4 0-16,-1-3-3 15,3 0-15-15,0-5-42 16,0 6-26-16,-3-6-3 0</inkml:trace>
  <inkml:trace contextRef="#ctx0" brushRef="#br0" timeOffset="170720.4788">8591 17077 431 0,'0'0'7'16,"0"0"-1"-16,-7-9 2 15,7 9 1-15,0 0 0 16,-10-13 0-16,10 13 1 0,0 0 1 15,0 18-5-15,5 7-1 16,-2-8-5-16,4 0 0 16,-2 3 0-16,5 5 0 0,-3 2 0 15,3 0 0-15,1 3 0 16,1-1-9-16,-2 1-12 16,0 5-58-16,2-10-8 15</inkml:trace>
  <inkml:trace contextRef="#ctx0" brushRef="#br0" timeOffset="170969.8068">8828 17125 431 0,'0'0'3'16,"0"0"1"-16,0 0-1 16,0 0 2-16,-10 7-1 0,3 3 1 15,-4 0 0-15,1 7 0 16,-2 0-3-16,2 4 0 15,5-9-2-15,0 0 0 16,5 1-1-16,-3-1 0 0,3-2 1 16,0 5 0-16,6-6-1 15,3 2 0-15,4-1 0 16,2-2-4-16,0-1-7 16,4 0-35-16,4-2-34 0,-3 0-2 15</inkml:trace>
  <inkml:trace contextRef="#ctx0" brushRef="#br0" timeOffset="171385.5094">9112 17142 384 0,'0'0'6'15,"-9"-2"2"-15,2 2 2 16,-5-5 1-16,-3 5 1 0,0-3 0 16,0 3 0-16,-4 0 0 15,3 0-6-15,4 3-2 0,2 4-3 16,2 0 0-16,8-7-1 15,-2 17-1-15,2-6 1 16,7-2 0-16,4 2 0 16,1 2 0-16,1-1 1 0,6 2-1 15,-9-6-1-15,0-1 1 16,0 5-1-16,1 1 1 16,3-1-1-16,-2 4 2 15,1 3 0-15,-3 1-1 16,-1-1 3-16,2 4 0 15,-4 4-1-15,0 1 1 16,-4 1 0-16,-1 0 0 0,-2 4 0 16,-5-1 0-16,-2-2 1 15,-3-4 0-15,-5-5-2 16,3-9-2-16,-1-4 0 0,1-8 0 16,5-8 0-16,7-4 0 15,2-38 0-15,10-16 0 16,13-16-5-16,12-12-24 15,0 2-57-15,29 5-2 0</inkml:trace>
  <inkml:trace contextRef="#ctx0" brushRef="#br0" timeOffset="171938.4445">7791 17189 329 0,'0'0'2'0,"5"-23"1"16,8-1 3-16,12-10 2 16,12-12 3-16,12-2 4 0,23-10 1 15,16 0 1-15,16 5-1 16,15 11-1-16,15 13-2 16,6 13-3-16,4 16-2 15,3 21-1-15,-6 13-3 16,-6 15 0-16,-12 8 0 15,-11 12-1-15,-69-31 0 0,1 6 0 16,-11 6 0-16,-6 4 0 16,-15 3 0-16,-4 8-1 15,-13 0 1-15,-12 6-5 16,-18-2 4-16,-13 3-2 0,-14 0 0 16,-14-5 0-16,-14-3-2 15,-7-11 1-15,-8-9 0 16,-1-12 5-16,-1-18-4 15,5-16 0-15,-35-40 0 16,-4-54 0-16,56-38 0 0,62-34 0 16,78-16 0-16,72-1-8 15,65 18-39-15,39 51-43 16,5 41 2-16</inkml:trace>
  <inkml:trace contextRef="#ctx0" brushRef="#br0" timeOffset="182250.5246">3317 10464 55 0,'0'0'3'0,"0"0"3"15,0 0 4-15,6 7 6 16,-6-7 5-16,19 7 4 15,-5-2 3-15,6 1 1 16,2-5-1-16,6 2 0 0,4-1-6 16,6 1-3-16,4-3-3 15,8 0-4-15,-1 0 0 16,13 0-3-16,2 0-1 16,8 0-1-16,6 0 0 15,2-3 0-15,4 1-1 0,4-1-1 16,6 3 0-16,-2 0-1 15,2 0-1-15,1 0-1 16,-1 3 0-16,5 2 0 0,-2-2 0 16,3-1-1-16,4 0 1 15,1 1-1-15,1-3 1 16,6 0-1-16,3 0 0 16,2-5 0-16,-4 0 0 0,0 2 0 15,-1-2 1-15,-1 4-1 16,1-2 0-16,-7 0 0 15,-1 3 0-15,-2 0 0 16,0 0 0-16,0 0 0 16,2 0-1-16,-4 0 1 0,2 0 0 15,-3 0-1-15,3-2 1 16,2 2-1-16,-1-3 1 16,-4 1-1-16,0 0 1 15,-2-1-1-15,-1 0 1 0,5 3-1 16,-4-2 0-16,-3 2 1 15,0-2-1-15,1 2 0 16,2 0 1-16,3 0-1 0,-1 0 0 16,2 0 0-16,2 0 1 15,-4 0-1-15,0 0 1 16,1 0-1-16,2 0 0 0,-3 0 0 16,-4 0 0-16,1 2 1 15,-3-2-1-15,-1 2 0 16,0 1 0-16,-6 0 0 15,-1-1 0-15,2 0 0 16,-3 1 0-16,-1-1 0 0,1 4 0 16,3-5 0-1,0-1 0-15,0 3 1 0,3-1-1 16,-3 1 0-16,3-3 0 16,-6 3 1-16,3-3-1 15,-3 2 0-15,-1 0 0 0,-2 1 0 16,1-1 1-16,1-2-1 15,-1 3 0-15,2-1 0 16,-2-2 1-16,5 0-1 0,0 0 1 16,-2 0-1-16,2 0 0 15,-3 0 0-15,1 0 1 16,-1 0-1-16,1 0 0 16,2 0 2-16,-1 0-2 0,4 0 0 15,2 0 0-15,3 0 0 16,2 0 1-16,2-2 0 15,5-1-1-15,-4 1 0 16,4-3 1-16,-1 3-1 0,-4-1 0 16,3-2 1-16,-1 2-1 15,-1 2 0-15,-1-2 0 16,-2 0 0-16,6 1 0 16,-4-3 1-16,5 3-1 15,-4-4 0-15,4 2 0 0,-3-4 0 16,2 3 0-16,-5 1 0 15,2-1 1-15,-5 2-1 16,0 0 0-16,-3 2 0 0,-6 1 0 16,1 0 0-16,-7 0 0 15,-3 0 0-15,-7 0 0 16,-5 4 0-16,-8-4-1 16,-13 3 1-16,-7 2-2 0,-12-1-1 15,-7 1-7-15,-15 7-15 16,-6 3-52-16,-29 0-4 15</inkml:trace>
  <inkml:trace contextRef="#ctx0" brushRef="#br0" timeOffset="185284.5329">2382 11573 52 0,'0'0'3'0,"0"0"1"16,0 0 2-16,14 0 5 15,-3 0 3-15,3 0 4 16,2 0 3-16,9 3 2 0,-1-3-1 16,6 2 1-16,4-2-1 15,2 3-2-15,1-3-4 16,0 3-3-16,8-3-1 0,-3 2-3 16,8 1 0-16,-3 0-2 15,5-2-2-15,1 2 0 16,0 2-1-16,10-2 1 15,5-2-2-15,-1 5 0 16,4-4-1-16,2 3 0 16,4 2 0-16,0-4 0 0,5-1 0 15,0 3 0-15,5-2 1 16,-1-3 1-16,7 0 0 16,2 0 2-16,-4-3 0 15,6 1-1-15,2-1 1 0,-1-2 1 16,-1 1-2-16,4 1 0 15,0 3 0-15,-2-5-1 16,4 3 0-16,-3-1 1 0,0 0-2 16,-1 2 1-16,3 1-2 15,0-3 1-15,5 0-1 16,-2 1 0-16,-1 2-1 16,3 0 0-16,-3 0 0 0,1 0 0 15,1 0-1-15,-6 5 1 16,0-2 0-16,-1 1-1 15,0 1 1-15,-5 0-1 16,0-2 1-16,7 1-1 16,-7-1 1-16,3 2 1 15,2-3-4-15,-2 1 2 0,3 3 0 16,-3-3-1-16,2 2 1 16,-7-2 0-16,0 0-1 15,2 1 1-15,-2-4 0 0,-1 0 0 16,5 0 2-16,-7 0-2 15,-3 0 0-15,2 0 0 16,2 0 2-16,-6-2-2 0,-1 2 0 16,1 0 0-16,-2-2 0 15,3 2 0-15,-3-6 1 16,3 6-1-16,3-2 1 16,-3-1 0-16,2 0 0 0,-2 2 0 15,2-2-1-15,0 1 0 16,-3 2 0-16,3 0 0 15,-3 0 0-15,-1 0-1 16,-1 5 1-16,-3-4-1 0,-2 7 0 16,-2-5 1-16,3 4-1 15,-2-5 1-15,2 2 0 16,-2 0 0-16,-3-4 0 16,6 4 0-16,1-2 0 15,-4 0 1-15,4-2-1 0,-3 2 0 16,3 1 0-16,0 0 0 15,-1-3 1-15,-2 2-1 16,2 1 0-16,3-3 0 0,1 0 0 16,-1 0 0-16,-1 0 0 15,4 0 0-15,-4 0 1 16,2 0-1-16,-1 0 0 16,0 0 0-16,-3 0 1 0,4 0-1 15,-3 0 0-15,-1 0 0 16,5 3 1-16,-4-3-1 15,5 0 0-15,-1 0 1 16,0 0-1-16,4 0 0 16,-1 0 0-16,0 0 1 0,-2 0-1 15,-2 0 0-15,0 0 0 16,-1 0 1-16,-6 0-1 16,4-3 0-16,0 3 0 15,-6 0 0-15,4 0 0 0,-4 0 0 16,0 0 0-16,4 0 1 15,-4 0-1-15,1 0 0 16,-1 0 0-16,4 3 0 0,-4-3 1 16,1 0-1-16,-1 1 0 15,1-1 1-15,-1 3-1 16,0-3 0-16,-1 2 0 16,1-2 1-16,0 0-1 0,1 0 0 15,3 0 0-15,-1 0 0 16,-2 0 0-16,-1 0 0 15,3-2 0-15,-3 2 0 0,-1 0 0 16,1 0 1-16,-1-3-1 16,-1 3 0-16,-3 0 0 15,1 0 0-15,2 0 0 16,-5 5 0-16,0-2 0 16,3 0 0-16,-2-3 0 15,5 4 0-15,2-1 0 0,-2-1 1 16,6 3-1-16,-5-2 0 15,1 1 0-15,-2-1 0 16,3 2 0-16,-1-3 0 0,0 1 1 16,-4-1-2-16,3-2 2 15,-1 3-2-15,-1-3 1 16,3 0 0-16,-3 1 0 0,0-1 0 16,3 3 0-16,-4 0 0 15,7-1 0-15,-6 1 0 16,-1 2 0-16,2-1 0 15,-4 2 0-15,1-1 0 16,2 1 0-16,0-5 0 16,-4 5 0-16,6-4 0 0,-2 1 0 15,1 0 0-15,-2-2 0 16,3-1 0-16,-1 0 0 16,1 0 0-16,-2 3 0 15,1-3 0-15,-2 0 0 0,2 0 0 16,-4 0 0-16,1 0 0 15,2 0 1-15,0 0-1 16,-5 0 0-16,3 0 0 0,-8 2 0 16,5-2 0-16,-7 0 1 15,0-2-1-15,-5-2 0 16,-4-2 0-16,2 4 0 16,-6-5 0-16,2-2 0 0,-3 7-1 15,-4-5 1-15,-1 4 0 16,5-2 0-16,-8 0 0 15,3-1 0-15,-6 5 0 16,0-2 0-16,-3-2 0 16,0 1 0-16,-2-2 1 15,-3 2-1-15,1-4 0 0,0 1 0 16,1-1 0-16,-1 2 0 16,4-2 1-16,3-2 0 15,-5 0 0-15,7 0 0 0,-7-4 0 16,4 5 1-16,-6 2-1 15,2-3 0-15,-10 0 0 16,-1 6-1-16,1-4 0 0,-3 1 0 16,1-1 1-16,0 3-1 15,-1-5 0-15,0 2 0 16,3-2 0-16,2 1 0 16,1-1 0-16,-3-2 0 15,2-1 0-15,-2 3 0 0,0-4 0 16,-3 3 0-16,1-1 0 15,-4-1 0-15,2 4 0 16,-4-1 0-16,1 0 0 0,-1 0 1 16,-4 1-1-1,6-4 0-15,1 3 0 0,-5-3 1 16,2 3-1-16,3-2 0 16,-2-5 0-16,-1 2 0 15,1-2 0-15,-1-3 0 0,0 2 0 16,3-4-1-16,-5 2 1 15,3 0 0-15,-1 0-1 16,-2 2 1-16,0-1-1 0,2 2 1 16,-1 0 0-16,-1-3 0 15,-1 3-2-15,-2-1 1 16,-2 3-1-16,1 1 1 16,-2-4-1-16,-1 3 0 0,-3 3 0 15,0 0-1-15,0-1 2 16,0 0-1-16,-5 4-1 15,-3-3-2-15,8 12-6 16,-19-18-5-16,4 13-18 0,2 3-44 16,-16-1-3-1</inkml:trace>
  <inkml:trace contextRef="#ctx0" brushRef="#br0" timeOffset="187263.7437">1574 12676 174 0,'0'0'6'0,"0"0"2"16,0 0-1-16,0 0 0 15,0 0 0-15,0-8 0 16,0 8 2-16,15 0 1 0,-1 0-3 16,7 3-2-16,6 2 3 15,5-3 1 1,8 3 1-16,5-3 0 0,7-2-1 15,5 3 1-15,5-3-1 16,8 0 1-16,2 0-3 16,8 0 0-16,-2 0-2 15,10 0 1-15,4-3-1 0,2 3-1 16,11 0 1-16,2 0-1 16,9-2 0-16,4-1 0 15,4 1-1-15,5 0 1 16,1-1-1-16,2 1-1 0,-1-1 0 15,4 1 0-15,-2-3-1 16,-6 2 0-16,6 1 0 0,-4-3 0 16,-3 3 0-16,1-1 0 15,3 1 1-15,-3-3 0 16,4 3 1-16,-2-1-1 16,1 0 0-16,-1 1 1 0,2-1-1 15,2 3 0-15,-7 0-1 16,1 0 0-16,-5 0 0 15,-3 5 0-15,1-5 0 16,-3 0 0-16,-6 0-1 16,-1 0 1-16,-4 0-1 15,-4 0 1-15,2 0-1 0,-4-5 1 16,-3 1-1-16,-2-1 1 16,-3-3-1-16,-3 0 1 15,1 0-1-15,-4 4 0 0,-1-1 0 16,-3 0 0-16,-2 0 1 15,-1 0-1-15,-4 0 0 16,-3 3 1-16,-5-6-1 0,-3 1 0 16,-1-3 1-16,-4 0 0 15,-7-2-1-15,1-3 1 16,-14 0 0-16,4 0 1 0,-13 0-1 16,0-2 1-16,-11-3 1 15,-1 3-2-15,-6-5 1 16,-1-1 0-16,-10 1 1 15,2-5-1-15,-3-1-1 0,-4 1 1 16,-7 0-1-16,-3-3 0 16,-7 3-1-1,1 0 1-15,-4 0-1 0,-3-1 0 16,-6 3 0-16,-1 1 1 16,-4 1-1-16,-4 2 0 15,-6-2 1-15,4 5-1 0,-9 1 0 16,-4 0 0-16,0 3 0 15,-5-1 0-15,-3-2 0 16,-4 3 0-16,-5 2 0 0,1-5 0 16,-5 2 0-16,2 1 0 15,-6-1 0-15,3-3 0 16,-6 2 1-16,-2 0-1 16,0 0 0-16,-3 5-1 0,-4-1 1 15,-3 4 0-15,-2-2 0 16,-9 2 0-16,4 0 1 15,-3 1-1-15,-2 2 1 16,2-1-1-16,-5 0 1 0,0 1-1 16,0 0 1-1,0 2-1-15,1-1 0 0,-4 1 0 16,-2 3 0-16,-2-3 0 16,1 1 0-16,2 2 0 15,-3 0-1-15,-3-2 1 0,3 2 1 16,-7 0-1-16,8 0 0 15,-6 2 0-15,-3 0 0 16,3 1 0-16,0 2-1 0,2 0 1 16,-2 0-1-16,3 0 0 15,1 0 0-15,3-1 0 16,0 1 0-16,2 3 0 0,1-6 1 16,2 6-1-16,5 0 1 15,0-4-1-15,8 4 1 16,-1-1 0-16,6 4 0 15,1-2-1-15,9 3 1 16,3 1 0-16,3-1 0 0,4 2-1 16,4 3 1-16,8-1 0 15,2 0 0-15,9 3-1 16,3-2 1-16,6 2-1 16,1 2 0-16,9 2 1 15,2 1-1-15,1-2 0 16,7 6 0-16,-3-4 1 0,2 6-1 15,4-3 1-15,4 3 0 16,-3 0-1-16,6 4 1 0,2-1-1 16,5 2 0-16,2-1 1 15,3 4-1-15,13 1 1 16,4-3 0-16,13 2 0 0,15-1 1 16,10-5 0-16,19-1 0 15,13-2 0-15,23-7 0 16,19-4-1-16,24-1-16 15,27-4-62-15,4-7-1 16</inkml:trace>
  <inkml:trace contextRef="#ctx0" brushRef="#br0" timeOffset="199784.865">9295 13622 154 0,'0'0'7'0,"0"0"2"15,0 0 1-15,0 0 0 16,0 0 1-16,0 0-1 16,0 0 1-16,-2-10 0 15,2 10-4-15,10-3-3 0,2 1 1 16,6 0 0-16,4-1 1 16,8 1 2-16,7-3 1 0,5 0 0 15,10 0 0-15,3 0 0 16,10 0-2-16,2 1 0 15,4-1 1-15,7-1-2 16,4 1-2-16,0 1-1 16,5 1-1-16,-2-3 0 15,2 4-1-15,2-2 1 0,-2-2-2 16,0 1 1-16,3-2 1 16,0-1 0-16,-4-1 1 15,6-1-1-15,-3 0 1 16,3 3 0-16,0 1 1 15,-2 0 0-15,-1 0-1 0,-2 1 0 16,3 1-1-16,-5-1 0 16,-1 1 1-16,-5 2-1 0,4 2-1 15,-9 0 0-15,-4 0 0 16,-8 0-1-16,-6 0 1 16,-8 0-2-16,-6 2 0 15,-14 4-2-15,-6-6-6 0,-6 4-10 16,-7 2-20-16,-6 4-35 15,-31-3-4 17</inkml:trace>
  <inkml:trace contextRef="#ctx0" brushRef="#br1" timeOffset="204145.596">9126 13679 253 0,'0'0'4'0,"0"0"1"16,0 0-2-16,0 0 0 0,0 0 0 16,0 0 0-1,0 0 2-15,0 0 1 0,10 0-3 16,0 0 2-16,13 3 1 16,-1-1 1-16,12 1 1 15,4-1 2-15,9-2 0 16,13 0-2-16,2-5 0 0,13 3 0 15,5-8 0-15,11 0 0 16,5-2-2-16,12 2 1 16,2-4-3-16,3 0-1 0,-1 2 0 15,2-1-1-15,-1 6-1 16,-2-1 0-16,-4 4 0 16,-5-1 0-16,3 2 0 15,-6 1 0-15,3-4 0 0,5 5 1 16,-3-2-1-16,6-3 0 15,-4 1 0-15,3 4 0 16,1-2 0-16,0 0 1 0,-3 1-2 16,-8 2 1-16,-3-3 0 15,-3 3 0-15,-6 0 0 16,-2 0-1-16,-6 0 1 16,-2 0-1-16,-5 3 1 15,-4-3-1-15,1 0 1 16,-7 0-1-16,-7 0 0 0,-9-3 0 15,-2 0-1-15,-12 3 1 16,-8-1 0-16,-4 1 1 16,-8 0 0-16,-12 0 3 15,9 0-1 1,-9 0 1-16,0 0 1 16,0 0-1-16,0 0 0 15,0 0 0-15,0 0 0 16,0 0-3-16,0 0-2 15,0 0 0-15,0 1-1 16,0-1 1-16,-5 18-1 0,-1-6 0 16,1 7 1-16,0 5 1 15,-2 10 1-15,0 9 1 16,-4 6 1-16,6 9 1 16,-2 3-1-16,2 11 0 15,3 0 0-15,0 6-1 16,-2 2 0-16,4 2 0 0,0-2-1 15,0 1-1-15,4-4 1 16,-2 0-1-16,2-3 1 16,-1-5-1-16,0 0 0 0,-1-1-1 15,0-9 1-15,1 0-1 16,-1-2 0-16,1-4 1 16,-1-2-1-16,4-4 0 0,-4-2 1 15,0-2-1-15,1-1 2 16,-3-3-1-16,5 1 1 15,-3-3-1-15,1-2 0 0,-3-3 1 16,2 0-1-16,1-6 1 16,-1 0-2-16,0-1 0 15,-2-5 1-15,4-6-1 16,-2-1 1-16,-2-2 0 16,0-11 0-16,3 12 0 15,-3-12 0-15,0 0 1 16,0 0 0-16,0 0 0 0,0 0 1 15,0 0 0-15,0 0 0 16,0 0 1-16,0 0 0 16,0 0 0-16,0 0 0 0,0 0-1 15,-13 1 0-15,-2-1 0 16,-3-1-1-16,-7-2-1 16,-9 0 0-16,-6 0 0 0,-10 1 0 15,-1 1 0-15,-9-4 0 16,-7 4-1-16,-6-2 1 15,-1 1 0-15,-6 2 0 0,0 0-1 16,-6 0 1-16,-7 2-1 16,-1 2 1-1,-3 4 0-15,-2 1 0 0,0-2 0 16,-6 0 0-16,2 0-1 16,-1 1 1-16,3-3 0 15,-1 0 0-15,-3 2 0 16,4 1 0-16,-7-4-1 15,6 1 1-15,1 3 0 0,-1-1-1 16,5-2 1-16,0 0 0 16,5 0 0-16,5 0 0 0,0 1 0 15,10-2-1-15,0 1 1 16,7-2 0-16,4-1 0 16,5 4 0-16,7-5 0 0,-1 5 0 15,11-4 0-15,-2 3 0 16,4-3 0-16,1 3 0 15,2 0 0-15,5 0-1 16,-3 0 1-16,7 2 0 16,-2-4-1-16,2 5 1 0,5-7 0 15,0 4 0-15,5 1 0 16,0-2-1-16,5-1 1 16,1 0 0-16,-2 2 0 15,7-2 0-15,-1-1 0 16,10-2 0-16,-15 3 1 15,15-3-1-15,-8 0 1 0,8 0-1 16,0 0 1-16,0 0 0 16,-10-8 0-16,10 8 0 0,-3-21 0 15,1 7 0-15,0-3-1 16,-1-5 0-16,-2-8 1 16,0-5 0-16,3-5-1 15,0-7 1-15,-3-2-1 0,1-3 0 16,2-8 0-16,0 3 0 15,-1-4 1-15,-2-4-1 16,1 3 0-16,-4 0 1 0,0-6 0 16,1 5-1-1,2-7 1-15,-2 3 0 0,2 1 0 16,-1-4-1-16,2 3 0 16,1 1 0-16,-2 1 0 15,3 2 0-15,-1 5 0 16,-1-2-1-16,-3 6 2 0,6 1 0 15,-4 2 0-15,0 7-1 16,0-1 1-16,-2 0-1 16,0 2 1-16,1 4 0 0,-1 3-2 15,1 0 1-15,0 1-1 16,0 2 0-16,1 3 1 16,0 0-1-16,3 3 1 15,-1 1-1-15,0 4 1 0,3 3-1 16,0-2 1-16,-1 7-1 15,1 2 1-15,0 2 0 16,0 10 0-16,0-14 0 16,0 14-1-16,0 0 0 0,0-9 0 15,0 9 0-15,7-3 0 16,5 1 0-16,8-3 0 16,5 3 0-16,12-3 0 15,8 0 1-15,12 0 0 16,12-2 0-16,10-1 0 0,12 1 0 15,10-1 0-15,14 0-1 16,4 2 2-16,11 0-2 16,6-1 2-16,4 4-1 15,9-2 0-15,3 2 0 0,4 2 1 16,-2-2-1-16,5 0 0 16,2-2 0-16,2-2 0 15,0 0 0-15,-4-3 0 0,-1 3 0 16,-14-1 0-16,2-1 0 15,-15 3 0-15,-5-2 0 16,-22 4 0-16,-10 2 0 0,-19 2-1 16,-13 0 1-16,-16 0-1 15,-13 0 1-15,-8 2-1 16,-10 1 0-16,-5 1 0 16,-10-4-1-16,3 13-4 0,-3-3-7 15,-63 19-69 32,-14 1-2-47</inkml:trace>
  <inkml:trace contextRef="#ctx0" brushRef="#br1" timeOffset="208365.5289">10692 12961 370 0,'0'0'6'0,"0"0"3"16,0 0 1-16,0 0 2 16,0 0 0-16,5-6 1 15,-5 6 1-15,0 0 0 0,0 0-5 16,10 0-1-16,-10 0-2 15,13 6-1-15,-3 1 0 16,4 3-1-16,1 0 1 16,6 2-2-16,-2 0 0 0,1 4 0 15,0-4-3-15,-3 1 0 16,0-4 0-16,1-1 0 16,-3-3 0-16,-3-3 0 0,3-2 0 15,0-7 0-15,5-4 0 16,0-8 0-16,5-12 0 15,5 0 0-15,7-16 0 16,7-3 0-16,5-4 0 16,4-3 0-16,0 1 0 0,3 0 0 15,0 5 0-15,-4 6 0 16,-5 5 0-16,-7 7 0 16,-6 7 0-16,-6 4 0 15,-3 4 0-15,-7 6 0 0,-4 4 0 16,-3 1 0-16,-11 7 0 15,9-5 0-15,-9 5 0 16,0 0 0-16,0 0 0 16,0 0 0-16,0 0 0 15,0 0 0-15,0 0 0 0,0 0 0 16,0 0 0-16,0 0 0 16,3 5 0-16,-3-5 0 15,2 10 0-15,-2-10 0 16,0 17-83-16,0-2-10 15</inkml:trace>
  <inkml:trace contextRef="#ctx0" brushRef="#br1" timeOffset="215478.4732">4400 15484 256 0,'0'0'9'0,"0"0"4"16,6-7 4-16,-6 7 1 0,5-9 1 16,-5 9 1-16,7-10 2 15,-7 10 1-15,0 0-9 16,9-10-3-16,-9 10-2 0,9-3-2 16,-9 3-1-16,14 0 0 15,-2 0-1-15,6 0 0 16,-3 3-1-16,5 2 0 15,-3 3-1-15,3-1 0 0,0-2-1 16,-3 2 0-16,0 0 0 16,-1-2 0-16,-4-2 1 15,3-3 1-15,0-3 1 16,0-6 0-16,4-13 0 16,4-6 2-16,4-14-7 0,8-8 0 15,7-12 0-15,6-5 0 16,4-1 0-16,3-5 0 15,-1 4 0-15,-4 7 0 0,-4 9 0 16,-7 12 0 0,-9 9 0-16,-9 12 0 0,-5 5 0 15,-7 10 0-15,-9 5 0 16,0 0 0-16,0 0 0 16,0 0 0-16,0 0 0 0,0 0 0 15,13-27-47-15,-13 27-45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43B82EB1-B157-497A-B3B0-151FD3C30A73}" type="datetimeFigureOut">
              <a:rPr lang="en-CA"/>
              <a:pPr>
                <a:defRPr/>
              </a:pPr>
              <a:t>2021-01-23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12C65C7-A042-4799-86BB-627996430EC7}" type="slidenum">
              <a:rPr lang="en-CA" altLang="en-US"/>
              <a:pPr>
                <a:defRPr/>
              </a:pPr>
              <a:t>‹#›</a:t>
            </a:fld>
            <a:endParaRPr lang="en-CA" altLang="en-US"/>
          </a:p>
        </p:txBody>
      </p:sp>
    </p:spTree>
    <p:extLst>
      <p:ext uri="{BB962C8B-B14F-4D97-AF65-F5344CB8AC3E}">
        <p14:creationId xmlns:p14="http://schemas.microsoft.com/office/powerpoint/2010/main" val="16268886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7895E2-9FCB-4111-942F-7A6951F58E06}" type="slidenum">
              <a:rPr lang="en-US" altLang="en-US" smtClean="0"/>
              <a:pPr/>
              <a:t>1</a:t>
            </a:fld>
            <a:endParaRPr lang="en-US" altLang="en-US"/>
          </a:p>
        </p:txBody>
      </p:sp>
    </p:spTree>
    <p:extLst>
      <p:ext uri="{BB962C8B-B14F-4D97-AF65-F5344CB8AC3E}">
        <p14:creationId xmlns:p14="http://schemas.microsoft.com/office/powerpoint/2010/main" val="230349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562256-33F3-400F-833D-1C6D9017A847}" type="slidenum">
              <a:rPr lang="en-CA" altLang="en-US" smtClean="0"/>
              <a:pPr/>
              <a:t>2</a:t>
            </a:fld>
            <a:endParaRPr lang="en-CA" altLang="en-US"/>
          </a:p>
        </p:txBody>
      </p:sp>
    </p:spTree>
    <p:extLst>
      <p:ext uri="{BB962C8B-B14F-4D97-AF65-F5344CB8AC3E}">
        <p14:creationId xmlns:p14="http://schemas.microsoft.com/office/powerpoint/2010/main" val="3139001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6" name="Group 11"/>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4"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90786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 name="Group 10"/>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6"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9006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7423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5"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57790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15739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Vertical Text">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3026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MECH">
    <p:spTree>
      <p:nvGrpSpPr>
        <p:cNvPr id="1" name=""/>
        <p:cNvGrpSpPr/>
        <p:nvPr/>
      </p:nvGrpSpPr>
      <p:grpSpPr>
        <a:xfrm>
          <a:off x="0" y="0"/>
          <a:ext cx="0" cy="0"/>
          <a:chOff x="0" y="0"/>
          <a:chExt cx="0" cy="0"/>
        </a:xfrm>
      </p:grpSpPr>
      <p:pic>
        <p:nvPicPr>
          <p:cNvPr id="4"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1"/>
          <p:cNvGrpSpPr>
            <a:grpSpLocks/>
          </p:cNvGrpSpPr>
          <p:nvPr/>
        </p:nvGrpSpPr>
        <p:grpSpPr bwMode="auto">
          <a:xfrm>
            <a:off x="2133600" y="64770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 name="Title 1"/>
          <p:cNvSpPr>
            <a:spLocks noGrp="1"/>
          </p:cNvSpPr>
          <p:nvPr>
            <p:ph type="title"/>
          </p:nvPr>
        </p:nvSpPr>
        <p:spPr>
          <a:xfrm>
            <a:off x="304801" y="274638"/>
            <a:ext cx="8518523" cy="943927"/>
          </a:xfrm>
        </p:spPr>
        <p:txBody>
          <a:bodyPr>
            <a:normAutofit/>
          </a:bodyPr>
          <a:lstStyle>
            <a:lvl1pPr>
              <a:defRPr sz="3600"/>
            </a:lvl1pPr>
          </a:lstStyle>
          <a:p>
            <a:r>
              <a:rPr lang="en-US" dirty="0"/>
              <a:t>Click to edit Master title style</a:t>
            </a:r>
          </a:p>
        </p:txBody>
      </p:sp>
      <p:sp>
        <p:nvSpPr>
          <p:cNvPr id="8" name="Content Placeholder 7"/>
          <p:cNvSpPr>
            <a:spLocks noGrp="1"/>
          </p:cNvSpPr>
          <p:nvPr>
            <p:ph sz="quarter" idx="1"/>
          </p:nvPr>
        </p:nvSpPr>
        <p:spPr>
          <a:xfrm>
            <a:off x="304801" y="1418272"/>
            <a:ext cx="8518524" cy="5058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Date Placeholder 16"/>
          <p:cNvSpPr>
            <a:spLocks noGrp="1"/>
          </p:cNvSpPr>
          <p:nvPr>
            <p:ph type="dt" sz="half" idx="10"/>
          </p:nvPr>
        </p:nvSpPr>
        <p:spPr>
          <a:xfrm>
            <a:off x="457200" y="6492875"/>
            <a:ext cx="2133600" cy="365125"/>
          </a:xfrm>
        </p:spPr>
        <p:txBody>
          <a:bodyPr/>
          <a:lstStyle/>
          <a:p>
            <a:pPr>
              <a:defRPr/>
            </a:pPr>
            <a:fld id="{1B5DDA5B-0DCC-4B35-8048-DB090EE34DE8}" type="datetime3">
              <a:rPr lang="en-CA" smtClean="0"/>
              <a:pPr>
                <a:defRPr/>
              </a:pPr>
              <a:t>23 January 2021</a:t>
            </a:fld>
            <a:endParaRPr lang="en-CA"/>
          </a:p>
        </p:txBody>
      </p:sp>
      <p:sp>
        <p:nvSpPr>
          <p:cNvPr id="18" name="Slide Number Placeholder 17"/>
          <p:cNvSpPr>
            <a:spLocks noGrp="1"/>
          </p:cNvSpPr>
          <p:nvPr>
            <p:ph type="sldNum" sz="quarter" idx="11"/>
          </p:nvPr>
        </p:nvSpPr>
        <p:spPr>
          <a:xfrm>
            <a:off x="6629400" y="6492875"/>
            <a:ext cx="2133600" cy="365125"/>
          </a:xfrm>
        </p:spPr>
        <p:txBody>
          <a:bodyPr/>
          <a:lstStyle/>
          <a:p>
            <a:pPr>
              <a:defRPr/>
            </a:pPr>
            <a:fld id="{329D9082-6628-4ABA-973B-A62DDACA0227}" type="slidenum">
              <a:rPr lang="en-CA" altLang="en-US" smtClean="0"/>
              <a:pPr>
                <a:defRPr/>
              </a:pPr>
              <a:t>‹#›</a:t>
            </a:fld>
            <a:endParaRPr lang="en-CA" altLang="en-US" dirty="0"/>
          </a:p>
        </p:txBody>
      </p:sp>
      <p:sp>
        <p:nvSpPr>
          <p:cNvPr id="19" name="Footer Placeholder 18"/>
          <p:cNvSpPr>
            <a:spLocks noGrp="1"/>
          </p:cNvSpPr>
          <p:nvPr>
            <p:ph type="ftr" sz="quarter" idx="12"/>
          </p:nvPr>
        </p:nvSpPr>
        <p:spPr>
          <a:xfrm>
            <a:off x="3124200" y="6492240"/>
            <a:ext cx="3505200" cy="365125"/>
          </a:xfrm>
        </p:spPr>
        <p:txBody>
          <a:bodyPr/>
          <a:lstStyle/>
          <a:p>
            <a:pPr>
              <a:defRPr/>
            </a:pPr>
            <a:r>
              <a:rPr lang="en-IN" dirty="0"/>
              <a:t>DE  ZG561</a:t>
            </a:r>
            <a:r>
              <a:rPr lang="en-CA" dirty="0"/>
              <a:t>, MECHANISMS AND ROBOTICS</a:t>
            </a:r>
          </a:p>
        </p:txBody>
      </p:sp>
    </p:spTree>
    <p:extLst>
      <p:ext uri="{BB962C8B-B14F-4D97-AF65-F5344CB8AC3E}">
        <p14:creationId xmlns:p14="http://schemas.microsoft.com/office/powerpoint/2010/main" val="100312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3DE923C3-CD8C-4738-95ED-94BC2E42DD68}" type="datetime3">
              <a:rPr lang="en-CA" smtClean="0"/>
              <a:pPr>
                <a:defRPr/>
              </a:pPr>
              <a:t>23 January 2021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r>
              <a:rPr lang="en-US"/>
              <a:t>DE  ZG561, MECHANISMS AND ROBOTICS</a:t>
            </a:r>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329D9082-6628-4ABA-973B-A62DDACA0227}"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7" r:id="rId5"/>
    <p:sldLayoutId id="2147483708" r:id="rId6"/>
    <p:sldLayoutId id="2147483709" r:id="rId7"/>
    <p:sldLayoutId id="2147483696" r:id="rId8"/>
    <p:sldLayoutId id="2147483710" r:id="rId9"/>
    <p:sldLayoutId id="2147483711" r:id="rId10"/>
    <p:sldLayoutId id="2147483712" r:id="rId11"/>
    <p:sldLayoutId id="2147483713" r:id="rId12"/>
    <p:sldLayoutId id="2147483714" r:id="rId13"/>
    <p:sldLayoutId id="2147483715" r:id="rId14"/>
    <p:sldLayoutId id="2147483716" r:id="rId15"/>
  </p:sldLayoutIdLst>
  <p:hf hd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2pPr>
      <a:lvl3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3pPr>
      <a:lvl4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4pPr>
      <a:lvl5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 Id="rId5" Type="http://schemas.openxmlformats.org/officeDocument/2006/relationships/image" Target="../media/image130.emf"/><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image" Target="../media/image15.emf"/><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210.emf"/><Relationship Id="rId4" Type="http://schemas.openxmlformats.org/officeDocument/2006/relationships/customXml" Target="../ink/ink14.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6.gif"/><Relationship Id="rId1" Type="http://schemas.openxmlformats.org/officeDocument/2006/relationships/slideLayout" Target="../slideLayouts/slideLayout8.xml"/><Relationship Id="rId4" Type="http://schemas.openxmlformats.org/officeDocument/2006/relationships/image" Target="../media/image37.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1.xml"/><Relationship Id="rId5" Type="http://schemas.openxmlformats.org/officeDocument/2006/relationships/image" Target="../media/image5.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40.emf"/><Relationship Id="rId5" Type="http://schemas.openxmlformats.org/officeDocument/2006/relationships/customXml" Target="../ink/ink18.xml"/><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49.emf"/><Relationship Id="rId5" Type="http://schemas.openxmlformats.org/officeDocument/2006/relationships/customXml" Target="../ink/ink24.xml"/><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1.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53.png"/><Relationship Id="rId1" Type="http://schemas.openxmlformats.org/officeDocument/2006/relationships/slideLayout" Target="../slideLayouts/slideLayout8.xml"/><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tiff"/><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7.jpg"/><Relationship Id="rId1" Type="http://schemas.openxmlformats.org/officeDocument/2006/relationships/slideLayout" Target="../slideLayouts/slideLayout8.xml"/><Relationship Id="rId4" Type="http://schemas.openxmlformats.org/officeDocument/2006/relationships/image" Target="../media/image58.emf"/></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7.jpg"/><Relationship Id="rId1" Type="http://schemas.openxmlformats.org/officeDocument/2006/relationships/slideLayout" Target="../slideLayouts/slideLayout8.xml"/><Relationship Id="rId4" Type="http://schemas.openxmlformats.org/officeDocument/2006/relationships/image" Target="../media/image59.emf"/></Relationships>
</file>

<file path=ppt/slides/_rels/slide3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1.emf"/></Relationships>
</file>

<file path=ppt/slides/_rels/slide3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emf"/></Relationships>
</file>

<file path=ppt/slides/_rels/slide35.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4.emf"/></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6.em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6.emf"/><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0" y="3505200"/>
            <a:ext cx="6400800" cy="1524000"/>
          </a:xfrm>
        </p:spPr>
        <p:txBody>
          <a:bodyPr/>
          <a:lstStyle/>
          <a:p>
            <a:pPr fontAlgn="auto">
              <a:spcAft>
                <a:spcPts val="0"/>
              </a:spcAft>
              <a:defRPr/>
            </a:pPr>
            <a:r>
              <a:rPr lang="en-US" sz="3600" dirty="0"/>
              <a:t>Mechanisms and Robotics</a:t>
            </a:r>
            <a:br>
              <a:rPr lang="en-US" sz="3600" dirty="0"/>
            </a:br>
            <a:r>
              <a:rPr lang="en-US" sz="3600" dirty="0"/>
              <a:t/>
            </a:r>
            <a:br>
              <a:rPr lang="en-US" sz="3600" dirty="0"/>
            </a:br>
            <a:r>
              <a:rPr lang="en-US" sz="3600" dirty="0"/>
              <a:t>		</a:t>
            </a:r>
            <a:r>
              <a:rPr lang="en-IN" sz="3600" dirty="0"/>
              <a:t> DE </a:t>
            </a:r>
            <a:r>
              <a:rPr lang="en-IN" sz="3600" dirty="0" smtClean="0"/>
              <a:t>ES </a:t>
            </a:r>
            <a:r>
              <a:rPr lang="en-IN" sz="3600" dirty="0"/>
              <a:t>ZG561</a:t>
            </a:r>
            <a:endParaRPr lang="en-US" sz="3600" dirty="0"/>
          </a:p>
        </p:txBody>
      </p:sp>
      <p:sp>
        <p:nvSpPr>
          <p:cNvPr id="15363" name="Content Placeholder 5"/>
          <p:cNvSpPr>
            <a:spLocks noGrp="1"/>
          </p:cNvSpPr>
          <p:nvPr>
            <p:ph sz="quarter" idx="13"/>
          </p:nvPr>
        </p:nvSpPr>
        <p:spPr>
          <a:xfrm>
            <a:off x="2195736" y="5410200"/>
            <a:ext cx="6338664" cy="533400"/>
          </a:xfrm>
        </p:spPr>
        <p:txBody>
          <a:bodyPr/>
          <a:lstStyle/>
          <a:p>
            <a:pPr>
              <a:spcBef>
                <a:spcPct val="0"/>
              </a:spcBef>
            </a:pPr>
            <a:r>
              <a:rPr lang="en-US" altLang="en-US" sz="3200" b="1" dirty="0" smtClean="0">
                <a:solidFill>
                  <a:srgbClr val="FF0000"/>
                </a:solidFill>
              </a:rPr>
              <a:t>Lecture-3</a:t>
            </a:r>
            <a:endParaRPr lang="en-US" altLang="en-US" sz="3200" b="1" dirty="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lvl="0"/>
            <a:r>
              <a:rPr lang="en-US" dirty="0" smtClean="0"/>
              <a:t>Load Carrying Capacity</a:t>
            </a:r>
            <a:endParaRPr lang="en-US" dirty="0"/>
          </a:p>
        </p:txBody>
      </p:sp>
      <p:sp>
        <p:nvSpPr>
          <p:cNvPr id="3" name="Content Placeholder 2"/>
          <p:cNvSpPr>
            <a:spLocks noGrp="1"/>
          </p:cNvSpPr>
          <p:nvPr>
            <p:ph sz="quarter" idx="1"/>
          </p:nvPr>
        </p:nvSpPr>
        <p:spPr>
          <a:xfrm>
            <a:off x="609600" y="1371600"/>
            <a:ext cx="8153400" cy="4937760"/>
          </a:xfrm>
        </p:spPr>
        <p:txBody>
          <a:bodyPr/>
          <a:lstStyle/>
          <a:p>
            <a:pPr marL="457200" indent="-457200" algn="just">
              <a:buFont typeface="+mj-lt"/>
              <a:buAutoNum type="arabicPeriod"/>
            </a:pPr>
            <a:r>
              <a:rPr lang="en-US" sz="2300" dirty="0" smtClean="0"/>
              <a:t>The load the robot can carry at its weakest position without including the weight of the end effector, while maintaining its specified accuracy.</a:t>
            </a:r>
          </a:p>
          <a:p>
            <a:pPr marL="457200" indent="-457200" algn="just">
              <a:buFont typeface="+mj-lt"/>
              <a:buAutoNum type="arabicPeriod"/>
            </a:pPr>
            <a:endParaRPr lang="en-US" sz="2300" dirty="0"/>
          </a:p>
          <a:p>
            <a:pPr marL="457200" indent="-457200" algn="just">
              <a:buFont typeface="+mj-lt"/>
              <a:buAutoNum type="arabicPeriod"/>
            </a:pPr>
            <a:endParaRPr lang="en-US" sz="2300" dirty="0" smtClean="0"/>
          </a:p>
          <a:p>
            <a:pPr marL="457200" indent="-457200" algn="just">
              <a:buFont typeface="+mj-lt"/>
              <a:buAutoNum type="arabicPeriod"/>
            </a:pPr>
            <a:r>
              <a:rPr lang="en-US" sz="2300" dirty="0" smtClean="0"/>
              <a:t>Effective/Net </a:t>
            </a:r>
            <a:r>
              <a:rPr lang="en-US" sz="2300" dirty="0"/>
              <a:t>load carrying </a:t>
            </a:r>
            <a:r>
              <a:rPr lang="en-US" sz="2300" dirty="0" smtClean="0"/>
              <a:t>Capacity </a:t>
            </a:r>
            <a:r>
              <a:rPr lang="en-US" sz="2300" dirty="0"/>
              <a:t>= </a:t>
            </a:r>
          </a:p>
          <a:p>
            <a:pPr marL="0" indent="0" algn="just">
              <a:buNone/>
            </a:pPr>
            <a:r>
              <a:rPr lang="en-US" sz="2300" dirty="0" smtClean="0"/>
              <a:t>(Load carrying capacity – weight of the end effector)@ the weakest position</a:t>
            </a:r>
            <a:endParaRPr lang="en-US" sz="23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10</a:t>
            </a:fld>
            <a:endParaRPr lang="en-CA" altLang="en-US" dirty="0"/>
          </a:p>
        </p:txBody>
      </p:sp>
      <p:sp>
        <p:nvSpPr>
          <p:cNvPr id="6" name="Footer Placeholder 5"/>
          <p:cNvSpPr>
            <a:spLocks noGrp="1"/>
          </p:cNvSpPr>
          <p:nvPr>
            <p:ph type="ftr" sz="quarter" idx="12"/>
          </p:nvPr>
        </p:nvSpPr>
        <p:spPr/>
        <p:txBody>
          <a:bodyPr/>
          <a:lstStyle/>
          <a:p>
            <a:pPr>
              <a:defRPr/>
            </a:pPr>
            <a:r>
              <a:rPr lang="en-IN"/>
              <a:t>DE  ZG561</a:t>
            </a:r>
            <a:r>
              <a:rPr lang="en-CA"/>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281160" y="361800"/>
              <a:ext cx="8394840" cy="6089400"/>
            </p14:xfrm>
          </p:contentPart>
        </mc:Choice>
        <mc:Fallback>
          <p:pic>
            <p:nvPicPr>
              <p:cNvPr id="7" name="Ink 6"/>
              <p:cNvPicPr/>
              <p:nvPr/>
            </p:nvPicPr>
            <p:blipFill>
              <a:blip r:embed="rId3"/>
              <a:stretch>
                <a:fillRect/>
              </a:stretch>
            </p:blipFill>
            <p:spPr>
              <a:xfrm>
                <a:off x="265320" y="345600"/>
                <a:ext cx="8426160" cy="6122520"/>
              </a:xfrm>
              <a:prstGeom prst="rect">
                <a:avLst/>
              </a:prstGeom>
            </p:spPr>
          </p:pic>
        </mc:Fallback>
      </mc:AlternateContent>
    </p:spTree>
    <p:extLst>
      <p:ext uri="{BB962C8B-B14F-4D97-AF65-F5344CB8AC3E}">
        <p14:creationId xmlns:p14="http://schemas.microsoft.com/office/powerpoint/2010/main" val="30361601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454614"/>
            <a:ext cx="8518523" cy="763951"/>
          </a:xfrm>
        </p:spPr>
        <p:txBody>
          <a:bodyPr/>
          <a:lstStyle/>
          <a:p>
            <a:r>
              <a:rPr lang="en-US" dirty="0" smtClean="0"/>
              <a:t>Mechanisms</a:t>
            </a:r>
            <a:endParaRPr lang="en-US" dirty="0"/>
          </a:p>
        </p:txBody>
      </p:sp>
      <p:sp>
        <p:nvSpPr>
          <p:cNvPr id="3" name="Content Placeholder 2"/>
          <p:cNvSpPr>
            <a:spLocks noGrp="1"/>
          </p:cNvSpPr>
          <p:nvPr>
            <p:ph idx="1"/>
          </p:nvPr>
        </p:nvSpPr>
        <p:spPr>
          <a:xfrm>
            <a:off x="228600" y="1371600"/>
            <a:ext cx="7620000" cy="5105400"/>
          </a:xfrm>
        </p:spPr>
        <p:txBody>
          <a:bodyPr>
            <a:noAutofit/>
          </a:bodyPr>
          <a:lstStyle/>
          <a:p>
            <a:r>
              <a:rPr lang="en-US" sz="2200" b="1" dirty="0" smtClean="0"/>
              <a:t>Kinematic Link: </a:t>
            </a:r>
            <a:r>
              <a:rPr lang="en-US" sz="2200" dirty="0" smtClean="0"/>
              <a:t>Each part of a machine, which moves relative to some other part is known as a kinematic link or link or element. </a:t>
            </a:r>
          </a:p>
          <a:p>
            <a:r>
              <a:rPr lang="en-US" sz="2200" b="1" dirty="0" smtClean="0"/>
              <a:t>Types of Links: </a:t>
            </a:r>
          </a:p>
          <a:p>
            <a:pPr lvl="1"/>
            <a:r>
              <a:rPr lang="en-US" sz="2200" dirty="0" smtClean="0"/>
              <a:t>Rigid Link </a:t>
            </a:r>
          </a:p>
          <a:p>
            <a:pPr lvl="1"/>
            <a:r>
              <a:rPr lang="en-US" sz="2200" dirty="0" smtClean="0"/>
              <a:t>Flexible Link</a:t>
            </a:r>
          </a:p>
          <a:p>
            <a:pPr lvl="1"/>
            <a:r>
              <a:rPr lang="en-US" sz="2200" dirty="0" smtClean="0"/>
              <a:t>Fluid Link</a:t>
            </a:r>
          </a:p>
          <a:p>
            <a:r>
              <a:rPr lang="en-US" sz="2200" b="1" dirty="0" smtClean="0"/>
              <a:t>Structure: </a:t>
            </a:r>
            <a:r>
              <a:rPr lang="en-US" sz="2200" dirty="0" smtClean="0"/>
              <a:t>Assemblage of resistant bodies having no relative motion between them and meant for carrying loads.</a:t>
            </a:r>
          </a:p>
          <a:p>
            <a:r>
              <a:rPr lang="en-US" sz="2200" b="1" dirty="0" smtClean="0"/>
              <a:t>Kinematic Pair: </a:t>
            </a:r>
            <a:r>
              <a:rPr lang="en-US" sz="2200" dirty="0" smtClean="0"/>
              <a:t>The two links or elements of a machine, when in contact with each other if the relative motion between them is completely constrained, the pair is known as kinematic pair.</a:t>
            </a:r>
          </a:p>
        </p:txBody>
      </p:sp>
      <p:pic>
        <p:nvPicPr>
          <p:cNvPr id="5" name="Picture 4" descr="corvette-independent-suspension.jpg"/>
          <p:cNvPicPr>
            <a:picLocks noChangeAspect="1"/>
          </p:cNvPicPr>
          <p:nvPr/>
        </p:nvPicPr>
        <p:blipFill>
          <a:blip r:embed="rId2"/>
          <a:stretch>
            <a:fillRect/>
          </a:stretch>
        </p:blipFill>
        <p:spPr>
          <a:xfrm>
            <a:off x="6858000" y="2192245"/>
            <a:ext cx="2286000" cy="173205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337320" y="248760"/>
              <a:ext cx="8277840" cy="6473520"/>
            </p14:xfrm>
          </p:contentPart>
        </mc:Choice>
        <mc:Fallback>
          <p:pic>
            <p:nvPicPr>
              <p:cNvPr id="4" name="Ink 3"/>
              <p:cNvPicPr/>
              <p:nvPr/>
            </p:nvPicPr>
            <p:blipFill>
              <a:blip r:embed="rId4"/>
              <a:stretch>
                <a:fillRect/>
              </a:stretch>
            </p:blipFill>
            <p:spPr>
              <a:xfrm>
                <a:off x="321840" y="234000"/>
                <a:ext cx="8309880" cy="6495480"/>
              </a:xfrm>
              <a:prstGeom prst="rect">
                <a:avLst/>
              </a:prstGeom>
            </p:spPr>
          </p:pic>
        </mc:Fallback>
      </mc:AlternateContent>
    </p:spTree>
    <p:extLst>
      <p:ext uri="{BB962C8B-B14F-4D97-AF65-F5344CB8AC3E}">
        <p14:creationId xmlns:p14="http://schemas.microsoft.com/office/powerpoint/2010/main" val="4132588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454614"/>
            <a:ext cx="8518523" cy="763951"/>
          </a:xfrm>
        </p:spPr>
        <p:txBody>
          <a:bodyPr/>
          <a:lstStyle/>
          <a:p>
            <a:r>
              <a:rPr lang="en-US" dirty="0" smtClean="0"/>
              <a:t>Mechanisms</a:t>
            </a:r>
            <a:endParaRPr lang="en-US" dirty="0"/>
          </a:p>
        </p:txBody>
      </p:sp>
      <p:sp>
        <p:nvSpPr>
          <p:cNvPr id="3" name="Content Placeholder 2"/>
          <p:cNvSpPr>
            <a:spLocks noGrp="1"/>
          </p:cNvSpPr>
          <p:nvPr>
            <p:ph idx="1"/>
          </p:nvPr>
        </p:nvSpPr>
        <p:spPr>
          <a:xfrm>
            <a:off x="142859" y="1371600"/>
            <a:ext cx="7528560" cy="5105400"/>
          </a:xfrm>
        </p:spPr>
        <p:txBody>
          <a:bodyPr>
            <a:noAutofit/>
          </a:bodyPr>
          <a:lstStyle/>
          <a:p>
            <a:r>
              <a:rPr lang="en-US" sz="2200" b="1" dirty="0" smtClean="0"/>
              <a:t>Kinematic Chain: </a:t>
            </a:r>
            <a:r>
              <a:rPr lang="en-US" sz="2200" dirty="0" smtClean="0"/>
              <a:t>When the kinematic pairs are coupled in such a way that the last link is joined with the first link to transmit definite motion, it is called kinematic chain (Closed).</a:t>
            </a:r>
          </a:p>
          <a:p>
            <a:r>
              <a:rPr lang="en-US" sz="2200" b="1" dirty="0" smtClean="0"/>
              <a:t>Mechanism</a:t>
            </a:r>
            <a:r>
              <a:rPr lang="en-US" sz="2200" dirty="0" smtClean="0"/>
              <a:t>: When one of the links in a kinematic chain is fixed, the chain is known as a mechanism.</a:t>
            </a:r>
          </a:p>
          <a:p>
            <a:r>
              <a:rPr lang="en-US" sz="2200" b="1" dirty="0" smtClean="0"/>
              <a:t>Machine</a:t>
            </a:r>
            <a:r>
              <a:rPr lang="en-US" sz="2200" dirty="0" smtClean="0"/>
              <a:t>: When a mechanism is required to transmit power or do some particular work, it is called a machine.</a:t>
            </a:r>
          </a:p>
        </p:txBody>
      </p:sp>
      <p:pic>
        <p:nvPicPr>
          <p:cNvPr id="7" name="Picture 6" descr="1.png"/>
          <p:cNvPicPr>
            <a:picLocks noChangeAspect="1"/>
          </p:cNvPicPr>
          <p:nvPr/>
        </p:nvPicPr>
        <p:blipFill>
          <a:blip r:embed="rId2"/>
          <a:stretch>
            <a:fillRect/>
          </a:stretch>
        </p:blipFill>
        <p:spPr>
          <a:xfrm>
            <a:off x="7680960" y="4038600"/>
            <a:ext cx="1463040" cy="24384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70240" y="3166920"/>
              <a:ext cx="6993360" cy="3094560"/>
            </p14:xfrm>
          </p:contentPart>
        </mc:Choice>
        <mc:Fallback>
          <p:pic>
            <p:nvPicPr>
              <p:cNvPr id="4" name="Ink 3"/>
              <p:cNvPicPr/>
              <p:nvPr/>
            </p:nvPicPr>
            <p:blipFill>
              <a:blip r:embed="rId4"/>
              <a:stretch>
                <a:fillRect/>
              </a:stretch>
            </p:blipFill>
            <p:spPr>
              <a:xfrm>
                <a:off x="559800" y="3155760"/>
                <a:ext cx="7018560" cy="3115440"/>
              </a:xfrm>
              <a:prstGeom prst="rect">
                <a:avLst/>
              </a:prstGeom>
            </p:spPr>
          </p:pic>
        </mc:Fallback>
      </mc:AlternateContent>
    </p:spTree>
    <p:extLst>
      <p:ext uri="{BB962C8B-B14F-4D97-AF65-F5344CB8AC3E}">
        <p14:creationId xmlns:p14="http://schemas.microsoft.com/office/powerpoint/2010/main" val="16684829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Links and Kinematic symbols</a:t>
            </a:r>
            <a:endParaRPr lang="en-US" dirty="0"/>
          </a:p>
        </p:txBody>
      </p:sp>
      <p:pic>
        <p:nvPicPr>
          <p:cNvPr id="5" name="Picture 4" descr="k1.jpg"/>
          <p:cNvPicPr>
            <a:picLocks noChangeAspect="1"/>
          </p:cNvPicPr>
          <p:nvPr/>
        </p:nvPicPr>
        <p:blipFill>
          <a:blip r:embed="rId2"/>
          <a:stretch>
            <a:fillRect/>
          </a:stretch>
        </p:blipFill>
        <p:spPr>
          <a:xfrm>
            <a:off x="2604247" y="1775821"/>
            <a:ext cx="6465376" cy="1199551"/>
          </a:xfrm>
          <a:prstGeom prst="rect">
            <a:avLst/>
          </a:prstGeom>
        </p:spPr>
      </p:pic>
      <p:sp>
        <p:nvSpPr>
          <p:cNvPr id="7" name="TextBox 6"/>
          <p:cNvSpPr txBox="1"/>
          <p:nvPr/>
        </p:nvSpPr>
        <p:spPr>
          <a:xfrm>
            <a:off x="0" y="1828800"/>
            <a:ext cx="2057400" cy="461665"/>
          </a:xfrm>
          <a:prstGeom prst="rect">
            <a:avLst/>
          </a:prstGeom>
          <a:noFill/>
        </p:spPr>
        <p:txBody>
          <a:bodyPr wrap="square" rtlCol="0">
            <a:spAutoFit/>
          </a:bodyPr>
          <a:lstStyle/>
          <a:p>
            <a:r>
              <a:rPr lang="en-US" sz="2400" b="1" dirty="0" smtClean="0"/>
              <a:t>Simple Link</a:t>
            </a:r>
            <a:endParaRPr lang="en-US" sz="2400" b="1" dirty="0"/>
          </a:p>
        </p:txBody>
      </p:sp>
      <p:pic>
        <p:nvPicPr>
          <p:cNvPr id="8" name="Picture 7" descr="k2.jpg"/>
          <p:cNvPicPr>
            <a:picLocks noChangeAspect="1"/>
          </p:cNvPicPr>
          <p:nvPr/>
        </p:nvPicPr>
        <p:blipFill>
          <a:blip r:embed="rId3"/>
          <a:stretch>
            <a:fillRect/>
          </a:stretch>
        </p:blipFill>
        <p:spPr>
          <a:xfrm>
            <a:off x="3033036" y="3905610"/>
            <a:ext cx="5715000" cy="1690989"/>
          </a:xfrm>
          <a:prstGeom prst="rect">
            <a:avLst/>
          </a:prstGeom>
        </p:spPr>
      </p:pic>
      <p:sp>
        <p:nvSpPr>
          <p:cNvPr id="9" name="TextBox 8"/>
          <p:cNvSpPr txBox="1"/>
          <p:nvPr/>
        </p:nvSpPr>
        <p:spPr>
          <a:xfrm>
            <a:off x="165847" y="4150941"/>
            <a:ext cx="2438400" cy="1200329"/>
          </a:xfrm>
          <a:prstGeom prst="rect">
            <a:avLst/>
          </a:prstGeom>
          <a:noFill/>
        </p:spPr>
        <p:txBody>
          <a:bodyPr wrap="square" rtlCol="0">
            <a:spAutoFit/>
          </a:bodyPr>
          <a:lstStyle/>
          <a:p>
            <a:r>
              <a:rPr lang="en-US" sz="2400" b="1" dirty="0" smtClean="0"/>
              <a:t>Simple Link</a:t>
            </a:r>
          </a:p>
          <a:p>
            <a:r>
              <a:rPr lang="en-US" sz="2400" dirty="0" smtClean="0"/>
              <a:t>with Point of interest</a:t>
            </a:r>
            <a:endParaRPr lang="en-US" sz="24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940840" y="2161440"/>
              <a:ext cx="4452840" cy="643320"/>
            </p14:xfrm>
          </p:contentPart>
        </mc:Choice>
        <mc:Fallback xmlns="">
          <p:pic>
            <p:nvPicPr>
              <p:cNvPr id="3" name="Ink 2"/>
              <p:cNvPicPr/>
              <p:nvPr/>
            </p:nvPicPr>
            <p:blipFill>
              <a:blip r:embed="rId5"/>
              <a:stretch>
                <a:fillRect/>
              </a:stretch>
            </p:blipFill>
            <p:spPr>
              <a:xfrm>
                <a:off x="2925720" y="2145240"/>
                <a:ext cx="4484160" cy="674280"/>
              </a:xfrm>
              <a:prstGeom prst="rect">
                <a:avLst/>
              </a:prstGeom>
            </p:spPr>
          </p:pic>
        </mc:Fallback>
      </mc:AlternateContent>
    </p:spTree>
    <p:extLst>
      <p:ext uri="{BB962C8B-B14F-4D97-AF65-F5344CB8AC3E}">
        <p14:creationId xmlns:p14="http://schemas.microsoft.com/office/powerpoint/2010/main" val="1004693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Kinematic symbols</a:t>
            </a:r>
            <a:endParaRPr lang="en-US" dirty="0"/>
          </a:p>
        </p:txBody>
      </p:sp>
      <p:pic>
        <p:nvPicPr>
          <p:cNvPr id="4" name="Picture 3" descr="k3.jpg"/>
          <p:cNvPicPr>
            <a:picLocks noChangeAspect="1"/>
          </p:cNvPicPr>
          <p:nvPr/>
        </p:nvPicPr>
        <p:blipFill>
          <a:blip r:embed="rId2"/>
          <a:stretch>
            <a:fillRect/>
          </a:stretch>
        </p:blipFill>
        <p:spPr>
          <a:xfrm>
            <a:off x="3385762" y="1708981"/>
            <a:ext cx="5638800" cy="1915402"/>
          </a:xfrm>
          <a:prstGeom prst="rect">
            <a:avLst/>
          </a:prstGeom>
        </p:spPr>
      </p:pic>
      <p:pic>
        <p:nvPicPr>
          <p:cNvPr id="5" name="Picture 4" descr="k4.jpg"/>
          <p:cNvPicPr>
            <a:picLocks noChangeAspect="1"/>
          </p:cNvPicPr>
          <p:nvPr/>
        </p:nvPicPr>
        <p:blipFill>
          <a:blip r:embed="rId3"/>
          <a:stretch>
            <a:fillRect/>
          </a:stretch>
        </p:blipFill>
        <p:spPr>
          <a:xfrm>
            <a:off x="3421621" y="4114800"/>
            <a:ext cx="5196358" cy="2019476"/>
          </a:xfrm>
          <a:prstGeom prst="rect">
            <a:avLst/>
          </a:prstGeom>
        </p:spPr>
      </p:pic>
      <p:sp>
        <p:nvSpPr>
          <p:cNvPr id="6" name="Rectangle 5"/>
          <p:cNvSpPr/>
          <p:nvPr/>
        </p:nvSpPr>
        <p:spPr>
          <a:xfrm>
            <a:off x="304800" y="1905000"/>
            <a:ext cx="1882247" cy="461665"/>
          </a:xfrm>
          <a:prstGeom prst="rect">
            <a:avLst/>
          </a:prstGeom>
        </p:spPr>
        <p:txBody>
          <a:bodyPr wrap="none">
            <a:spAutoFit/>
          </a:bodyPr>
          <a:lstStyle/>
          <a:p>
            <a:r>
              <a:rPr lang="en-US" sz="2400" b="1" dirty="0" smtClean="0"/>
              <a:t>Complex Link</a:t>
            </a:r>
            <a:endParaRPr lang="en-US" sz="2400" b="1" dirty="0"/>
          </a:p>
        </p:txBody>
      </p:sp>
      <p:sp>
        <p:nvSpPr>
          <p:cNvPr id="7" name="Rectangle 6"/>
          <p:cNvSpPr/>
          <p:nvPr/>
        </p:nvSpPr>
        <p:spPr>
          <a:xfrm>
            <a:off x="609600" y="4419600"/>
            <a:ext cx="1270220" cy="461665"/>
          </a:xfrm>
          <a:prstGeom prst="rect">
            <a:avLst/>
          </a:prstGeom>
        </p:spPr>
        <p:txBody>
          <a:bodyPr wrap="none">
            <a:spAutoFit/>
          </a:bodyPr>
          <a:lstStyle/>
          <a:p>
            <a:r>
              <a:rPr lang="en-US" sz="2400" b="1" dirty="0" smtClean="0"/>
              <a:t>Pin Joint</a:t>
            </a:r>
            <a:endParaRPr lang="en-US" sz="2400" b="1"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117760" y="4924440"/>
              <a:ext cx="210960" cy="199080"/>
            </p14:xfrm>
          </p:contentPart>
        </mc:Choice>
        <mc:Fallback xmlns="">
          <p:pic>
            <p:nvPicPr>
              <p:cNvPr id="3" name="Ink 2"/>
              <p:cNvPicPr/>
              <p:nvPr/>
            </p:nvPicPr>
            <p:blipFill>
              <a:blip r:embed="rId5"/>
              <a:stretch>
                <a:fillRect/>
              </a:stretch>
            </p:blipFill>
            <p:spPr>
              <a:xfrm>
                <a:off x="5106960" y="4910040"/>
                <a:ext cx="238320" cy="230040"/>
              </a:xfrm>
              <a:prstGeom prst="rect">
                <a:avLst/>
              </a:prstGeom>
            </p:spPr>
          </p:pic>
        </mc:Fallback>
      </mc:AlternateContent>
    </p:spTree>
    <p:extLst>
      <p:ext uri="{BB962C8B-B14F-4D97-AF65-F5344CB8AC3E}">
        <p14:creationId xmlns:p14="http://schemas.microsoft.com/office/powerpoint/2010/main" val="1942636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Kinematic symbols</a:t>
            </a:r>
            <a:endParaRPr lang="en-US" dirty="0"/>
          </a:p>
        </p:txBody>
      </p:sp>
      <p:pic>
        <p:nvPicPr>
          <p:cNvPr id="4" name="Picture 3" descr="k5.jpg"/>
          <p:cNvPicPr>
            <a:picLocks noChangeAspect="1"/>
          </p:cNvPicPr>
          <p:nvPr/>
        </p:nvPicPr>
        <p:blipFill>
          <a:blip r:embed="rId2"/>
          <a:stretch>
            <a:fillRect/>
          </a:stretch>
        </p:blipFill>
        <p:spPr>
          <a:xfrm>
            <a:off x="2667000" y="1676400"/>
            <a:ext cx="4983480" cy="1143000"/>
          </a:xfrm>
          <a:prstGeom prst="rect">
            <a:avLst/>
          </a:prstGeom>
        </p:spPr>
      </p:pic>
      <p:sp>
        <p:nvSpPr>
          <p:cNvPr id="6" name="Rectangle 5"/>
          <p:cNvSpPr/>
          <p:nvPr/>
        </p:nvSpPr>
        <p:spPr>
          <a:xfrm>
            <a:off x="304800" y="1905000"/>
            <a:ext cx="1483419" cy="461665"/>
          </a:xfrm>
          <a:prstGeom prst="rect">
            <a:avLst/>
          </a:prstGeom>
        </p:spPr>
        <p:txBody>
          <a:bodyPr wrap="none">
            <a:spAutoFit/>
          </a:bodyPr>
          <a:lstStyle/>
          <a:p>
            <a:r>
              <a:rPr lang="en-US" sz="2400" b="1" dirty="0" smtClean="0"/>
              <a:t>Slide Joint</a:t>
            </a:r>
            <a:endParaRPr lang="en-US" sz="2400" b="1" dirty="0"/>
          </a:p>
        </p:txBody>
      </p:sp>
      <p:pic>
        <p:nvPicPr>
          <p:cNvPr id="8" name="Picture 7" descr="k8.jpg"/>
          <p:cNvPicPr>
            <a:picLocks noChangeAspect="1"/>
          </p:cNvPicPr>
          <p:nvPr/>
        </p:nvPicPr>
        <p:blipFill>
          <a:blip r:embed="rId3"/>
          <a:stretch>
            <a:fillRect/>
          </a:stretch>
        </p:blipFill>
        <p:spPr>
          <a:xfrm>
            <a:off x="762000" y="3886200"/>
            <a:ext cx="7522845" cy="1676400"/>
          </a:xfrm>
          <a:prstGeom prst="rect">
            <a:avLst/>
          </a:prstGeom>
        </p:spPr>
      </p:pic>
    </p:spTree>
    <p:extLst>
      <p:ext uri="{BB962C8B-B14F-4D97-AF65-F5344CB8AC3E}">
        <p14:creationId xmlns:p14="http://schemas.microsoft.com/office/powerpoint/2010/main" val="668527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Kinematic symbols</a:t>
            </a:r>
            <a:endParaRPr lang="en-US" dirty="0"/>
          </a:p>
        </p:txBody>
      </p:sp>
      <p:pic>
        <p:nvPicPr>
          <p:cNvPr id="4" name="Content Placeholder 3" descr="3.png"/>
          <p:cNvPicPr>
            <a:picLocks noGrp="1" noChangeAspect="1"/>
          </p:cNvPicPr>
          <p:nvPr>
            <p:ph idx="1"/>
          </p:nvPr>
        </p:nvPicPr>
        <p:blipFill>
          <a:blip r:embed="rId2"/>
          <a:stretch>
            <a:fillRect/>
          </a:stretch>
        </p:blipFill>
        <p:spPr>
          <a:xfrm>
            <a:off x="1462721" y="1752600"/>
            <a:ext cx="6202681" cy="2514600"/>
          </a:xfrm>
        </p:spPr>
      </p:pic>
      <p:pic>
        <p:nvPicPr>
          <p:cNvPr id="5" name="Picture 4" descr="4.png"/>
          <p:cNvPicPr>
            <a:picLocks noChangeAspect="1"/>
          </p:cNvPicPr>
          <p:nvPr/>
        </p:nvPicPr>
        <p:blipFill>
          <a:blip r:embed="rId3"/>
          <a:stretch>
            <a:fillRect/>
          </a:stretch>
        </p:blipFill>
        <p:spPr>
          <a:xfrm>
            <a:off x="1615030" y="4648200"/>
            <a:ext cx="5868219" cy="176237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927960" y="3459960"/>
              <a:ext cx="622800" cy="2600280"/>
            </p14:xfrm>
          </p:contentPart>
        </mc:Choice>
        <mc:Fallback xmlns="">
          <p:pic>
            <p:nvPicPr>
              <p:cNvPr id="3" name="Ink 2"/>
              <p:cNvPicPr/>
              <p:nvPr/>
            </p:nvPicPr>
            <p:blipFill>
              <a:blip r:embed="rId5"/>
              <a:stretch>
                <a:fillRect/>
              </a:stretch>
            </p:blipFill>
            <p:spPr>
              <a:xfrm>
                <a:off x="3916080" y="3448800"/>
                <a:ext cx="644760" cy="2624040"/>
              </a:xfrm>
              <a:prstGeom prst="rect">
                <a:avLst/>
              </a:prstGeom>
            </p:spPr>
          </p:pic>
        </mc:Fallback>
      </mc:AlternateContent>
    </p:spTree>
    <p:extLst>
      <p:ext uri="{BB962C8B-B14F-4D97-AF65-F5344CB8AC3E}">
        <p14:creationId xmlns:p14="http://schemas.microsoft.com/office/powerpoint/2010/main" val="4746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Kinematic symbols</a:t>
            </a:r>
            <a:endParaRPr lang="en-US" dirty="0"/>
          </a:p>
        </p:txBody>
      </p:sp>
      <p:pic>
        <p:nvPicPr>
          <p:cNvPr id="6" name="Picture 5" descr="k6.jpg"/>
          <p:cNvPicPr>
            <a:picLocks noChangeAspect="1"/>
          </p:cNvPicPr>
          <p:nvPr/>
        </p:nvPicPr>
        <p:blipFill>
          <a:blip r:embed="rId2"/>
          <a:stretch>
            <a:fillRect/>
          </a:stretch>
        </p:blipFill>
        <p:spPr>
          <a:xfrm>
            <a:off x="3174624" y="4060411"/>
            <a:ext cx="5193632" cy="1973580"/>
          </a:xfrm>
          <a:prstGeom prst="rect">
            <a:avLst/>
          </a:prstGeom>
        </p:spPr>
      </p:pic>
      <p:sp>
        <p:nvSpPr>
          <p:cNvPr id="7" name="Rectangle 6"/>
          <p:cNvSpPr/>
          <p:nvPr/>
        </p:nvSpPr>
        <p:spPr>
          <a:xfrm>
            <a:off x="304800" y="5029200"/>
            <a:ext cx="2479781" cy="461665"/>
          </a:xfrm>
          <a:prstGeom prst="rect">
            <a:avLst/>
          </a:prstGeom>
        </p:spPr>
        <p:txBody>
          <a:bodyPr wrap="none">
            <a:spAutoFit/>
          </a:bodyPr>
          <a:lstStyle/>
          <a:p>
            <a:r>
              <a:rPr lang="en-US" sz="2400" b="1" dirty="0" smtClean="0"/>
              <a:t>Cam and Follower</a:t>
            </a:r>
            <a:endParaRPr lang="en-US" sz="2400" b="1" dirty="0"/>
          </a:p>
        </p:txBody>
      </p:sp>
      <p:pic>
        <p:nvPicPr>
          <p:cNvPr id="8" name="Picture 7" descr="k7.jpg"/>
          <p:cNvPicPr>
            <a:picLocks noChangeAspect="1"/>
          </p:cNvPicPr>
          <p:nvPr/>
        </p:nvPicPr>
        <p:blipFill>
          <a:blip r:embed="rId3"/>
          <a:stretch>
            <a:fillRect/>
          </a:stretch>
        </p:blipFill>
        <p:spPr>
          <a:xfrm>
            <a:off x="2719556" y="1518900"/>
            <a:ext cx="6103768" cy="2209800"/>
          </a:xfrm>
          <a:prstGeom prst="rect">
            <a:avLst/>
          </a:prstGeom>
        </p:spPr>
      </p:pic>
      <p:sp>
        <p:nvSpPr>
          <p:cNvPr id="9" name="Rectangle 8"/>
          <p:cNvSpPr/>
          <p:nvPr/>
        </p:nvSpPr>
        <p:spPr>
          <a:xfrm>
            <a:off x="457200" y="2057400"/>
            <a:ext cx="1367682" cy="461665"/>
          </a:xfrm>
          <a:prstGeom prst="rect">
            <a:avLst/>
          </a:prstGeom>
        </p:spPr>
        <p:txBody>
          <a:bodyPr wrap="none">
            <a:spAutoFit/>
          </a:bodyPr>
          <a:lstStyle/>
          <a:p>
            <a:r>
              <a:rPr lang="en-US" sz="2400" b="1" dirty="0" smtClean="0"/>
              <a:t>Gear pair</a:t>
            </a:r>
            <a:endParaRPr lang="en-US" sz="2400" b="1" dirty="0"/>
          </a:p>
        </p:txBody>
      </p:sp>
    </p:spTree>
    <p:extLst>
      <p:ext uri="{BB962C8B-B14F-4D97-AF65-F5344CB8AC3E}">
        <p14:creationId xmlns:p14="http://schemas.microsoft.com/office/powerpoint/2010/main" val="3099519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Kutzbach</a:t>
            </a:r>
            <a:r>
              <a:rPr lang="en-US" dirty="0" smtClean="0"/>
              <a:t> criterion</a:t>
            </a:r>
            <a:endParaRPr lang="en-US" dirty="0"/>
          </a:p>
        </p:txBody>
      </p:sp>
      <p:sp>
        <p:nvSpPr>
          <p:cNvPr id="3" name="Content Placeholder 2"/>
          <p:cNvSpPr>
            <a:spLocks noGrp="1"/>
          </p:cNvSpPr>
          <p:nvPr>
            <p:ph idx="1"/>
          </p:nvPr>
        </p:nvSpPr>
        <p:spPr>
          <a:xfrm>
            <a:off x="304801" y="1418272"/>
            <a:ext cx="6629399" cy="5058093"/>
          </a:xfrm>
        </p:spPr>
        <p:txBody>
          <a:bodyPr/>
          <a:lstStyle/>
          <a:p>
            <a:pPr algn="just"/>
            <a:r>
              <a:rPr lang="en-US" sz="2000" dirty="0" smtClean="0"/>
              <a:t>m = 3(l - 1) - 2j – h</a:t>
            </a:r>
          </a:p>
          <a:p>
            <a:pPr algn="just"/>
            <a:endParaRPr lang="en-US" sz="2000" dirty="0" smtClean="0"/>
          </a:p>
          <a:p>
            <a:pPr algn="just"/>
            <a:r>
              <a:rPr lang="en-US" sz="2000" dirty="0" smtClean="0"/>
              <a:t>j = number of binary joints</a:t>
            </a:r>
          </a:p>
          <a:p>
            <a:pPr algn="just"/>
            <a:r>
              <a:rPr lang="en-US" sz="2000" dirty="0" smtClean="0"/>
              <a:t>l = no. of links</a:t>
            </a:r>
          </a:p>
          <a:p>
            <a:pPr algn="just"/>
            <a:r>
              <a:rPr lang="en-US" sz="2000" dirty="0" smtClean="0"/>
              <a:t>h – no of higher pairs (Cams and Gears).</a:t>
            </a:r>
          </a:p>
          <a:p>
            <a:pPr algn="just"/>
            <a:r>
              <a:rPr lang="en-US" sz="2000" dirty="0" smtClean="0"/>
              <a:t>m – mobility, degree of freedom</a:t>
            </a:r>
          </a:p>
          <a:p>
            <a:pPr algn="just"/>
            <a:endParaRPr lang="en-IN" sz="2400" dirty="0"/>
          </a:p>
          <a:p>
            <a:pPr algn="just"/>
            <a:r>
              <a:rPr lang="en-US" sz="2000" b="1" i="1" dirty="0"/>
              <a:t>Binary joint</a:t>
            </a:r>
            <a:r>
              <a:rPr lang="en-US" sz="2000" dirty="0"/>
              <a:t>. When two links are joined at the same connection, the joint is known </a:t>
            </a:r>
            <a:r>
              <a:rPr lang="en-US" sz="2000" dirty="0" smtClean="0"/>
              <a:t>as binary </a:t>
            </a:r>
            <a:r>
              <a:rPr lang="en-US" sz="2000" dirty="0"/>
              <a:t>joint</a:t>
            </a:r>
            <a:r>
              <a:rPr lang="en-US" sz="2000" dirty="0" smtClean="0"/>
              <a:t>.</a:t>
            </a:r>
          </a:p>
          <a:p>
            <a:pPr algn="just"/>
            <a:r>
              <a:rPr lang="en-US" sz="2000" b="1" i="1" dirty="0"/>
              <a:t>Ternary joint</a:t>
            </a:r>
            <a:r>
              <a:rPr lang="en-US" sz="2000" dirty="0"/>
              <a:t>. When three links are joined at </a:t>
            </a:r>
            <a:r>
              <a:rPr lang="en-US" sz="2000" dirty="0" smtClean="0"/>
              <a:t>the same </a:t>
            </a:r>
            <a:r>
              <a:rPr lang="en-US" sz="2000" dirty="0"/>
              <a:t>connection, the joint is known as ternary joint. It is </a:t>
            </a:r>
            <a:r>
              <a:rPr lang="en-US" sz="2000" dirty="0" smtClean="0"/>
              <a:t>equivalent to </a:t>
            </a:r>
            <a:r>
              <a:rPr lang="en-US" sz="2000" dirty="0"/>
              <a:t>two binary joints as one of the three links joined </a:t>
            </a:r>
            <a:r>
              <a:rPr lang="en-US" sz="2000" dirty="0" smtClean="0"/>
              <a:t>carry the </a:t>
            </a:r>
            <a:r>
              <a:rPr lang="en-US" sz="2000" dirty="0"/>
              <a:t>pin for the other two links</a:t>
            </a:r>
          </a:p>
        </p:txBody>
      </p:sp>
      <p:sp>
        <p:nvSpPr>
          <p:cNvPr id="4" name="TextBox 3"/>
          <p:cNvSpPr txBox="1"/>
          <p:nvPr/>
        </p:nvSpPr>
        <p:spPr>
          <a:xfrm>
            <a:off x="5257800" y="1752600"/>
            <a:ext cx="3657600" cy="646331"/>
          </a:xfrm>
          <a:prstGeom prst="rect">
            <a:avLst/>
          </a:prstGeom>
          <a:noFill/>
        </p:spPr>
        <p:txBody>
          <a:bodyPr wrap="square" rtlCol="0">
            <a:spAutoFit/>
          </a:bodyPr>
          <a:lstStyle/>
          <a:p>
            <a:r>
              <a:rPr lang="en-US" dirty="0" smtClean="0"/>
              <a:t>When h = 0, </a:t>
            </a:r>
            <a:r>
              <a:rPr lang="en-US" dirty="0" err="1" smtClean="0"/>
              <a:t>Kutzbach</a:t>
            </a:r>
            <a:r>
              <a:rPr lang="en-US" dirty="0" smtClean="0"/>
              <a:t> criterion becomes </a:t>
            </a:r>
            <a:r>
              <a:rPr lang="en-US" dirty="0" err="1" smtClean="0"/>
              <a:t>Grubler’s</a:t>
            </a:r>
            <a:r>
              <a:rPr lang="en-US" dirty="0" smtClean="0"/>
              <a:t> Equation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6941" y="2670630"/>
            <a:ext cx="1920876" cy="380573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44520" y="720"/>
              <a:ext cx="7000920" cy="3880440"/>
            </p14:xfrm>
          </p:contentPart>
        </mc:Choice>
        <mc:Fallback>
          <p:pic>
            <p:nvPicPr>
              <p:cNvPr id="5" name="Ink 4"/>
              <p:cNvPicPr/>
              <p:nvPr/>
            </p:nvPicPr>
            <p:blipFill>
              <a:blip r:embed="rId4"/>
              <a:stretch>
                <a:fillRect/>
              </a:stretch>
            </p:blipFill>
            <p:spPr>
              <a:xfrm>
                <a:off x="328680" y="-15120"/>
                <a:ext cx="7024680" cy="3909240"/>
              </a:xfrm>
              <a:prstGeom prst="rect">
                <a:avLst/>
              </a:prstGeom>
            </p:spPr>
          </p:pic>
        </mc:Fallback>
      </mc:AlternateContent>
    </p:spTree>
    <p:extLst>
      <p:ext uri="{BB962C8B-B14F-4D97-AF65-F5344CB8AC3E}">
        <p14:creationId xmlns:p14="http://schemas.microsoft.com/office/powerpoint/2010/main" val="32368460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Robot Construction</a:t>
            </a:r>
            <a:endParaRPr lang="en-US" dirty="0"/>
          </a:p>
        </p:txBody>
      </p:sp>
      <p:sp>
        <p:nvSpPr>
          <p:cNvPr id="3" name="Content Placeholder 2"/>
          <p:cNvSpPr>
            <a:spLocks noGrp="1"/>
          </p:cNvSpPr>
          <p:nvPr>
            <p:ph sz="quarter" idx="1"/>
          </p:nvPr>
        </p:nvSpPr>
        <p:spPr>
          <a:xfrm>
            <a:off x="304801" y="1418272"/>
            <a:ext cx="4571999" cy="5058093"/>
          </a:xfrm>
        </p:spPr>
        <p:txBody>
          <a:bodyPr/>
          <a:lstStyle/>
          <a:p>
            <a:pPr algn="just">
              <a:buFont typeface="Wingdings" panose="05000000000000000000" pitchFamily="2" charset="2"/>
              <a:buChar char="v"/>
            </a:pPr>
            <a:r>
              <a:rPr lang="en-US" sz="2400" dirty="0"/>
              <a:t>A robot is mechanically constructed by connecting a set of bodies, called </a:t>
            </a:r>
            <a:r>
              <a:rPr lang="en-US" sz="2400" b="1" dirty="0" smtClean="0"/>
              <a:t>links</a:t>
            </a:r>
            <a:r>
              <a:rPr lang="en-US" sz="2400" dirty="0" smtClean="0"/>
              <a:t>, to </a:t>
            </a:r>
            <a:r>
              <a:rPr lang="en-US" sz="2400" dirty="0"/>
              <a:t>each other using various types of </a:t>
            </a:r>
            <a:r>
              <a:rPr lang="en-US" sz="2400" b="1" dirty="0"/>
              <a:t>joints</a:t>
            </a:r>
            <a:r>
              <a:rPr lang="en-US" sz="2400" dirty="0" smtClean="0"/>
              <a:t>.</a:t>
            </a:r>
          </a:p>
          <a:p>
            <a:pPr algn="just">
              <a:buFont typeface="Wingdings" panose="05000000000000000000" pitchFamily="2" charset="2"/>
              <a:buChar char="v"/>
            </a:pPr>
            <a:endParaRPr lang="en-US" sz="2400" dirty="0" smtClean="0"/>
          </a:p>
          <a:p>
            <a:pPr algn="just">
              <a:buFont typeface="Wingdings" panose="05000000000000000000" pitchFamily="2" charset="2"/>
              <a:buChar char="v"/>
            </a:pPr>
            <a:r>
              <a:rPr lang="en-US" sz="2400" b="1" dirty="0"/>
              <a:t>Actuators</a:t>
            </a:r>
            <a:r>
              <a:rPr lang="en-US" sz="2400" dirty="0"/>
              <a:t>, such as electric </a:t>
            </a:r>
            <a:r>
              <a:rPr lang="en-US" sz="2400" dirty="0" smtClean="0"/>
              <a:t>motors, deliver </a:t>
            </a:r>
            <a:r>
              <a:rPr lang="en-US" sz="2400" dirty="0"/>
              <a:t>forces or torques to the joints that cause the robot’s links to move</a:t>
            </a:r>
            <a:r>
              <a:rPr lang="en-US" sz="2400" dirty="0" smtClean="0"/>
              <a:t>.</a:t>
            </a:r>
          </a:p>
          <a:p>
            <a:pPr algn="just"/>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19</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95833"/>
            <a:ext cx="4277649" cy="3763328"/>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221400" y="450360"/>
              <a:ext cx="8610480" cy="5890680"/>
            </p14:xfrm>
          </p:contentPart>
        </mc:Choice>
        <mc:Fallback>
          <p:pic>
            <p:nvPicPr>
              <p:cNvPr id="7" name="Ink 6"/>
              <p:cNvPicPr/>
              <p:nvPr/>
            </p:nvPicPr>
            <p:blipFill>
              <a:blip r:embed="rId4"/>
              <a:stretch>
                <a:fillRect/>
              </a:stretch>
            </p:blipFill>
            <p:spPr>
              <a:xfrm>
                <a:off x="205560" y="433800"/>
                <a:ext cx="8642160" cy="5923800"/>
              </a:xfrm>
              <a:prstGeom prst="rect">
                <a:avLst/>
              </a:prstGeom>
            </p:spPr>
          </p:pic>
        </mc:Fallback>
      </mc:AlternateContent>
    </p:spTree>
    <p:extLst>
      <p:ext uri="{BB962C8B-B14F-4D97-AF65-F5344CB8AC3E}">
        <p14:creationId xmlns:p14="http://schemas.microsoft.com/office/powerpoint/2010/main" val="891142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28600" y="457200"/>
            <a:ext cx="8712200" cy="785813"/>
          </a:xfrm>
        </p:spPr>
        <p:txBody>
          <a:bodyPr>
            <a:noAutofit/>
          </a:bodyPr>
          <a:lstStyle/>
          <a:p>
            <a:pPr fontAlgn="auto">
              <a:spcAft>
                <a:spcPts val="0"/>
              </a:spcAft>
              <a:defRPr/>
            </a:pPr>
            <a:r>
              <a:rPr lang="en-US" sz="3200" dirty="0" smtClean="0"/>
              <a:t>Fundamentals </a:t>
            </a:r>
            <a:r>
              <a:rPr lang="en-US" sz="3200" dirty="0"/>
              <a:t>of </a:t>
            </a:r>
            <a:r>
              <a:rPr lang="en-US" sz="3200" dirty="0" smtClean="0"/>
              <a:t>Robot </a:t>
            </a:r>
            <a:r>
              <a:rPr lang="en-US" sz="3200" dirty="0"/>
              <a:t>Technology</a:t>
            </a:r>
            <a:endParaRPr lang="en-CA" altLang="en-US" sz="3200" dirty="0"/>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dirty="0"/>
          </a:p>
        </p:txBody>
      </p:sp>
      <p:sp>
        <p:nvSpPr>
          <p:cNvPr id="17412" name="Slide Number Placeholder 3"/>
          <p:cNvSpPr>
            <a:spLocks noGrp="1"/>
          </p:cNvSpPr>
          <p:nvPr>
            <p:ph type="sldNum" sz="quarter" idx="11"/>
          </p:nvPr>
        </p:nvSpPr>
        <p:spPr bwMode="auto">
          <a:xfrm>
            <a:off x="7620000" y="6477000"/>
            <a:ext cx="10668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1F52D7E5-A4BE-4329-ACDB-D2D986EBE08B}" type="slidenum">
              <a:rPr lang="en-CA" altLang="en-US" sz="1200">
                <a:solidFill>
                  <a:srgbClr val="898989"/>
                </a:solidFill>
                <a:latin typeface="Calibri" panose="020F0502020204030204" pitchFamily="34" charset="0"/>
              </a:rPr>
              <a:pPr>
                <a:spcBef>
                  <a:spcPct val="0"/>
                </a:spcBef>
                <a:buFontTx/>
                <a:buNone/>
              </a:pPr>
              <a:t>2</a:t>
            </a:fld>
            <a:endParaRPr lang="en-CA" altLang="en-US" sz="1200">
              <a:solidFill>
                <a:srgbClr val="898989"/>
              </a:solidFill>
              <a:latin typeface="Calibri" panose="020F0502020204030204" pitchFamily="34" charset="0"/>
            </a:endParaRPr>
          </a:p>
        </p:txBody>
      </p:sp>
      <p:sp>
        <p:nvSpPr>
          <p:cNvPr id="3075" name="Content Placeholder 2"/>
          <p:cNvSpPr>
            <a:spLocks noGrp="1"/>
          </p:cNvSpPr>
          <p:nvPr>
            <p:ph sz="quarter" idx="1"/>
          </p:nvPr>
        </p:nvSpPr>
        <p:spPr>
          <a:xfrm>
            <a:off x="685800" y="1447800"/>
            <a:ext cx="7772400" cy="5029200"/>
          </a:xfrm>
        </p:spPr>
        <p:txBody>
          <a:bodyPr rtlCol="0">
            <a:normAutofit/>
          </a:bodyPr>
          <a:lstStyle/>
          <a:p>
            <a:pPr>
              <a:buFont typeface="Wingdings" panose="05000000000000000000" pitchFamily="2" charset="2"/>
              <a:buChar char="Ø"/>
            </a:pPr>
            <a:r>
              <a:rPr lang="en-IN" sz="2800" b="1" dirty="0" smtClean="0"/>
              <a:t>Robot Specifications</a:t>
            </a:r>
          </a:p>
          <a:p>
            <a:pPr>
              <a:buFont typeface="Wingdings" panose="05000000000000000000" pitchFamily="2" charset="2"/>
              <a:buChar char="Ø"/>
            </a:pPr>
            <a:r>
              <a:rPr lang="en-IN" sz="2800" b="1" dirty="0" smtClean="0"/>
              <a:t>Analysis </a:t>
            </a:r>
            <a:r>
              <a:rPr lang="en-IN" sz="2800" b="1" dirty="0"/>
              <a:t>&amp; modelling of mechanisms	</a:t>
            </a:r>
            <a:endParaRPr lang="en-US" sz="2800" dirty="0"/>
          </a:p>
          <a:p>
            <a:pPr lvl="1">
              <a:buFont typeface="Courier New" panose="02070309020205020404" pitchFamily="49" charset="0"/>
              <a:buChar char="o"/>
            </a:pPr>
            <a:r>
              <a:rPr lang="en-IN" sz="2400" dirty="0" smtClean="0"/>
              <a:t>Mechanisms</a:t>
            </a:r>
            <a:endParaRPr lang="en-US" sz="2400" dirty="0"/>
          </a:p>
          <a:p>
            <a:pPr lvl="1">
              <a:buFont typeface="Courier New" panose="02070309020205020404" pitchFamily="49" charset="0"/>
              <a:buChar char="o"/>
            </a:pPr>
            <a:r>
              <a:rPr lang="en-IN" sz="2400" dirty="0" smtClean="0"/>
              <a:t>Spatial </a:t>
            </a:r>
            <a:r>
              <a:rPr lang="en-IN" sz="2400" dirty="0"/>
              <a:t>Mechanisms</a:t>
            </a:r>
            <a:endParaRPr lang="en-US" sz="2400" dirty="0"/>
          </a:p>
          <a:p>
            <a:pPr lvl="1">
              <a:buFont typeface="Courier New" panose="02070309020205020404" pitchFamily="49" charset="0"/>
              <a:buChar char="o"/>
            </a:pPr>
            <a:r>
              <a:rPr lang="en-IN" sz="2400" dirty="0" smtClean="0"/>
              <a:t>Four </a:t>
            </a:r>
            <a:r>
              <a:rPr lang="en-IN" sz="2400" dirty="0"/>
              <a:t>bar planar and Spatial </a:t>
            </a:r>
            <a:r>
              <a:rPr lang="en-IN" sz="2400" dirty="0" smtClean="0"/>
              <a:t>Mechanisms</a:t>
            </a:r>
            <a:endParaRPr lang="en-US" sz="2400" dirty="0"/>
          </a:p>
        </p:txBody>
      </p:sp>
      <p:sp>
        <p:nvSpPr>
          <p:cNvPr id="2" name="Date Placeholder 1"/>
          <p:cNvSpPr>
            <a:spLocks noGrp="1"/>
          </p:cNvSpPr>
          <p:nvPr>
            <p:ph type="dt" sz="quarter" idx="10"/>
          </p:nvPr>
        </p:nvSpPr>
        <p:spPr>
          <a:xfrm>
            <a:off x="457200" y="6477000"/>
            <a:ext cx="2133600" cy="365125"/>
          </a:xfrm>
        </p:spPr>
        <p:txBody>
          <a:bodyPr/>
          <a:lstStyle/>
          <a:p>
            <a:pPr>
              <a:defRPr/>
            </a:pPr>
            <a:fld id="{C6C4E1A7-1E26-48BB-A733-6113B56E3E57}" type="datetime3">
              <a:rPr lang="en-CA" smtClean="0"/>
              <a:pPr>
                <a:defRPr/>
              </a:pPr>
              <a:t>23 January 2021</a:t>
            </a:fld>
            <a:endParaRPr lang="en-CA"/>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94080" y="1336680"/>
              <a:ext cx="664920" cy="982800"/>
            </p14:xfrm>
          </p:contentPart>
        </mc:Choice>
        <mc:Fallback>
          <p:pic>
            <p:nvPicPr>
              <p:cNvPr id="3" name="Ink 2"/>
              <p:cNvPicPr/>
              <p:nvPr/>
            </p:nvPicPr>
            <p:blipFill>
              <a:blip r:embed="rId5"/>
              <a:stretch>
                <a:fillRect/>
              </a:stretch>
            </p:blipFill>
            <p:spPr>
              <a:xfrm>
                <a:off x="685080" y="1320120"/>
                <a:ext cx="690480" cy="1013040"/>
              </a:xfrm>
              <a:prstGeom prst="rect">
                <a:avLst/>
              </a:prstGeom>
            </p:spPr>
          </p:pic>
        </mc:Fallback>
      </mc:AlternateContent>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Joint types</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2729" y="1600200"/>
            <a:ext cx="8568613" cy="4419600"/>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20</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216600" y="164160"/>
              <a:ext cx="3879720" cy="4720680"/>
            </p14:xfrm>
          </p:contentPart>
        </mc:Choice>
        <mc:Fallback>
          <p:pic>
            <p:nvPicPr>
              <p:cNvPr id="3" name="Ink 2"/>
              <p:cNvPicPr/>
              <p:nvPr/>
            </p:nvPicPr>
            <p:blipFill>
              <a:blip r:embed="rId4"/>
              <a:stretch>
                <a:fillRect/>
              </a:stretch>
            </p:blipFill>
            <p:spPr>
              <a:xfrm>
                <a:off x="3206520" y="147240"/>
                <a:ext cx="3897720" cy="4745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5631120" y="4692600"/>
              <a:ext cx="2669040" cy="1186200"/>
            </p14:xfrm>
          </p:contentPart>
        </mc:Choice>
        <mc:Fallback>
          <p:pic>
            <p:nvPicPr>
              <p:cNvPr id="8" name="Ink 7"/>
              <p:cNvPicPr/>
              <p:nvPr/>
            </p:nvPicPr>
            <p:blipFill>
              <a:blip r:embed="rId6"/>
              <a:stretch>
                <a:fillRect/>
              </a:stretch>
            </p:blipFill>
            <p:spPr>
              <a:xfrm>
                <a:off x="5618880" y="4676040"/>
                <a:ext cx="2696760" cy="1213200"/>
              </a:xfrm>
              <a:prstGeom prst="rect">
                <a:avLst/>
              </a:prstGeom>
            </p:spPr>
          </p:pic>
        </mc:Fallback>
      </mc:AlternateContent>
    </p:spTree>
    <p:extLst>
      <p:ext uri="{BB962C8B-B14F-4D97-AF65-F5344CB8AC3E}">
        <p14:creationId xmlns:p14="http://schemas.microsoft.com/office/powerpoint/2010/main" val="12662450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Joint </a:t>
            </a:r>
            <a:r>
              <a:rPr lang="en-IN" dirty="0" err="1" smtClean="0"/>
              <a:t>dof</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828800"/>
            <a:ext cx="7578068" cy="3733800"/>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21</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050120" y="2539440"/>
              <a:ext cx="4389480" cy="3074760"/>
            </p14:xfrm>
          </p:contentPart>
        </mc:Choice>
        <mc:Fallback>
          <p:pic>
            <p:nvPicPr>
              <p:cNvPr id="3" name="Ink 2"/>
              <p:cNvPicPr/>
              <p:nvPr/>
            </p:nvPicPr>
            <p:blipFill>
              <a:blip r:embed="rId4"/>
              <a:stretch>
                <a:fillRect/>
              </a:stretch>
            </p:blipFill>
            <p:spPr>
              <a:xfrm>
                <a:off x="1046880" y="2527560"/>
                <a:ext cx="4406760" cy="3093840"/>
              </a:xfrm>
              <a:prstGeom prst="rect">
                <a:avLst/>
              </a:prstGeom>
            </p:spPr>
          </p:pic>
        </mc:Fallback>
      </mc:AlternateContent>
    </p:spTree>
    <p:extLst>
      <p:ext uri="{BB962C8B-B14F-4D97-AF65-F5344CB8AC3E}">
        <p14:creationId xmlns:p14="http://schemas.microsoft.com/office/powerpoint/2010/main" val="171453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degrees of freedom</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77444" y="1343111"/>
            <a:ext cx="7075956" cy="5133889"/>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22</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81960" y="819360"/>
              <a:ext cx="8127360" cy="5409360"/>
            </p14:xfrm>
          </p:contentPart>
        </mc:Choice>
        <mc:Fallback>
          <p:pic>
            <p:nvPicPr>
              <p:cNvPr id="3" name="Ink 2"/>
              <p:cNvPicPr/>
              <p:nvPr/>
            </p:nvPicPr>
            <p:blipFill>
              <a:blip r:embed="rId4"/>
              <a:stretch>
                <a:fillRect/>
              </a:stretch>
            </p:blipFill>
            <p:spPr>
              <a:xfrm>
                <a:off x="365400" y="803520"/>
                <a:ext cx="8160480" cy="5441760"/>
              </a:xfrm>
              <a:prstGeom prst="rect">
                <a:avLst/>
              </a:prstGeom>
            </p:spPr>
          </p:pic>
        </mc:Fallback>
      </mc:AlternateContent>
    </p:spTree>
    <p:extLst>
      <p:ext uri="{BB962C8B-B14F-4D97-AF65-F5344CB8AC3E}">
        <p14:creationId xmlns:p14="http://schemas.microsoft.com/office/powerpoint/2010/main" val="7677598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degrees of freedom</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38200" y="1358033"/>
            <a:ext cx="7075956" cy="5133889"/>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23</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3" name="TextBox 2"/>
          <p:cNvSpPr txBox="1"/>
          <p:nvPr/>
        </p:nvSpPr>
        <p:spPr>
          <a:xfrm>
            <a:off x="685800" y="2895600"/>
            <a:ext cx="1219200" cy="369332"/>
          </a:xfrm>
          <a:prstGeom prst="rect">
            <a:avLst/>
          </a:prstGeom>
          <a:noFill/>
        </p:spPr>
        <p:txBody>
          <a:bodyPr wrap="square" rtlCol="0">
            <a:spAutoFit/>
          </a:bodyPr>
          <a:lstStyle/>
          <a:p>
            <a:r>
              <a:rPr lang="en-IN" dirty="0" err="1" smtClean="0">
                <a:solidFill>
                  <a:srgbClr val="FF0000"/>
                </a:solidFill>
              </a:rPr>
              <a:t>Dof</a:t>
            </a:r>
            <a:r>
              <a:rPr lang="en-IN" dirty="0" smtClean="0">
                <a:solidFill>
                  <a:srgbClr val="FF0000"/>
                </a:solidFill>
              </a:rPr>
              <a:t> = 4</a:t>
            </a:r>
            <a:endParaRPr lang="en-US" dirty="0">
              <a:solidFill>
                <a:srgbClr val="FF0000"/>
              </a:solidFill>
            </a:endParaRPr>
          </a:p>
        </p:txBody>
      </p:sp>
      <p:sp>
        <p:nvSpPr>
          <p:cNvPr id="8" name="TextBox 7"/>
          <p:cNvSpPr txBox="1"/>
          <p:nvPr/>
        </p:nvSpPr>
        <p:spPr>
          <a:xfrm>
            <a:off x="4348469" y="2895600"/>
            <a:ext cx="1219200" cy="369332"/>
          </a:xfrm>
          <a:prstGeom prst="rect">
            <a:avLst/>
          </a:prstGeom>
          <a:noFill/>
        </p:spPr>
        <p:txBody>
          <a:bodyPr wrap="square" rtlCol="0">
            <a:spAutoFit/>
          </a:bodyPr>
          <a:lstStyle/>
          <a:p>
            <a:r>
              <a:rPr lang="en-IN" dirty="0" err="1" smtClean="0">
                <a:solidFill>
                  <a:srgbClr val="FF0000"/>
                </a:solidFill>
              </a:rPr>
              <a:t>Dof</a:t>
            </a:r>
            <a:r>
              <a:rPr lang="en-IN" dirty="0" smtClean="0">
                <a:solidFill>
                  <a:srgbClr val="FF0000"/>
                </a:solidFill>
              </a:rPr>
              <a:t> = 2</a:t>
            </a:r>
            <a:endParaRPr lang="en-US" dirty="0">
              <a:solidFill>
                <a:srgbClr val="FF0000"/>
              </a:solidFill>
            </a:endParaRPr>
          </a:p>
        </p:txBody>
      </p:sp>
      <p:sp>
        <p:nvSpPr>
          <p:cNvPr id="9" name="TextBox 8"/>
          <p:cNvSpPr txBox="1"/>
          <p:nvPr/>
        </p:nvSpPr>
        <p:spPr>
          <a:xfrm>
            <a:off x="152400" y="4941967"/>
            <a:ext cx="1219200" cy="369332"/>
          </a:xfrm>
          <a:prstGeom prst="rect">
            <a:avLst/>
          </a:prstGeom>
          <a:noFill/>
        </p:spPr>
        <p:txBody>
          <a:bodyPr wrap="square" rtlCol="0">
            <a:spAutoFit/>
          </a:bodyPr>
          <a:lstStyle/>
          <a:p>
            <a:r>
              <a:rPr lang="en-IN" dirty="0" err="1" smtClean="0">
                <a:solidFill>
                  <a:srgbClr val="FF0000"/>
                </a:solidFill>
              </a:rPr>
              <a:t>Dof</a:t>
            </a:r>
            <a:r>
              <a:rPr lang="en-IN" dirty="0" smtClean="0">
                <a:solidFill>
                  <a:srgbClr val="FF0000"/>
                </a:solidFill>
              </a:rPr>
              <a:t> = 1</a:t>
            </a:r>
            <a:endParaRPr lang="en-US" dirty="0">
              <a:solidFill>
                <a:srgbClr val="FF0000"/>
              </a:solidFill>
            </a:endParaRPr>
          </a:p>
        </p:txBody>
      </p:sp>
      <p:sp>
        <p:nvSpPr>
          <p:cNvPr id="10" name="TextBox 9"/>
          <p:cNvSpPr txBox="1"/>
          <p:nvPr/>
        </p:nvSpPr>
        <p:spPr>
          <a:xfrm>
            <a:off x="7304556" y="5118709"/>
            <a:ext cx="1219200" cy="369332"/>
          </a:xfrm>
          <a:prstGeom prst="rect">
            <a:avLst/>
          </a:prstGeom>
          <a:noFill/>
        </p:spPr>
        <p:txBody>
          <a:bodyPr wrap="square" rtlCol="0">
            <a:spAutoFit/>
          </a:bodyPr>
          <a:lstStyle/>
          <a:p>
            <a:r>
              <a:rPr lang="en-IN" dirty="0" err="1" smtClean="0">
                <a:solidFill>
                  <a:srgbClr val="FF0000"/>
                </a:solidFill>
              </a:rPr>
              <a:t>Dof</a:t>
            </a:r>
            <a:r>
              <a:rPr lang="en-IN" dirty="0" smtClean="0">
                <a:solidFill>
                  <a:srgbClr val="FF0000"/>
                </a:solidFill>
              </a:rPr>
              <a:t> = 1</a:t>
            </a:r>
            <a:endParaRPr lang="en-US" dirty="0">
              <a:solidFill>
                <a:srgbClr val="FF0000"/>
              </a:solidFill>
            </a:endParaRPr>
          </a:p>
        </p:txBody>
      </p:sp>
      <mc:AlternateContent xmlns:mc="http://schemas.openxmlformats.org/markup-compatibility/2006">
        <mc:Choice xmlns:p14="http://schemas.microsoft.com/office/powerpoint/2010/main" Requires="p14">
          <p:contentPart p14:bwMode="auto" r:id="rId3">
            <p14:nvContentPartPr>
              <p14:cNvPr id="11" name="Ink 10"/>
              <p14:cNvContentPartPr/>
              <p14:nvPr/>
            </p14:nvContentPartPr>
            <p14:xfrm>
              <a:off x="236160" y="2901960"/>
              <a:ext cx="8676000" cy="3002040"/>
            </p14:xfrm>
          </p:contentPart>
        </mc:Choice>
        <mc:Fallback>
          <p:pic>
            <p:nvPicPr>
              <p:cNvPr id="11" name="Ink 10"/>
              <p:cNvPicPr/>
              <p:nvPr/>
            </p:nvPicPr>
            <p:blipFill>
              <a:blip r:embed="rId4"/>
              <a:stretch>
                <a:fillRect/>
              </a:stretch>
            </p:blipFill>
            <p:spPr>
              <a:xfrm>
                <a:off x="221760" y="2886840"/>
                <a:ext cx="8701920" cy="3025080"/>
              </a:xfrm>
              <a:prstGeom prst="rect">
                <a:avLst/>
              </a:prstGeom>
            </p:spPr>
          </p:pic>
        </mc:Fallback>
      </mc:AlternateContent>
    </p:spTree>
    <p:extLst>
      <p:ext uri="{BB962C8B-B14F-4D97-AF65-F5344CB8AC3E}">
        <p14:creationId xmlns:p14="http://schemas.microsoft.com/office/powerpoint/2010/main" val="18618325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 the degrees of freedom</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43000" y="1348423"/>
            <a:ext cx="5760719" cy="3429000"/>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24</a:t>
            </a:fld>
            <a:endParaRPr lang="en-CA" altLang="en-US" dirty="0"/>
          </a:p>
        </p:txBody>
      </p:sp>
      <p:sp>
        <p:nvSpPr>
          <p:cNvPr id="6" name="Footer Placeholder 5"/>
          <p:cNvSpPr>
            <a:spLocks noGrp="1"/>
          </p:cNvSpPr>
          <p:nvPr>
            <p:ph type="ftr" sz="quarter" idx="12"/>
          </p:nvPr>
        </p:nvSpPr>
        <p:spPr/>
        <p:txBody>
          <a:bodyPr/>
          <a:lstStyle/>
          <a:p>
            <a:pPr>
              <a:defRPr/>
            </a:pPr>
            <a:r>
              <a:rPr lang="en-IN" dirty="0" smtClean="0"/>
              <a:t>DE  ZG561</a:t>
            </a:r>
            <a:r>
              <a:rPr lang="en-CA" dirty="0" smtClean="0"/>
              <a:t>, MECHANISMS AND ROBOTICS</a:t>
            </a:r>
            <a:endParaRPr lang="en-CA" dirty="0"/>
          </a:p>
        </p:txBody>
      </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1614600" y="1710360"/>
              <a:ext cx="6016320" cy="3208320"/>
            </p14:xfrm>
          </p:contentPart>
        </mc:Choice>
        <mc:Fallback>
          <p:pic>
            <p:nvPicPr>
              <p:cNvPr id="8" name="Ink 7"/>
              <p:cNvPicPr/>
              <p:nvPr/>
            </p:nvPicPr>
            <p:blipFill>
              <a:blip r:embed="rId4"/>
              <a:stretch>
                <a:fillRect/>
              </a:stretch>
            </p:blipFill>
            <p:spPr>
              <a:xfrm>
                <a:off x="1598400" y="1695960"/>
                <a:ext cx="6049080" cy="3239640"/>
              </a:xfrm>
              <a:prstGeom prst="rect">
                <a:avLst/>
              </a:prstGeom>
            </p:spPr>
          </p:pic>
        </mc:Fallback>
      </mc:AlternateContent>
    </p:spTree>
    <p:extLst>
      <p:ext uri="{BB962C8B-B14F-4D97-AF65-F5344CB8AC3E}">
        <p14:creationId xmlns:p14="http://schemas.microsoft.com/office/powerpoint/2010/main" val="437439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 the degrees of freedom</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43000" y="1348423"/>
            <a:ext cx="5760719" cy="3429000"/>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25</a:t>
            </a:fld>
            <a:endParaRPr lang="en-CA" altLang="en-US" dirty="0"/>
          </a:p>
        </p:txBody>
      </p:sp>
      <p:sp>
        <p:nvSpPr>
          <p:cNvPr id="6" name="Footer Placeholder 5"/>
          <p:cNvSpPr>
            <a:spLocks noGrp="1"/>
          </p:cNvSpPr>
          <p:nvPr>
            <p:ph type="ftr" sz="quarter" idx="12"/>
          </p:nvPr>
        </p:nvSpPr>
        <p:spPr/>
        <p:txBody>
          <a:bodyPr/>
          <a:lstStyle/>
          <a:p>
            <a:pPr>
              <a:defRPr/>
            </a:pPr>
            <a:r>
              <a:rPr lang="en-IN" dirty="0" smtClean="0"/>
              <a:t>DE  ZG561</a:t>
            </a:r>
            <a:r>
              <a:rPr lang="en-CA" dirty="0" smtClean="0"/>
              <a:t>, MECHANISMS AND ROBOTICS</a:t>
            </a:r>
            <a:endParaRPr lang="en-CA" dirty="0"/>
          </a:p>
        </p:txBody>
      </p:sp>
      <p:sp>
        <p:nvSpPr>
          <p:cNvPr id="8" name="TextBox 7"/>
          <p:cNvSpPr txBox="1"/>
          <p:nvPr/>
        </p:nvSpPr>
        <p:spPr>
          <a:xfrm>
            <a:off x="1371600" y="4900354"/>
            <a:ext cx="1219200" cy="923330"/>
          </a:xfrm>
          <a:prstGeom prst="rect">
            <a:avLst/>
          </a:prstGeom>
          <a:noFill/>
        </p:spPr>
        <p:txBody>
          <a:bodyPr wrap="square" rtlCol="0">
            <a:spAutoFit/>
          </a:bodyPr>
          <a:lstStyle/>
          <a:p>
            <a:r>
              <a:rPr lang="en-IN" dirty="0" smtClean="0">
                <a:solidFill>
                  <a:srgbClr val="FF0000"/>
                </a:solidFill>
              </a:rPr>
              <a:t>N = 8</a:t>
            </a:r>
          </a:p>
          <a:p>
            <a:r>
              <a:rPr lang="en-IN" dirty="0" smtClean="0">
                <a:solidFill>
                  <a:srgbClr val="FF0000"/>
                </a:solidFill>
              </a:rPr>
              <a:t>J = 9</a:t>
            </a:r>
          </a:p>
          <a:p>
            <a:r>
              <a:rPr lang="en-IN" b="1" dirty="0" err="1" smtClean="0">
                <a:solidFill>
                  <a:srgbClr val="FF0000"/>
                </a:solidFill>
              </a:rPr>
              <a:t>Dof</a:t>
            </a:r>
            <a:r>
              <a:rPr lang="en-IN" b="1" dirty="0" smtClean="0">
                <a:solidFill>
                  <a:srgbClr val="FF0000"/>
                </a:solidFill>
              </a:rPr>
              <a:t> = 3</a:t>
            </a:r>
            <a:endParaRPr lang="en-US" b="1" dirty="0">
              <a:solidFill>
                <a:srgbClr val="FF0000"/>
              </a:solidFill>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047680" y="5472000"/>
              <a:ext cx="1100880" cy="514080"/>
            </p14:xfrm>
          </p:contentPart>
        </mc:Choice>
        <mc:Fallback>
          <p:pic>
            <p:nvPicPr>
              <p:cNvPr id="3" name="Ink 2"/>
              <p:cNvPicPr/>
              <p:nvPr/>
            </p:nvPicPr>
            <p:blipFill>
              <a:blip r:embed="rId4"/>
              <a:stretch>
                <a:fillRect/>
              </a:stretch>
            </p:blipFill>
            <p:spPr>
              <a:xfrm>
                <a:off x="2031120" y="5460120"/>
                <a:ext cx="112932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p14:cNvContentPartPr/>
              <p14:nvPr/>
            </p14:nvContentPartPr>
            <p14:xfrm>
              <a:off x="1867680" y="1450800"/>
              <a:ext cx="6983640" cy="4859280"/>
            </p14:xfrm>
          </p:contentPart>
        </mc:Choice>
        <mc:Fallback>
          <p:pic>
            <p:nvPicPr>
              <p:cNvPr id="9" name="Ink 8"/>
              <p:cNvPicPr/>
              <p:nvPr/>
            </p:nvPicPr>
            <p:blipFill>
              <a:blip r:embed="rId6"/>
              <a:stretch>
                <a:fillRect/>
              </a:stretch>
            </p:blipFill>
            <p:spPr>
              <a:xfrm>
                <a:off x="1852920" y="1436400"/>
                <a:ext cx="7009200" cy="4890240"/>
              </a:xfrm>
              <a:prstGeom prst="rect">
                <a:avLst/>
              </a:prstGeom>
            </p:spPr>
          </p:pic>
        </mc:Fallback>
      </mc:AlternateContent>
    </p:spTree>
    <p:extLst>
      <p:ext uri="{BB962C8B-B14F-4D97-AF65-F5344CB8AC3E}">
        <p14:creationId xmlns:p14="http://schemas.microsoft.com/office/powerpoint/2010/main" val="4175779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 the degrees of freedom</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26</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9" name="Content Placeholder 8"/>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19669" y="1431987"/>
            <a:ext cx="8211696" cy="5058481"/>
          </a:xfr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943560" y="1124640"/>
              <a:ext cx="7679880" cy="5185440"/>
            </p14:xfrm>
          </p:contentPart>
        </mc:Choice>
        <mc:Fallback>
          <p:pic>
            <p:nvPicPr>
              <p:cNvPr id="3" name="Ink 2"/>
              <p:cNvPicPr/>
              <p:nvPr/>
            </p:nvPicPr>
            <p:blipFill>
              <a:blip r:embed="rId4"/>
              <a:stretch>
                <a:fillRect/>
              </a:stretch>
            </p:blipFill>
            <p:spPr>
              <a:xfrm>
                <a:off x="934920" y="1119960"/>
                <a:ext cx="7705080" cy="5199840"/>
              </a:xfrm>
              <a:prstGeom prst="rect">
                <a:avLst/>
              </a:prstGeom>
            </p:spPr>
          </p:pic>
        </mc:Fallback>
      </mc:AlternateContent>
    </p:spTree>
    <p:extLst>
      <p:ext uri="{BB962C8B-B14F-4D97-AF65-F5344CB8AC3E}">
        <p14:creationId xmlns:p14="http://schemas.microsoft.com/office/powerpoint/2010/main" val="5811397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IN" dirty="0" smtClean="0"/>
              <a:t>l = 12</a:t>
            </a:r>
          </a:p>
          <a:p>
            <a:r>
              <a:rPr lang="en-IN" dirty="0" smtClean="0"/>
              <a:t>j = 15</a:t>
            </a:r>
          </a:p>
          <a:p>
            <a:r>
              <a:rPr lang="en-IN" dirty="0" err="1" smtClean="0"/>
              <a:t>Dof</a:t>
            </a:r>
            <a:r>
              <a:rPr lang="en-IN" dirty="0" smtClean="0"/>
              <a:t> = 3</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27</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597960" y="1358280"/>
              <a:ext cx="6558120" cy="4080960"/>
            </p14:xfrm>
          </p:contentPart>
        </mc:Choice>
        <mc:Fallback>
          <p:pic>
            <p:nvPicPr>
              <p:cNvPr id="7" name="Ink 6"/>
              <p:cNvPicPr/>
              <p:nvPr/>
            </p:nvPicPr>
            <p:blipFill>
              <a:blip r:embed="rId3"/>
              <a:stretch>
                <a:fillRect/>
              </a:stretch>
            </p:blipFill>
            <p:spPr>
              <a:xfrm>
                <a:off x="581760" y="1344240"/>
                <a:ext cx="6589440" cy="4109760"/>
              </a:xfrm>
              <a:prstGeom prst="rect">
                <a:avLst/>
              </a:prstGeom>
            </p:spPr>
          </p:pic>
        </mc:Fallback>
      </mc:AlternateContent>
    </p:spTree>
    <p:extLst>
      <p:ext uri="{BB962C8B-B14F-4D97-AF65-F5344CB8AC3E}">
        <p14:creationId xmlns:p14="http://schemas.microsoft.com/office/powerpoint/2010/main" val="2813275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533400"/>
            <a:ext cx="8518523" cy="685165"/>
          </a:xfrm>
        </p:spPr>
        <p:txBody>
          <a:bodyPr>
            <a:normAutofit/>
          </a:bodyPr>
          <a:lstStyle/>
          <a:p>
            <a:r>
              <a:rPr lang="en-US" dirty="0" err="1"/>
              <a:t>Gr¨ubler’s</a:t>
            </a:r>
            <a:r>
              <a:rPr lang="en-US" dirty="0"/>
              <a:t> formula for </a:t>
            </a:r>
            <a:r>
              <a:rPr lang="en-US" dirty="0" smtClean="0"/>
              <a:t>degrees </a:t>
            </a:r>
            <a:r>
              <a:rPr lang="en-US" dirty="0"/>
              <a:t>of freedom</a:t>
            </a:r>
          </a:p>
        </p:txBody>
      </p:sp>
      <p:sp>
        <p:nvSpPr>
          <p:cNvPr id="3" name="Content Placeholder 2"/>
          <p:cNvSpPr>
            <a:spLocks noGrp="1"/>
          </p:cNvSpPr>
          <p:nvPr>
            <p:ph sz="quarter" idx="1"/>
          </p:nvPr>
        </p:nvSpPr>
        <p:spPr>
          <a:xfrm>
            <a:off x="42584" y="1418273"/>
            <a:ext cx="5105399" cy="5073332"/>
          </a:xfrm>
        </p:spPr>
        <p:txBody>
          <a:bodyPr/>
          <a:lstStyle/>
          <a:p>
            <a:pPr algn="just">
              <a:buFont typeface="Wingdings" panose="05000000000000000000" pitchFamily="2" charset="2"/>
              <a:buChar char="v"/>
            </a:pPr>
            <a:r>
              <a:rPr lang="en-US" sz="2200" dirty="0"/>
              <a:t>Consider a mechanism consisting of N links, where </a:t>
            </a:r>
            <a:r>
              <a:rPr lang="en-US" sz="2200" dirty="0" smtClean="0"/>
              <a:t>ground is </a:t>
            </a:r>
            <a:r>
              <a:rPr lang="en-US" sz="2200" dirty="0"/>
              <a:t>also regarded as a link. Let J be the number of joints, m be the number </a:t>
            </a:r>
            <a:r>
              <a:rPr lang="en-US" sz="2200" dirty="0" smtClean="0"/>
              <a:t>of degrees </a:t>
            </a:r>
            <a:r>
              <a:rPr lang="en-US" sz="2200" dirty="0"/>
              <a:t>of freedom of a rigid </a:t>
            </a:r>
            <a:r>
              <a:rPr lang="en-US" sz="2200" dirty="0" smtClean="0"/>
              <a:t>body.</a:t>
            </a:r>
          </a:p>
          <a:p>
            <a:pPr lvl="1" algn="just">
              <a:buFont typeface="Wingdings" panose="05000000000000000000" pitchFamily="2" charset="2"/>
              <a:buChar char="Ø"/>
            </a:pPr>
            <a:r>
              <a:rPr lang="en-US" sz="1800" dirty="0" smtClean="0"/>
              <a:t>(</a:t>
            </a:r>
            <a:r>
              <a:rPr lang="en-US" sz="1800" dirty="0"/>
              <a:t>m = 3 for planar mechanisms </a:t>
            </a:r>
            <a:r>
              <a:rPr lang="en-US" sz="1800" dirty="0" smtClean="0"/>
              <a:t>and</a:t>
            </a:r>
          </a:p>
          <a:p>
            <a:pPr lvl="1" algn="just">
              <a:buFont typeface="Wingdings" panose="05000000000000000000" pitchFamily="2" charset="2"/>
              <a:buChar char="Ø"/>
            </a:pPr>
            <a:r>
              <a:rPr lang="en-US" sz="1800" dirty="0" smtClean="0"/>
              <a:t>m </a:t>
            </a:r>
            <a:r>
              <a:rPr lang="en-US" sz="1800" dirty="0"/>
              <a:t>= 6 </a:t>
            </a:r>
            <a:r>
              <a:rPr lang="en-US" sz="1800" dirty="0" smtClean="0"/>
              <a:t>for </a:t>
            </a:r>
            <a:r>
              <a:rPr lang="en-US" sz="1800" dirty="0"/>
              <a:t>spatial </a:t>
            </a:r>
            <a:r>
              <a:rPr lang="en-US" sz="1800" dirty="0" smtClean="0"/>
              <a:t>mechanisms) </a:t>
            </a:r>
          </a:p>
          <a:p>
            <a:pPr algn="just">
              <a:buFont typeface="Wingdings" panose="05000000000000000000" pitchFamily="2" charset="2"/>
              <a:buChar char="v"/>
            </a:pPr>
            <a:r>
              <a:rPr lang="en-US" sz="2200" i="1" dirty="0" smtClean="0"/>
              <a:t>f</a:t>
            </a:r>
            <a:r>
              <a:rPr lang="en-US" sz="1600" i="1" dirty="0" smtClean="0"/>
              <a:t>i</a:t>
            </a:r>
            <a:r>
              <a:rPr lang="en-US" sz="2200" dirty="0" smtClean="0"/>
              <a:t> be the number of degrees of freedom provided by joint </a:t>
            </a:r>
            <a:r>
              <a:rPr lang="en-US" sz="2200" dirty="0" err="1" smtClean="0"/>
              <a:t>i</a:t>
            </a:r>
            <a:r>
              <a:rPr lang="en-US" sz="2200" dirty="0" smtClean="0"/>
              <a:t>, and ci be the number of constraints provided by joint </a:t>
            </a:r>
            <a:r>
              <a:rPr lang="en-US" sz="2200" dirty="0" err="1" smtClean="0"/>
              <a:t>i</a:t>
            </a:r>
            <a:r>
              <a:rPr lang="en-US" sz="2200" dirty="0" smtClean="0"/>
              <a:t> (it follows that </a:t>
            </a:r>
            <a:r>
              <a:rPr lang="en-US" sz="2200" i="1" dirty="0" smtClean="0"/>
              <a:t>f</a:t>
            </a:r>
            <a:r>
              <a:rPr lang="en-US" sz="1600" i="1" dirty="0" smtClean="0"/>
              <a:t>i</a:t>
            </a:r>
            <a:r>
              <a:rPr lang="en-US" sz="2200" i="1" dirty="0" smtClean="0"/>
              <a:t> + c</a:t>
            </a:r>
            <a:r>
              <a:rPr lang="en-US" sz="1600" i="1" dirty="0" smtClean="0"/>
              <a:t>i</a:t>
            </a:r>
            <a:r>
              <a:rPr lang="en-US" sz="2200" i="1" dirty="0" smtClean="0"/>
              <a:t> </a:t>
            </a:r>
            <a:r>
              <a:rPr lang="en-US" sz="2200" dirty="0" smtClean="0"/>
              <a:t>= m for all </a:t>
            </a:r>
            <a:r>
              <a:rPr lang="en-US" sz="2200" dirty="0" err="1" smtClean="0"/>
              <a:t>i</a:t>
            </a:r>
            <a:r>
              <a:rPr lang="en-US" sz="2200" dirty="0" smtClean="0"/>
              <a:t>). </a:t>
            </a:r>
          </a:p>
          <a:p>
            <a:pPr algn="just">
              <a:buFont typeface="Wingdings" panose="05000000000000000000" pitchFamily="2" charset="2"/>
              <a:buChar char="v"/>
            </a:pPr>
            <a:r>
              <a:rPr lang="en-US" sz="2200" dirty="0" smtClean="0"/>
              <a:t>Then </a:t>
            </a:r>
            <a:r>
              <a:rPr lang="en-US" sz="2200" dirty="0" err="1" smtClean="0"/>
              <a:t>Gr¨ubler’s</a:t>
            </a:r>
            <a:r>
              <a:rPr lang="en-US" sz="2200" dirty="0" smtClean="0"/>
              <a:t> formula for the degrees of freedom (</a:t>
            </a:r>
            <a:r>
              <a:rPr lang="en-US" sz="2200" dirty="0" err="1" smtClean="0"/>
              <a:t>dof</a:t>
            </a:r>
            <a:r>
              <a:rPr lang="en-US" sz="2200" dirty="0" smtClean="0"/>
              <a:t>) of the robot is</a:t>
            </a:r>
            <a:endParaRPr lang="en-US" sz="22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28</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795" y="2895600"/>
            <a:ext cx="4101294" cy="2785646"/>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285840" y="493200"/>
              <a:ext cx="8809200" cy="6021360"/>
            </p14:xfrm>
          </p:contentPart>
        </mc:Choice>
        <mc:Fallback>
          <p:pic>
            <p:nvPicPr>
              <p:cNvPr id="8" name="Ink 7"/>
              <p:cNvPicPr/>
              <p:nvPr/>
            </p:nvPicPr>
            <p:blipFill>
              <a:blip r:embed="rId4"/>
              <a:stretch>
                <a:fillRect/>
              </a:stretch>
            </p:blipFill>
            <p:spPr>
              <a:xfrm>
                <a:off x="271440" y="484200"/>
                <a:ext cx="8839440" cy="6043320"/>
              </a:xfrm>
              <a:prstGeom prst="rect">
                <a:avLst/>
              </a:prstGeom>
            </p:spPr>
          </p:pic>
        </mc:Fallback>
      </mc:AlternateContent>
    </p:spTree>
    <p:extLst>
      <p:ext uri="{BB962C8B-B14F-4D97-AF65-F5344CB8AC3E}">
        <p14:creationId xmlns:p14="http://schemas.microsoft.com/office/powerpoint/2010/main" val="149930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a:t>
            </a:r>
            <a:r>
              <a:rPr lang="en-IN" dirty="0" err="1" smtClean="0"/>
              <a:t>dof</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2400" y="1542561"/>
            <a:ext cx="4259272" cy="4798421"/>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29</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3" name="Rectangle 2"/>
          <p:cNvSpPr/>
          <p:nvPr/>
        </p:nvSpPr>
        <p:spPr>
          <a:xfrm>
            <a:off x="3886200" y="1459952"/>
            <a:ext cx="5105400" cy="1477328"/>
          </a:xfrm>
          <a:prstGeom prst="rect">
            <a:avLst/>
          </a:prstGeom>
        </p:spPr>
        <p:txBody>
          <a:bodyPr wrap="square">
            <a:spAutoFit/>
          </a:bodyPr>
          <a:lstStyle/>
          <a:p>
            <a:pPr algn="just"/>
            <a:r>
              <a:rPr lang="en-US" dirty="0">
                <a:latin typeface="CMR10"/>
              </a:rPr>
              <a:t>The Stewart-Gough platform </a:t>
            </a:r>
            <a:r>
              <a:rPr lang="en-US" dirty="0" smtClean="0">
                <a:latin typeface="CMR10"/>
              </a:rPr>
              <a:t>consists </a:t>
            </a:r>
            <a:r>
              <a:rPr lang="en-US" dirty="0">
                <a:latin typeface="CMR10"/>
              </a:rPr>
              <a:t>of two </a:t>
            </a:r>
            <a:r>
              <a:rPr lang="en-US" dirty="0" smtClean="0">
                <a:latin typeface="CMR10"/>
              </a:rPr>
              <a:t>platforms—the lower </a:t>
            </a:r>
            <a:r>
              <a:rPr lang="en-US" dirty="0">
                <a:latin typeface="CMR10"/>
              </a:rPr>
              <a:t>one stationary and regarded as ground, the upper one </a:t>
            </a:r>
            <a:r>
              <a:rPr lang="en-US" dirty="0" smtClean="0">
                <a:latin typeface="CMR10"/>
              </a:rPr>
              <a:t>mobile—connected by </a:t>
            </a:r>
            <a:r>
              <a:rPr lang="en-US" dirty="0">
                <a:latin typeface="CMR10"/>
              </a:rPr>
              <a:t>six universal-prismatic-spherical (UPS) serial chains.</a:t>
            </a:r>
            <a:endParaRPr lang="en-US" dirty="0"/>
          </a:p>
        </p:txBody>
      </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897840" y="986040"/>
              <a:ext cx="7102440" cy="5446080"/>
            </p14:xfrm>
          </p:contentPart>
        </mc:Choice>
        <mc:Fallback>
          <p:pic>
            <p:nvPicPr>
              <p:cNvPr id="8" name="Ink 7"/>
              <p:cNvPicPr/>
              <p:nvPr/>
            </p:nvPicPr>
            <p:blipFill>
              <a:blip r:embed="rId4"/>
              <a:stretch>
                <a:fillRect/>
              </a:stretch>
            </p:blipFill>
            <p:spPr>
              <a:xfrm>
                <a:off x="881280" y="983160"/>
                <a:ext cx="7135560" cy="5459400"/>
              </a:xfrm>
              <a:prstGeom prst="rect">
                <a:avLst/>
              </a:prstGeom>
            </p:spPr>
          </p:pic>
        </mc:Fallback>
      </mc:AlternateContent>
    </p:spTree>
    <p:extLst>
      <p:ext uri="{BB962C8B-B14F-4D97-AF65-F5344CB8AC3E}">
        <p14:creationId xmlns:p14="http://schemas.microsoft.com/office/powerpoint/2010/main" val="1876896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36DADA-ADCB-4FC5-AD63-8C2863D6928B}"/>
              </a:ext>
            </a:extLst>
          </p:cNvPr>
          <p:cNvSpPr>
            <a:spLocks noGrp="1"/>
          </p:cNvSpPr>
          <p:nvPr>
            <p:ph type="title"/>
          </p:nvPr>
        </p:nvSpPr>
        <p:spPr>
          <a:xfrm>
            <a:off x="188794" y="537241"/>
            <a:ext cx="8229600" cy="639762"/>
          </a:xfrm>
        </p:spPr>
        <p:txBody>
          <a:bodyPr>
            <a:normAutofit fontScale="90000"/>
          </a:bodyPr>
          <a:lstStyle/>
          <a:p>
            <a:r>
              <a:rPr lang="en-IN" dirty="0"/>
              <a:t>Manipulation and Control</a:t>
            </a:r>
          </a:p>
        </p:txBody>
      </p:sp>
      <p:sp>
        <p:nvSpPr>
          <p:cNvPr id="3" name="Content Placeholder 2">
            <a:extLst>
              <a:ext uri="{FF2B5EF4-FFF2-40B4-BE49-F238E27FC236}">
                <a16:creationId xmlns="" xmlns:a16="http://schemas.microsoft.com/office/drawing/2014/main" id="{B5158852-F026-4575-A128-D7B27A679578}"/>
              </a:ext>
            </a:extLst>
          </p:cNvPr>
          <p:cNvSpPr>
            <a:spLocks noGrp="1"/>
          </p:cNvSpPr>
          <p:nvPr>
            <p:ph sz="quarter" idx="1"/>
          </p:nvPr>
        </p:nvSpPr>
        <p:spPr>
          <a:xfrm>
            <a:off x="188794" y="3844299"/>
            <a:ext cx="8839200" cy="2480301"/>
          </a:xfrm>
        </p:spPr>
        <p:txBody>
          <a:bodyPr/>
          <a:lstStyle/>
          <a:p>
            <a:pPr algn="just"/>
            <a:r>
              <a:rPr lang="en-IN" sz="2000" dirty="0"/>
              <a:t>In the analysis of spatial mechanisms (manipulators), the location of links, joints and end effector in 3-D space is continuously required.</a:t>
            </a:r>
          </a:p>
          <a:p>
            <a:pPr algn="just"/>
            <a:r>
              <a:rPr lang="en-IN" sz="2000" dirty="0"/>
              <a:t>These need to be calculated using mathematical methods.</a:t>
            </a:r>
          </a:p>
          <a:p>
            <a:pPr algn="just"/>
            <a:r>
              <a:rPr lang="en-IN" sz="2000" dirty="0"/>
              <a:t>To describe the position and orientation of a body in space a frame or a coordinate system is attached to the body</a:t>
            </a:r>
          </a:p>
          <a:p>
            <a:pPr algn="just"/>
            <a:r>
              <a:rPr lang="en-IN" sz="2000" dirty="0"/>
              <a:t>The position and orientation of this frame with respect to a reference frame, mathematically describes the location of the body</a:t>
            </a:r>
            <a:r>
              <a:rPr lang="en-IN" sz="2200" dirty="0"/>
              <a:t>.</a:t>
            </a:r>
          </a:p>
        </p:txBody>
      </p:sp>
      <p:sp>
        <p:nvSpPr>
          <p:cNvPr id="4" name="Date Placeholder 3">
            <a:extLst>
              <a:ext uri="{FF2B5EF4-FFF2-40B4-BE49-F238E27FC236}">
                <a16:creationId xmlns="" xmlns:a16="http://schemas.microsoft.com/office/drawing/2014/main" id="{DBDD10C1-B969-4B2F-8968-00700E0F3D4E}"/>
              </a:ext>
            </a:extLst>
          </p:cNvPr>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a:extLst>
              <a:ext uri="{FF2B5EF4-FFF2-40B4-BE49-F238E27FC236}">
                <a16:creationId xmlns="" xmlns:a16="http://schemas.microsoft.com/office/drawing/2014/main" id="{CBA75606-44AF-4255-A8EC-18C66B36C77C}"/>
              </a:ext>
            </a:extLst>
          </p:cNvPr>
          <p:cNvSpPr>
            <a:spLocks noGrp="1"/>
          </p:cNvSpPr>
          <p:nvPr>
            <p:ph type="sldNum" sz="quarter" idx="11"/>
          </p:nvPr>
        </p:nvSpPr>
        <p:spPr/>
        <p:txBody>
          <a:bodyPr/>
          <a:lstStyle/>
          <a:p>
            <a:pPr>
              <a:defRPr/>
            </a:pPr>
            <a:fld id="{329D9082-6628-4ABA-973B-A62DDACA0227}" type="slidenum">
              <a:rPr lang="en-CA" altLang="en-US" smtClean="0"/>
              <a:pPr>
                <a:defRPr/>
              </a:pPr>
              <a:t>3</a:t>
            </a:fld>
            <a:endParaRPr lang="en-CA" altLang="en-US" dirty="0"/>
          </a:p>
        </p:txBody>
      </p:sp>
      <p:sp>
        <p:nvSpPr>
          <p:cNvPr id="6" name="Footer Placeholder 5">
            <a:extLst>
              <a:ext uri="{FF2B5EF4-FFF2-40B4-BE49-F238E27FC236}">
                <a16:creationId xmlns="" xmlns:a16="http://schemas.microsoft.com/office/drawing/2014/main" id="{4AF066E2-3422-4E5F-A869-E08244AA3594}"/>
              </a:ext>
            </a:extLst>
          </p:cNvPr>
          <p:cNvSpPr>
            <a:spLocks noGrp="1"/>
          </p:cNvSpPr>
          <p:nvPr>
            <p:ph type="ftr" sz="quarter" idx="12"/>
          </p:nvPr>
        </p:nvSpPr>
        <p:spPr/>
        <p:txBody>
          <a:bodyPr/>
          <a:lstStyle/>
          <a:p>
            <a:pPr>
              <a:defRPr/>
            </a:pPr>
            <a:r>
              <a:rPr lang="en-IN"/>
              <a:t>DE  ZG561</a:t>
            </a:r>
            <a:r>
              <a:rPr lang="en-CA"/>
              <a:t>, MECHANISMS AND ROBOTICS</a:t>
            </a:r>
            <a:endParaRPr lang="en-CA" dirty="0"/>
          </a:p>
        </p:txBody>
      </p:sp>
      <p:pic>
        <p:nvPicPr>
          <p:cNvPr id="7" name="Picture 6" descr="link_coordinate_diagram.tif"/>
          <p:cNvPicPr/>
          <p:nvPr/>
        </p:nvPicPr>
        <p:blipFill>
          <a:blip r:embed="rId2"/>
          <a:stretch>
            <a:fillRect/>
          </a:stretch>
        </p:blipFill>
        <p:spPr>
          <a:xfrm>
            <a:off x="475129" y="1331196"/>
            <a:ext cx="4439603" cy="243840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4311000" y="1497240"/>
              <a:ext cx="3893400" cy="2647080"/>
            </p14:xfrm>
          </p:contentPart>
        </mc:Choice>
        <mc:Fallback>
          <p:pic>
            <p:nvPicPr>
              <p:cNvPr id="8" name="Ink 7"/>
              <p:cNvPicPr/>
              <p:nvPr/>
            </p:nvPicPr>
            <p:blipFill>
              <a:blip r:embed="rId4"/>
              <a:stretch>
                <a:fillRect/>
              </a:stretch>
            </p:blipFill>
            <p:spPr>
              <a:xfrm>
                <a:off x="4300560" y="1480320"/>
                <a:ext cx="3920760" cy="2673360"/>
              </a:xfrm>
              <a:prstGeom prst="rect">
                <a:avLst/>
              </a:prstGeom>
            </p:spPr>
          </p:pic>
        </mc:Fallback>
      </mc:AlternateContent>
    </p:spTree>
    <p:extLst>
      <p:ext uri="{BB962C8B-B14F-4D97-AF65-F5344CB8AC3E}">
        <p14:creationId xmlns:p14="http://schemas.microsoft.com/office/powerpoint/2010/main" val="463902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a:t>
            </a:r>
            <a:r>
              <a:rPr lang="en-IN" dirty="0" err="1" smtClean="0"/>
              <a:t>dof</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2400" y="1542561"/>
            <a:ext cx="4259272" cy="4798421"/>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30</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3" name="Rectangle 2"/>
          <p:cNvSpPr/>
          <p:nvPr/>
        </p:nvSpPr>
        <p:spPr>
          <a:xfrm>
            <a:off x="3886200" y="1459952"/>
            <a:ext cx="5105400" cy="1477328"/>
          </a:xfrm>
          <a:prstGeom prst="rect">
            <a:avLst/>
          </a:prstGeom>
        </p:spPr>
        <p:txBody>
          <a:bodyPr wrap="square">
            <a:spAutoFit/>
          </a:bodyPr>
          <a:lstStyle/>
          <a:p>
            <a:pPr algn="just"/>
            <a:r>
              <a:rPr lang="en-US" dirty="0">
                <a:latin typeface="CMR10"/>
              </a:rPr>
              <a:t>The Stewart-Gough platform </a:t>
            </a:r>
            <a:r>
              <a:rPr lang="en-US" dirty="0" smtClean="0">
                <a:latin typeface="CMR10"/>
              </a:rPr>
              <a:t>consists </a:t>
            </a:r>
            <a:r>
              <a:rPr lang="en-US" dirty="0">
                <a:latin typeface="CMR10"/>
              </a:rPr>
              <a:t>of two </a:t>
            </a:r>
            <a:r>
              <a:rPr lang="en-US" dirty="0" smtClean="0">
                <a:latin typeface="CMR10"/>
              </a:rPr>
              <a:t>platforms—the lower </a:t>
            </a:r>
            <a:r>
              <a:rPr lang="en-US" dirty="0">
                <a:latin typeface="CMR10"/>
              </a:rPr>
              <a:t>one stationary and regarded as ground, the upper one </a:t>
            </a:r>
            <a:r>
              <a:rPr lang="en-US" dirty="0" smtClean="0">
                <a:latin typeface="CMR10"/>
              </a:rPr>
              <a:t>mobile—connected by </a:t>
            </a:r>
            <a:r>
              <a:rPr lang="en-US" dirty="0">
                <a:latin typeface="CMR10"/>
              </a:rPr>
              <a:t>six universal-prismatic-spherical (UPS) serial chains.</a:t>
            </a:r>
            <a:endParaRPr lang="en-US" dirty="0"/>
          </a:p>
        </p:txBody>
      </p:sp>
      <p:sp>
        <p:nvSpPr>
          <p:cNvPr id="8" name="TextBox 7"/>
          <p:cNvSpPr txBox="1"/>
          <p:nvPr/>
        </p:nvSpPr>
        <p:spPr>
          <a:xfrm>
            <a:off x="4591358" y="5257800"/>
            <a:ext cx="1144012" cy="923330"/>
          </a:xfrm>
          <a:prstGeom prst="rect">
            <a:avLst/>
          </a:prstGeom>
          <a:noFill/>
        </p:spPr>
        <p:txBody>
          <a:bodyPr wrap="square" rtlCol="0">
            <a:spAutoFit/>
          </a:bodyPr>
          <a:lstStyle/>
          <a:p>
            <a:r>
              <a:rPr lang="en-IN" dirty="0" smtClean="0">
                <a:solidFill>
                  <a:srgbClr val="FF0000"/>
                </a:solidFill>
              </a:rPr>
              <a:t>N =14</a:t>
            </a:r>
          </a:p>
          <a:p>
            <a:r>
              <a:rPr lang="en-IN" dirty="0" smtClean="0">
                <a:solidFill>
                  <a:srgbClr val="FF0000"/>
                </a:solidFill>
              </a:rPr>
              <a:t>J = 18</a:t>
            </a:r>
          </a:p>
          <a:p>
            <a:r>
              <a:rPr lang="en-IN" b="1" dirty="0" err="1" smtClean="0">
                <a:solidFill>
                  <a:srgbClr val="FF0000"/>
                </a:solidFill>
              </a:rPr>
              <a:t>Dof</a:t>
            </a:r>
            <a:r>
              <a:rPr lang="en-IN" b="1" dirty="0" smtClean="0">
                <a:solidFill>
                  <a:srgbClr val="FF0000"/>
                </a:solidFill>
              </a:rPr>
              <a:t> = 6</a:t>
            </a:r>
            <a:endParaRPr lang="en-US" b="1" dirty="0">
              <a:solidFill>
                <a:srgbClr val="FF0000"/>
              </a:solidFill>
            </a:endParaRPr>
          </a:p>
        </p:txBody>
      </p:sp>
    </p:spTree>
    <p:extLst>
      <p:ext uri="{BB962C8B-B14F-4D97-AF65-F5344CB8AC3E}">
        <p14:creationId xmlns:p14="http://schemas.microsoft.com/office/powerpoint/2010/main" val="12620401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a:t>
            </a:r>
            <a:r>
              <a:rPr lang="en-IN" dirty="0" err="1" smtClean="0"/>
              <a:t>dof</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31</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9" name="Content Placeholder 8"/>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913" y="1905000"/>
            <a:ext cx="5151773" cy="4114800"/>
          </a:xfr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90880" y="1732680"/>
              <a:ext cx="8348400" cy="4118040"/>
            </p14:xfrm>
          </p:contentPart>
        </mc:Choice>
        <mc:Fallback>
          <p:pic>
            <p:nvPicPr>
              <p:cNvPr id="3" name="Ink 2"/>
              <p:cNvPicPr/>
              <p:nvPr/>
            </p:nvPicPr>
            <p:blipFill>
              <a:blip r:embed="rId4"/>
              <a:stretch>
                <a:fillRect/>
              </a:stretch>
            </p:blipFill>
            <p:spPr>
              <a:xfrm>
                <a:off x="275760" y="1722240"/>
                <a:ext cx="8380080" cy="4145040"/>
              </a:xfrm>
              <a:prstGeom prst="rect">
                <a:avLst/>
              </a:prstGeom>
            </p:spPr>
          </p:pic>
        </mc:Fallback>
      </mc:AlternateContent>
    </p:spTree>
    <p:extLst>
      <p:ext uri="{BB962C8B-B14F-4D97-AF65-F5344CB8AC3E}">
        <p14:creationId xmlns:p14="http://schemas.microsoft.com/office/powerpoint/2010/main" val="3204013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a:t>
            </a:r>
            <a:r>
              <a:rPr lang="en-IN" dirty="0" err="1" smtClean="0"/>
              <a:t>dof</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32</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9" name="Content Placeholder 8"/>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913" y="1905000"/>
            <a:ext cx="5151773" cy="4114800"/>
          </a:xfrm>
        </p:spPr>
      </p:pic>
      <p:sp>
        <p:nvSpPr>
          <p:cNvPr id="7" name="TextBox 6"/>
          <p:cNvSpPr txBox="1"/>
          <p:nvPr/>
        </p:nvSpPr>
        <p:spPr>
          <a:xfrm>
            <a:off x="7619037" y="5291911"/>
            <a:ext cx="1204287" cy="1200329"/>
          </a:xfrm>
          <a:prstGeom prst="rect">
            <a:avLst/>
          </a:prstGeom>
          <a:noFill/>
        </p:spPr>
        <p:txBody>
          <a:bodyPr wrap="square" rtlCol="0">
            <a:spAutoFit/>
          </a:bodyPr>
          <a:lstStyle/>
          <a:p>
            <a:r>
              <a:rPr lang="en-IN" dirty="0" smtClean="0"/>
              <a:t>N= 8</a:t>
            </a:r>
          </a:p>
          <a:p>
            <a:r>
              <a:rPr lang="en-IN" dirty="0" smtClean="0"/>
              <a:t>J = 9</a:t>
            </a:r>
          </a:p>
          <a:p>
            <a:r>
              <a:rPr lang="en-IN" dirty="0" smtClean="0"/>
              <a:t>Fi = 15</a:t>
            </a:r>
          </a:p>
          <a:p>
            <a:r>
              <a:rPr lang="en-IN" dirty="0" err="1" smtClean="0"/>
              <a:t>Dof</a:t>
            </a:r>
            <a:r>
              <a:rPr lang="en-IN" dirty="0" smtClean="0"/>
              <a:t> = 3</a:t>
            </a:r>
            <a:endParaRPr lang="en-US"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580880" y="6134760"/>
              <a:ext cx="1041120" cy="352440"/>
            </p14:xfrm>
          </p:contentPart>
        </mc:Choice>
        <mc:Fallback>
          <p:pic>
            <p:nvPicPr>
              <p:cNvPr id="3" name="Ink 2"/>
              <p:cNvPicPr/>
              <p:nvPr/>
            </p:nvPicPr>
            <p:blipFill>
              <a:blip r:embed="rId4"/>
              <a:stretch>
                <a:fillRect/>
              </a:stretch>
            </p:blipFill>
            <p:spPr>
              <a:xfrm>
                <a:off x="7574760" y="6124320"/>
                <a:ext cx="1060560" cy="376560"/>
              </a:xfrm>
              <a:prstGeom prst="rect">
                <a:avLst/>
              </a:prstGeom>
            </p:spPr>
          </p:pic>
        </mc:Fallback>
      </mc:AlternateContent>
    </p:spTree>
    <p:extLst>
      <p:ext uri="{BB962C8B-B14F-4D97-AF65-F5344CB8AC3E}">
        <p14:creationId xmlns:p14="http://schemas.microsoft.com/office/powerpoint/2010/main" val="8848867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a:t>
            </a:r>
            <a:r>
              <a:rPr lang="en-IN" dirty="0" err="1" smtClean="0"/>
              <a:t>dof</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91836" y="1432243"/>
            <a:ext cx="3799223" cy="5059362"/>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33</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34880" y="702720"/>
              <a:ext cx="8020800" cy="5574960"/>
            </p14:xfrm>
          </p:contentPart>
        </mc:Choice>
        <mc:Fallback>
          <p:pic>
            <p:nvPicPr>
              <p:cNvPr id="3" name="Ink 2"/>
              <p:cNvPicPr/>
              <p:nvPr/>
            </p:nvPicPr>
            <p:blipFill>
              <a:blip r:embed="rId4"/>
              <a:stretch>
                <a:fillRect/>
              </a:stretch>
            </p:blipFill>
            <p:spPr>
              <a:xfrm>
                <a:off x="418320" y="686880"/>
                <a:ext cx="8053200" cy="5606280"/>
              </a:xfrm>
              <a:prstGeom prst="rect">
                <a:avLst/>
              </a:prstGeom>
            </p:spPr>
          </p:pic>
        </mc:Fallback>
      </mc:AlternateContent>
    </p:spTree>
    <p:extLst>
      <p:ext uri="{BB962C8B-B14F-4D97-AF65-F5344CB8AC3E}">
        <p14:creationId xmlns:p14="http://schemas.microsoft.com/office/powerpoint/2010/main" val="3936736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a:t>
            </a:r>
            <a:r>
              <a:rPr lang="en-IN" dirty="0" err="1" smtClean="0"/>
              <a:t>dof</a:t>
            </a:r>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91836" y="1432243"/>
            <a:ext cx="3799223" cy="5059362"/>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34</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3" name="Rectangle 2"/>
          <p:cNvSpPr/>
          <p:nvPr/>
        </p:nvSpPr>
        <p:spPr>
          <a:xfrm>
            <a:off x="4564062" y="1639093"/>
            <a:ext cx="4572000" cy="1200329"/>
          </a:xfrm>
          <a:prstGeom prst="rect">
            <a:avLst/>
          </a:prstGeom>
        </p:spPr>
        <p:txBody>
          <a:bodyPr>
            <a:spAutoFit/>
          </a:bodyPr>
          <a:lstStyle/>
          <a:p>
            <a:r>
              <a:rPr lang="en-US" dirty="0" smtClean="0">
                <a:latin typeface="CMR10"/>
              </a:rPr>
              <a:t>Each parallelogram </a:t>
            </a:r>
            <a:r>
              <a:rPr lang="en-US" dirty="0">
                <a:latin typeface="CMR10"/>
              </a:rPr>
              <a:t>linkage has one degree of freedom of motion, so that each </a:t>
            </a:r>
            <a:r>
              <a:rPr lang="en-US" dirty="0" smtClean="0">
                <a:latin typeface="CMR10"/>
              </a:rPr>
              <a:t>leg of </a:t>
            </a:r>
            <a:r>
              <a:rPr lang="en-US" dirty="0">
                <a:latin typeface="CMR10"/>
              </a:rPr>
              <a:t>the Delta robot is </a:t>
            </a:r>
            <a:r>
              <a:rPr lang="en-US" dirty="0" err="1">
                <a:latin typeface="CMR10"/>
              </a:rPr>
              <a:t>kinematically</a:t>
            </a:r>
            <a:r>
              <a:rPr lang="en-US" dirty="0">
                <a:latin typeface="CMR10"/>
              </a:rPr>
              <a:t> equivalent to an RUU </a:t>
            </a:r>
            <a:r>
              <a:rPr lang="en-US" dirty="0" smtClean="0">
                <a:latin typeface="CMR10"/>
              </a:rPr>
              <a:t>chain.</a:t>
            </a:r>
            <a:endParaRPr lang="en-US" dirty="0"/>
          </a:p>
        </p:txBody>
      </p:sp>
      <p:sp>
        <p:nvSpPr>
          <p:cNvPr id="8" name="TextBox 7"/>
          <p:cNvSpPr txBox="1"/>
          <p:nvPr/>
        </p:nvSpPr>
        <p:spPr>
          <a:xfrm>
            <a:off x="5638800" y="4191000"/>
            <a:ext cx="2438400" cy="1200329"/>
          </a:xfrm>
          <a:prstGeom prst="rect">
            <a:avLst/>
          </a:prstGeom>
          <a:noFill/>
        </p:spPr>
        <p:txBody>
          <a:bodyPr wrap="square" rtlCol="0">
            <a:spAutoFit/>
          </a:bodyPr>
          <a:lstStyle/>
          <a:p>
            <a:r>
              <a:rPr lang="en-IN" dirty="0" smtClean="0"/>
              <a:t>L= 8</a:t>
            </a:r>
          </a:p>
          <a:p>
            <a:r>
              <a:rPr lang="en-IN" dirty="0" smtClean="0"/>
              <a:t>J = 9</a:t>
            </a:r>
          </a:p>
          <a:p>
            <a:r>
              <a:rPr lang="en-IN" dirty="0" smtClean="0"/>
              <a:t>Fi = 15 </a:t>
            </a:r>
          </a:p>
          <a:p>
            <a:r>
              <a:rPr lang="en-IN" dirty="0" err="1" smtClean="0"/>
              <a:t>Dof</a:t>
            </a:r>
            <a:r>
              <a:rPr lang="en-IN" dirty="0" smtClean="0"/>
              <a:t> = 3</a:t>
            </a:r>
            <a:endParaRPr lang="en-US" dirty="0"/>
          </a:p>
        </p:txBody>
      </p:sp>
      <mc:AlternateContent xmlns:mc="http://schemas.openxmlformats.org/markup-compatibility/2006">
        <mc:Choice xmlns:p14="http://schemas.microsoft.com/office/powerpoint/2010/main" Requires="p14">
          <p:contentPart p14:bwMode="auto" r:id="rId3">
            <p14:nvContentPartPr>
              <p14:cNvPr id="9" name="Ink 8"/>
              <p14:cNvContentPartPr/>
              <p14:nvPr/>
            </p14:nvContentPartPr>
            <p14:xfrm>
              <a:off x="4689000" y="3058920"/>
              <a:ext cx="2587320" cy="96840"/>
            </p14:xfrm>
          </p:contentPart>
        </mc:Choice>
        <mc:Fallback>
          <p:pic>
            <p:nvPicPr>
              <p:cNvPr id="9" name="Ink 8"/>
              <p:cNvPicPr/>
              <p:nvPr/>
            </p:nvPicPr>
            <p:blipFill>
              <a:blip r:embed="rId4"/>
              <a:stretch>
                <a:fillRect/>
              </a:stretch>
            </p:blipFill>
            <p:spPr>
              <a:xfrm>
                <a:off x="4676760" y="3044880"/>
                <a:ext cx="2614320" cy="123120"/>
              </a:xfrm>
              <a:prstGeom prst="rect">
                <a:avLst/>
              </a:prstGeom>
            </p:spPr>
          </p:pic>
        </mc:Fallback>
      </mc:AlternateContent>
    </p:spTree>
    <p:extLst>
      <p:ext uri="{BB962C8B-B14F-4D97-AF65-F5344CB8AC3E}">
        <p14:creationId xmlns:p14="http://schemas.microsoft.com/office/powerpoint/2010/main" val="8150899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a:t>
            </a:r>
            <a:r>
              <a:rPr lang="en-IN" dirty="0" err="1" smtClean="0"/>
              <a:t>dof</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35</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10" name="Picture 9"/>
          <p:cNvPicPr/>
          <p:nvPr/>
        </p:nvPicPr>
        <p:blipFill>
          <a:blip r:embed="rId2"/>
          <a:stretch>
            <a:fillRect/>
          </a:stretch>
        </p:blipFill>
        <p:spPr>
          <a:xfrm>
            <a:off x="329185" y="1524000"/>
            <a:ext cx="5705856" cy="4572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07720" y="1292040"/>
              <a:ext cx="8339400" cy="5065200"/>
            </p14:xfrm>
          </p:contentPart>
        </mc:Choice>
        <mc:Fallback>
          <p:pic>
            <p:nvPicPr>
              <p:cNvPr id="3" name="Ink 2"/>
              <p:cNvPicPr/>
              <p:nvPr/>
            </p:nvPicPr>
            <p:blipFill>
              <a:blip r:embed="rId4"/>
              <a:stretch>
                <a:fillRect/>
              </a:stretch>
            </p:blipFill>
            <p:spPr>
              <a:xfrm>
                <a:off x="200880" y="1276920"/>
                <a:ext cx="8362080" cy="5086440"/>
              </a:xfrm>
              <a:prstGeom prst="rect">
                <a:avLst/>
              </a:prstGeom>
            </p:spPr>
          </p:pic>
        </mc:Fallback>
      </mc:AlternateContent>
    </p:spTree>
    <p:extLst>
      <p:ext uri="{BB962C8B-B14F-4D97-AF65-F5344CB8AC3E}">
        <p14:creationId xmlns:p14="http://schemas.microsoft.com/office/powerpoint/2010/main" val="2193028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the </a:t>
            </a:r>
            <a:r>
              <a:rPr lang="en-IN" dirty="0" err="1" smtClean="0"/>
              <a:t>dof</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36</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10" name="Picture 9"/>
          <p:cNvPicPr/>
          <p:nvPr/>
        </p:nvPicPr>
        <p:blipFill>
          <a:blip r:embed="rId2"/>
          <a:stretch>
            <a:fillRect/>
          </a:stretch>
        </p:blipFill>
        <p:spPr>
          <a:xfrm>
            <a:off x="329185" y="1524000"/>
            <a:ext cx="5705856" cy="4572000"/>
          </a:xfrm>
          <a:prstGeom prst="rect">
            <a:avLst/>
          </a:prstGeom>
        </p:spPr>
      </p:pic>
    </p:spTree>
    <p:extLst>
      <p:ext uri="{BB962C8B-B14F-4D97-AF65-F5344CB8AC3E}">
        <p14:creationId xmlns:p14="http://schemas.microsoft.com/office/powerpoint/2010/main" val="41491595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Home Work</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37</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8" name="Picture 7"/>
          <p:cNvPicPr/>
          <p:nvPr/>
        </p:nvPicPr>
        <p:blipFill>
          <a:blip r:embed="rId2"/>
          <a:stretch>
            <a:fillRect/>
          </a:stretch>
        </p:blipFill>
        <p:spPr>
          <a:xfrm>
            <a:off x="304800" y="1600200"/>
            <a:ext cx="6095999" cy="3429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159000" y="3006000"/>
              <a:ext cx="5203080" cy="3275280"/>
            </p14:xfrm>
          </p:contentPart>
        </mc:Choice>
        <mc:Fallback>
          <p:pic>
            <p:nvPicPr>
              <p:cNvPr id="3" name="Ink 2"/>
              <p:cNvPicPr/>
              <p:nvPr/>
            </p:nvPicPr>
            <p:blipFill>
              <a:blip r:embed="rId4"/>
              <a:stretch>
                <a:fillRect/>
              </a:stretch>
            </p:blipFill>
            <p:spPr>
              <a:xfrm>
                <a:off x="3148920" y="2989440"/>
                <a:ext cx="5229720" cy="3300480"/>
              </a:xfrm>
              <a:prstGeom prst="rect">
                <a:avLst/>
              </a:prstGeom>
            </p:spPr>
          </p:pic>
        </mc:Fallback>
      </mc:AlternateContent>
    </p:spTree>
    <p:extLst>
      <p:ext uri="{BB962C8B-B14F-4D97-AF65-F5344CB8AC3E}">
        <p14:creationId xmlns:p14="http://schemas.microsoft.com/office/powerpoint/2010/main" val="23104808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4025" y="260350"/>
            <a:ext cx="4683125" cy="909638"/>
          </a:xfrm>
        </p:spPr>
        <p:txBody>
          <a:bodyPr/>
          <a:lstStyle/>
          <a:p>
            <a:pPr fontAlgn="auto">
              <a:spcAft>
                <a:spcPts val="0"/>
              </a:spcAft>
              <a:defRPr/>
            </a:pPr>
            <a:r>
              <a:rPr lang="en-CA" altLang="en-US" dirty="0"/>
              <a:t>THANK YOU</a:t>
            </a:r>
          </a:p>
        </p:txBody>
      </p:sp>
      <p:sp>
        <p:nvSpPr>
          <p:cNvPr id="8" name="Footer Placeholder 7"/>
          <p:cNvSpPr>
            <a:spLocks noGrp="1"/>
          </p:cNvSpPr>
          <p:nvPr>
            <p:ph type="ftr" sz="quarter" idx="12"/>
          </p:nvPr>
        </p:nvSpPr>
        <p:spPr>
          <a:xfrm>
            <a:off x="2895600" y="6477000"/>
            <a:ext cx="4343400" cy="381000"/>
          </a:xfrm>
        </p:spPr>
        <p:txBody>
          <a:bodyPr/>
          <a:lstStyle/>
          <a:p>
            <a:pPr>
              <a:defRPr/>
            </a:pPr>
            <a:r>
              <a:rPr lang="en-US"/>
              <a:t>DE  ZG561, MECHANISMS AND ROBOTICS</a:t>
            </a:r>
            <a:endParaRPr lang="en-CA" dirty="0"/>
          </a:p>
        </p:txBody>
      </p:sp>
      <p:sp>
        <p:nvSpPr>
          <p:cNvPr id="54276" name="Slide Number Placeholder 6"/>
          <p:cNvSpPr>
            <a:spLocks noGrp="1"/>
          </p:cNvSpPr>
          <p:nvPr>
            <p:ph type="sldNum" sz="quarter" idx="11"/>
          </p:nvPr>
        </p:nvSpPr>
        <p:spPr bwMode="auto">
          <a:xfrm>
            <a:off x="7620000" y="6477000"/>
            <a:ext cx="10668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34EDCAC-E343-4FE9-BF44-C33D11AF0ACC}" type="slidenum">
              <a:rPr lang="en-CA" altLang="en-US" sz="1200">
                <a:solidFill>
                  <a:srgbClr val="898989"/>
                </a:solidFill>
                <a:latin typeface="Calibri" panose="020F0502020204030204" pitchFamily="34" charset="0"/>
              </a:rPr>
              <a:pPr>
                <a:spcBef>
                  <a:spcPct val="0"/>
                </a:spcBef>
                <a:buFontTx/>
                <a:buNone/>
              </a:pPr>
              <a:t>38</a:t>
            </a:fld>
            <a:endParaRPr lang="en-CA" altLang="en-US" sz="1200">
              <a:solidFill>
                <a:srgbClr val="898989"/>
              </a:solidFill>
              <a:latin typeface="Calibri" panose="020F0502020204030204" pitchFamily="34" charset="0"/>
            </a:endParaRPr>
          </a:p>
        </p:txBody>
      </p:sp>
      <p:sp>
        <p:nvSpPr>
          <p:cNvPr id="2" name="Date Placeholder 1"/>
          <p:cNvSpPr>
            <a:spLocks noGrp="1"/>
          </p:cNvSpPr>
          <p:nvPr>
            <p:ph type="dt" sz="quarter" idx="10"/>
          </p:nvPr>
        </p:nvSpPr>
        <p:spPr>
          <a:xfrm>
            <a:off x="457200" y="6477000"/>
            <a:ext cx="2133600" cy="365125"/>
          </a:xfrm>
        </p:spPr>
        <p:txBody>
          <a:bodyPr/>
          <a:lstStyle/>
          <a:p>
            <a:pPr>
              <a:defRPr/>
            </a:pPr>
            <a:fld id="{40EA5804-23DC-4D99-893D-09E85DF15296}" type="datetime3">
              <a:rPr lang="en-CA" smtClean="0"/>
              <a:pPr>
                <a:defRPr/>
              </a:pPr>
              <a:t>23 January 2021</a:t>
            </a:fld>
            <a:endParaRPr lang="en-CA"/>
          </a:p>
        </p:txBody>
      </p:sp>
      <p:sp>
        <p:nvSpPr>
          <p:cNvPr id="3" name="TextBox 2"/>
          <p:cNvSpPr txBox="1"/>
          <p:nvPr/>
        </p:nvSpPr>
        <p:spPr>
          <a:xfrm>
            <a:off x="454025" y="1398687"/>
            <a:ext cx="8229600" cy="5078313"/>
          </a:xfrm>
          <a:prstGeom prst="rect">
            <a:avLst/>
          </a:prstGeom>
          <a:noFill/>
        </p:spPr>
        <p:txBody>
          <a:bodyPr wrap="square">
            <a:spAutoFit/>
          </a:bodyPr>
          <a:lstStyle/>
          <a:p>
            <a:pPr>
              <a:defRPr/>
            </a:pPr>
            <a:r>
              <a:rPr lang="en-US" i="1" dirty="0"/>
              <a:t>The presenter is grateful to the </a:t>
            </a:r>
            <a:r>
              <a:rPr lang="en-US" i="1" dirty="0" smtClean="0"/>
              <a:t>authors of the following text books for their wonderful work.</a:t>
            </a:r>
            <a:endParaRPr lang="en-US" i="1" dirty="0"/>
          </a:p>
          <a:p>
            <a:pPr marL="285750" indent="-285750">
              <a:buFont typeface="Wingdings" panose="05000000000000000000" pitchFamily="2" charset="2"/>
              <a:buChar char="v"/>
              <a:defRPr/>
            </a:pPr>
            <a:endParaRPr lang="en-US" i="1" dirty="0"/>
          </a:p>
          <a:p>
            <a:pPr marL="285750" indent="-285750">
              <a:buFont typeface="Wingdings" panose="05000000000000000000" pitchFamily="2" charset="2"/>
              <a:buChar char="v"/>
              <a:defRPr/>
            </a:pPr>
            <a:r>
              <a:rPr lang="en-US" i="1" dirty="0"/>
              <a:t>Machines and Mechanisms, Applied Kinematic Analysis (Fourth Edition) – David H. </a:t>
            </a:r>
            <a:r>
              <a:rPr lang="en-US" i="1" dirty="0" err="1" smtClean="0"/>
              <a:t>Myszka</a:t>
            </a:r>
            <a:endParaRPr lang="en-US" i="1" dirty="0" smtClean="0"/>
          </a:p>
          <a:p>
            <a:pPr marL="285750" indent="-285750">
              <a:buFont typeface="Wingdings" panose="05000000000000000000" pitchFamily="2" charset="2"/>
              <a:buChar char="v"/>
              <a:defRPr/>
            </a:pPr>
            <a:endParaRPr lang="en-US" i="1" dirty="0"/>
          </a:p>
          <a:p>
            <a:pPr marL="285750" indent="-285750">
              <a:buFont typeface="Wingdings" panose="05000000000000000000" pitchFamily="2" charset="2"/>
              <a:buChar char="v"/>
              <a:defRPr/>
            </a:pPr>
            <a:r>
              <a:rPr lang="en-US" i="1" dirty="0" smtClean="0"/>
              <a:t>Industrial </a:t>
            </a:r>
            <a:r>
              <a:rPr lang="en-US" i="1" dirty="0"/>
              <a:t>Robotics - </a:t>
            </a:r>
            <a:r>
              <a:rPr lang="en-US" i="1" dirty="0" err="1"/>
              <a:t>Mikell</a:t>
            </a:r>
            <a:r>
              <a:rPr lang="en-US" i="1" dirty="0"/>
              <a:t> P. </a:t>
            </a:r>
            <a:r>
              <a:rPr lang="en-US" i="1" dirty="0" err="1" smtClean="0"/>
              <a:t>Groover</a:t>
            </a:r>
            <a:endParaRPr lang="en-US" i="1" dirty="0" smtClean="0"/>
          </a:p>
          <a:p>
            <a:pPr marL="285750" indent="-285750">
              <a:buFont typeface="Wingdings" panose="05000000000000000000" pitchFamily="2" charset="2"/>
              <a:buChar char="v"/>
              <a:defRPr/>
            </a:pPr>
            <a:endParaRPr lang="en-US" i="1" dirty="0"/>
          </a:p>
          <a:p>
            <a:pPr marL="285750" indent="-285750">
              <a:buFont typeface="Wingdings" panose="05000000000000000000" pitchFamily="2" charset="2"/>
              <a:buChar char="v"/>
              <a:defRPr/>
            </a:pPr>
            <a:r>
              <a:rPr lang="en-US" i="1" dirty="0" smtClean="0"/>
              <a:t>Fundamentals </a:t>
            </a:r>
            <a:r>
              <a:rPr lang="en-US" i="1" dirty="0"/>
              <a:t>of Robotics – Robert </a:t>
            </a:r>
            <a:r>
              <a:rPr lang="en-US" i="1" dirty="0" smtClean="0"/>
              <a:t>Schilling</a:t>
            </a:r>
          </a:p>
          <a:p>
            <a:pPr marL="285750" indent="-285750">
              <a:buFont typeface="Wingdings" panose="05000000000000000000" pitchFamily="2" charset="2"/>
              <a:buChar char="v"/>
              <a:defRPr/>
            </a:pPr>
            <a:endParaRPr lang="en-US" i="1" dirty="0" smtClean="0"/>
          </a:p>
          <a:p>
            <a:pPr marL="285750" indent="-285750">
              <a:buFont typeface="Wingdings" panose="05000000000000000000" pitchFamily="2" charset="2"/>
              <a:buChar char="v"/>
            </a:pPr>
            <a:r>
              <a:rPr lang="en-US" dirty="0"/>
              <a:t>INTRODUCTION TO </a:t>
            </a:r>
            <a:r>
              <a:rPr lang="en-US" dirty="0" smtClean="0"/>
              <a:t>ROBOTICS MECHANICS</a:t>
            </a:r>
            <a:r>
              <a:rPr lang="en-US" dirty="0"/>
              <a:t>, PLANNING, AND CONTROL</a:t>
            </a:r>
            <a:r>
              <a:rPr lang="en-IN" i="1" dirty="0" smtClean="0"/>
              <a:t>- </a:t>
            </a:r>
            <a:r>
              <a:rPr lang="en-US" dirty="0"/>
              <a:t>F. C. Park and K. M. </a:t>
            </a:r>
            <a:r>
              <a:rPr lang="en-US" dirty="0" smtClean="0"/>
              <a:t>Lynch</a:t>
            </a:r>
            <a:endParaRPr lang="en-US" b="1" dirty="0"/>
          </a:p>
          <a:p>
            <a:pPr marL="285750" indent="-285750">
              <a:buFont typeface="Wingdings" panose="05000000000000000000" pitchFamily="2" charset="2"/>
              <a:buChar char="v"/>
            </a:pPr>
            <a:endParaRPr lang="en-US" b="1" dirty="0" smtClean="0"/>
          </a:p>
          <a:p>
            <a:pPr marL="285750" indent="-285750">
              <a:buFont typeface="Wingdings" panose="05000000000000000000" pitchFamily="2" charset="2"/>
              <a:buChar char="v"/>
            </a:pPr>
            <a:r>
              <a:rPr lang="en-US" dirty="0" smtClean="0"/>
              <a:t>Modern </a:t>
            </a:r>
            <a:r>
              <a:rPr lang="en-US" dirty="0"/>
              <a:t>Robotics: Mechanics, Planning, and Control," Kevin M. Lynch and Frank C. Park, Cambridge University Press, </a:t>
            </a:r>
            <a:r>
              <a:rPr lang="en-US" dirty="0" smtClean="0"/>
              <a:t>2017.</a:t>
            </a:r>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IN" i="1" dirty="0" smtClean="0"/>
              <a:t>Theory of Machines, R.S. </a:t>
            </a:r>
            <a:r>
              <a:rPr lang="en-IN" i="1" dirty="0" err="1" smtClean="0"/>
              <a:t>Khurmi</a:t>
            </a:r>
            <a:r>
              <a:rPr lang="en-IN" i="1" dirty="0" smtClean="0"/>
              <a:t>.</a:t>
            </a:r>
            <a:endParaRPr lang="en-US" i="1" dirty="0"/>
          </a:p>
          <a:p>
            <a:pPr>
              <a:defRPr/>
            </a:pPr>
            <a:endParaRPr lang="en-US" i="1"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Robot Specifications</a:t>
            </a:r>
          </a:p>
        </p:txBody>
      </p:sp>
      <p:sp>
        <p:nvSpPr>
          <p:cNvPr id="3" name="Content Placeholder 2"/>
          <p:cNvSpPr>
            <a:spLocks noGrp="1"/>
          </p:cNvSpPr>
          <p:nvPr>
            <p:ph sz="quarter" idx="1"/>
          </p:nvPr>
        </p:nvSpPr>
        <p:spPr>
          <a:xfrm>
            <a:off x="304800" y="1371600"/>
            <a:ext cx="8534400" cy="5105400"/>
          </a:xfrm>
        </p:spPr>
        <p:txBody>
          <a:bodyPr/>
          <a:lstStyle/>
          <a:p>
            <a:pPr lvl="0">
              <a:defRPr/>
            </a:pPr>
            <a:r>
              <a:rPr lang="en-US" sz="2000" dirty="0"/>
              <a:t>Drive System</a:t>
            </a:r>
          </a:p>
          <a:p>
            <a:pPr lvl="1">
              <a:defRPr/>
            </a:pPr>
            <a:r>
              <a:rPr lang="en-US" sz="2000" dirty="0"/>
              <a:t>Electrical</a:t>
            </a:r>
          </a:p>
          <a:p>
            <a:pPr lvl="1">
              <a:defRPr/>
            </a:pPr>
            <a:r>
              <a:rPr lang="en-US" sz="2000" dirty="0"/>
              <a:t>Hydraulic</a:t>
            </a:r>
          </a:p>
          <a:p>
            <a:pPr lvl="1">
              <a:defRPr/>
            </a:pPr>
            <a:r>
              <a:rPr lang="en-US" sz="2000" dirty="0"/>
              <a:t>Pneumatic</a:t>
            </a:r>
          </a:p>
          <a:p>
            <a:pPr lvl="0">
              <a:defRPr/>
            </a:pPr>
            <a:r>
              <a:rPr lang="en-US" sz="2000" dirty="0"/>
              <a:t>Speed of Motion </a:t>
            </a:r>
          </a:p>
          <a:p>
            <a:pPr lvl="0">
              <a:defRPr/>
            </a:pPr>
            <a:r>
              <a:rPr lang="en-US" sz="2000" dirty="0"/>
              <a:t>Load-Carrying Capacity (Pay – Load)</a:t>
            </a:r>
          </a:p>
          <a:p>
            <a:pPr lvl="0">
              <a:defRPr/>
            </a:pPr>
            <a:r>
              <a:rPr lang="en-US" sz="2000" dirty="0"/>
              <a:t>Control Systems</a:t>
            </a:r>
          </a:p>
          <a:p>
            <a:pPr lvl="0">
              <a:defRPr/>
            </a:pPr>
            <a:r>
              <a:rPr lang="en-US" sz="2000" dirty="0"/>
              <a:t>Precision of Movement</a:t>
            </a:r>
          </a:p>
          <a:p>
            <a:pPr lvl="1">
              <a:defRPr/>
            </a:pPr>
            <a:r>
              <a:rPr lang="en-US" sz="2000" dirty="0"/>
              <a:t>Spatial Resolution</a:t>
            </a:r>
          </a:p>
          <a:p>
            <a:pPr lvl="1">
              <a:defRPr/>
            </a:pPr>
            <a:r>
              <a:rPr lang="en-US" sz="2000" dirty="0"/>
              <a:t>Accuracy</a:t>
            </a:r>
          </a:p>
          <a:p>
            <a:pPr lvl="1">
              <a:defRPr/>
            </a:pPr>
            <a:r>
              <a:rPr lang="en-US" sz="2000" dirty="0"/>
              <a:t>Repeatability</a:t>
            </a:r>
          </a:p>
          <a:p>
            <a:pPr lvl="0">
              <a:defRPr/>
            </a:pPr>
            <a:r>
              <a:rPr lang="en-US" sz="2000" dirty="0" smtClean="0"/>
              <a:t>Work </a:t>
            </a:r>
            <a:r>
              <a:rPr lang="en-US" sz="2000" dirty="0"/>
              <a:t>Volume</a:t>
            </a:r>
          </a:p>
          <a:p>
            <a:pPr lvl="1">
              <a:defRPr/>
            </a:pPr>
            <a:endParaRPr lang="en-US" sz="2000" dirty="0"/>
          </a:p>
          <a:p>
            <a:endParaRPr lang="en-US" sz="2000" dirty="0"/>
          </a:p>
        </p:txBody>
      </p:sp>
      <p:sp>
        <p:nvSpPr>
          <p:cNvPr id="4" name="Date Placeholder 3"/>
          <p:cNvSpPr>
            <a:spLocks noGrp="1"/>
          </p:cNvSpPr>
          <p:nvPr>
            <p:ph type="dt" sz="half" idx="10"/>
          </p:nvPr>
        </p:nvSpPr>
        <p:spPr>
          <a:xfrm>
            <a:off x="457200" y="6477000"/>
            <a:ext cx="2133600" cy="365125"/>
          </a:xfrm>
        </p:spPr>
        <p:txBody>
          <a:bodyPr/>
          <a:lstStyle/>
          <a:p>
            <a:pPr>
              <a:defRPr/>
            </a:pPr>
            <a:fld id="{E1162A6E-5227-46FD-BE5B-A9634D1E5507}" type="datetime3">
              <a:rPr lang="en-CA" smtClean="0"/>
              <a:pPr>
                <a:defRPr/>
              </a:pPr>
              <a:t>23 January 2021</a:t>
            </a:fld>
            <a:endParaRPr lang="en-CA" dirty="0"/>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4</a:t>
            </a:fld>
            <a:endParaRPr lang="en-CA" altLang="en-US"/>
          </a:p>
        </p:txBody>
      </p:sp>
      <p:sp>
        <p:nvSpPr>
          <p:cNvPr id="8" name="Footer Placeholder 7"/>
          <p:cNvSpPr>
            <a:spLocks noGrp="1"/>
          </p:cNvSpPr>
          <p:nvPr>
            <p:ph type="ftr" sz="quarter" idx="12"/>
          </p:nvPr>
        </p:nvSpPr>
        <p:spPr/>
        <p:txBody>
          <a:bodyPr/>
          <a:lstStyle/>
          <a:p>
            <a:pPr>
              <a:defRPr/>
            </a:pPr>
            <a:r>
              <a:rPr lang="en-IN"/>
              <a:t>DE  ZG561</a:t>
            </a:r>
            <a:r>
              <a:rPr lang="en-CA"/>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69200" y="1012320"/>
              <a:ext cx="7453440" cy="5480280"/>
            </p14:xfrm>
          </p:contentPart>
        </mc:Choice>
        <mc:Fallback>
          <p:pic>
            <p:nvPicPr>
              <p:cNvPr id="5" name="Ink 4"/>
              <p:cNvPicPr/>
              <p:nvPr/>
            </p:nvPicPr>
            <p:blipFill>
              <a:blip r:embed="rId3"/>
              <a:stretch>
                <a:fillRect/>
              </a:stretch>
            </p:blipFill>
            <p:spPr>
              <a:xfrm>
                <a:off x="153360" y="997200"/>
                <a:ext cx="7479360" cy="5507280"/>
              </a:xfrm>
              <a:prstGeom prst="rect">
                <a:avLst/>
              </a:prstGeom>
            </p:spPr>
          </p:pic>
        </mc:Fallback>
      </mc:AlternateContent>
    </p:spTree>
    <p:extLst>
      <p:ext uri="{BB962C8B-B14F-4D97-AF65-F5344CB8AC3E}">
        <p14:creationId xmlns:p14="http://schemas.microsoft.com/office/powerpoint/2010/main" val="3098053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lvl="0"/>
            <a:r>
              <a:rPr lang="en-US" dirty="0"/>
              <a:t>Drive System</a:t>
            </a:r>
          </a:p>
        </p:txBody>
      </p:sp>
      <p:sp>
        <p:nvSpPr>
          <p:cNvPr id="3" name="Content Placeholder 2"/>
          <p:cNvSpPr>
            <a:spLocks noGrp="1"/>
          </p:cNvSpPr>
          <p:nvPr>
            <p:ph sz="quarter" idx="1"/>
          </p:nvPr>
        </p:nvSpPr>
        <p:spPr>
          <a:xfrm>
            <a:off x="304800" y="1371600"/>
            <a:ext cx="8458200" cy="4937760"/>
          </a:xfrm>
        </p:spPr>
        <p:txBody>
          <a:bodyPr/>
          <a:lstStyle/>
          <a:p>
            <a:pPr marL="457200" indent="-457200" algn="just">
              <a:spcBef>
                <a:spcPts val="1800"/>
              </a:spcBef>
              <a:buFont typeface="+mj-lt"/>
              <a:buAutoNum type="arabicPeriod"/>
            </a:pPr>
            <a:r>
              <a:rPr lang="en-US" sz="2000" dirty="0" smtClean="0"/>
              <a:t>Hydraulic </a:t>
            </a:r>
            <a:r>
              <a:rPr lang="en-US" sz="2000" dirty="0"/>
              <a:t>drive: gives a robot great speed and strength. These systems can be designed to actuate linear or rotational joints. The main disadvantage of a  hydraulic system is that it occupies floor space in addition to that required by the robot.</a:t>
            </a:r>
          </a:p>
          <a:p>
            <a:pPr marL="457200" indent="-457200" algn="just">
              <a:spcBef>
                <a:spcPts val="1800"/>
              </a:spcBef>
              <a:buFont typeface="+mj-lt"/>
              <a:buAutoNum type="arabicPeriod"/>
            </a:pPr>
            <a:r>
              <a:rPr lang="en-US" sz="2000" dirty="0"/>
              <a:t>Electric drive: compared with a hydraulic system, an electric system provides a robot with less speed and strength. Accordingly, electric drive systems are adopted for smaller robots. However, robots supported by electric drive systems are more accurate, exhibit better repeatability, and are cleaner to use.</a:t>
            </a:r>
          </a:p>
          <a:p>
            <a:pPr marL="457200" indent="-457200" algn="just">
              <a:spcBef>
                <a:spcPts val="1800"/>
              </a:spcBef>
              <a:buFont typeface="+mj-lt"/>
              <a:buAutoNum type="arabicPeriod"/>
            </a:pPr>
            <a:r>
              <a:rPr lang="en-US" sz="2000" dirty="0"/>
              <a:t>Pneumatic drive: are generally used for smaller robots. These robots, with fewer degrees of freedom, carry out simple pick-and-place material handling operations.</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5</a:t>
            </a:fld>
            <a:endParaRPr lang="en-CA" altLang="en-US" dirty="0"/>
          </a:p>
        </p:txBody>
      </p:sp>
      <p:sp>
        <p:nvSpPr>
          <p:cNvPr id="6" name="Footer Placeholder 5"/>
          <p:cNvSpPr>
            <a:spLocks noGrp="1"/>
          </p:cNvSpPr>
          <p:nvPr>
            <p:ph type="ftr" sz="quarter" idx="12"/>
          </p:nvPr>
        </p:nvSpPr>
        <p:spPr/>
        <p:txBody>
          <a:bodyPr/>
          <a:lstStyle/>
          <a:p>
            <a:pPr>
              <a:defRPr/>
            </a:pPr>
            <a:r>
              <a:rPr lang="en-IN"/>
              <a:t>DE  ZG561</a:t>
            </a:r>
            <a:r>
              <a:rPr lang="en-CA"/>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248040" y="941040"/>
              <a:ext cx="6409800" cy="4151520"/>
            </p14:xfrm>
          </p:contentPart>
        </mc:Choice>
        <mc:Fallback>
          <p:pic>
            <p:nvPicPr>
              <p:cNvPr id="7" name="Ink 6"/>
              <p:cNvPicPr/>
              <p:nvPr/>
            </p:nvPicPr>
            <p:blipFill>
              <a:blip r:embed="rId3"/>
              <a:stretch>
                <a:fillRect/>
              </a:stretch>
            </p:blipFill>
            <p:spPr>
              <a:xfrm>
                <a:off x="234000" y="931680"/>
                <a:ext cx="6438600" cy="4176000"/>
              </a:xfrm>
              <a:prstGeom prst="rect">
                <a:avLst/>
              </a:prstGeom>
            </p:spPr>
          </p:pic>
        </mc:Fallback>
      </mc:AlternateContent>
    </p:spTree>
    <p:extLst>
      <p:ext uri="{BB962C8B-B14F-4D97-AF65-F5344CB8AC3E}">
        <p14:creationId xmlns:p14="http://schemas.microsoft.com/office/powerpoint/2010/main" val="27270217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3927"/>
          </a:xfrm>
        </p:spPr>
        <p:txBody>
          <a:bodyPr/>
          <a:lstStyle/>
          <a:p>
            <a:r>
              <a:rPr lang="en-IN" dirty="0" smtClean="0"/>
              <a:t>Speed of Motion</a:t>
            </a:r>
            <a:endParaRPr lang="en-IN"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78823" y="3885261"/>
            <a:ext cx="3765177" cy="2606661"/>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6</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8" name="Content Placeholder 2"/>
          <p:cNvSpPr txBox="1">
            <a:spLocks/>
          </p:cNvSpPr>
          <p:nvPr/>
        </p:nvSpPr>
        <p:spPr bwMode="auto">
          <a:xfrm>
            <a:off x="152400" y="1496355"/>
            <a:ext cx="6324600" cy="468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IN" sz="2000" dirty="0" smtClean="0"/>
              <a:t>Maximum speed of 500 degrees/second can be achieved.</a:t>
            </a:r>
          </a:p>
          <a:p>
            <a:pPr eaLnBrk="1" hangingPunct="1"/>
            <a:r>
              <a:rPr lang="en-IN" sz="2000" dirty="0" smtClean="0"/>
              <a:t>Highest speed can be achieved by large robots with arm extended fully.</a:t>
            </a:r>
          </a:p>
          <a:p>
            <a:pPr eaLnBrk="1" hangingPunct="1"/>
            <a:r>
              <a:rPr lang="en-IN" sz="2000" dirty="0" smtClean="0"/>
              <a:t>Hydraulic robots tend to be faster than electric drive robots.</a:t>
            </a:r>
          </a:p>
          <a:p>
            <a:pPr eaLnBrk="1" hangingPunct="1"/>
            <a:r>
              <a:rPr lang="en-IN" sz="2000" dirty="0" smtClean="0"/>
              <a:t>Robots with electric drives have better control.</a:t>
            </a:r>
          </a:p>
          <a:p>
            <a:pPr eaLnBrk="1" hangingPunct="1"/>
            <a:r>
              <a:rPr lang="en-IN" sz="2000" dirty="0" smtClean="0"/>
              <a:t>Selection of the most desirable speed also depends on</a:t>
            </a:r>
          </a:p>
          <a:p>
            <a:pPr lvl="1" eaLnBrk="1" hangingPunct="1"/>
            <a:r>
              <a:rPr lang="en-IN" sz="2000" dirty="0" smtClean="0"/>
              <a:t>Accuracy of positioning of the object</a:t>
            </a:r>
          </a:p>
          <a:p>
            <a:pPr lvl="1" eaLnBrk="1" hangingPunct="1"/>
            <a:r>
              <a:rPr lang="en-IN" sz="2000" dirty="0" smtClean="0"/>
              <a:t>Weight of the object to be handled</a:t>
            </a:r>
          </a:p>
          <a:p>
            <a:pPr lvl="1" eaLnBrk="1" hangingPunct="1"/>
            <a:r>
              <a:rPr lang="en-IN" sz="2000" dirty="0" smtClean="0"/>
              <a:t>Distances to be moved.</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37320" y="352440"/>
              <a:ext cx="8293680" cy="5317200"/>
            </p14:xfrm>
          </p:contentPart>
        </mc:Choice>
        <mc:Fallback>
          <p:pic>
            <p:nvPicPr>
              <p:cNvPr id="3" name="Ink 2"/>
              <p:cNvPicPr/>
              <p:nvPr/>
            </p:nvPicPr>
            <p:blipFill>
              <a:blip r:embed="rId4"/>
              <a:stretch>
                <a:fillRect/>
              </a:stretch>
            </p:blipFill>
            <p:spPr>
              <a:xfrm>
                <a:off x="330840" y="335880"/>
                <a:ext cx="8311320" cy="5343840"/>
              </a:xfrm>
              <a:prstGeom prst="rect">
                <a:avLst/>
              </a:prstGeom>
            </p:spPr>
          </p:pic>
        </mc:Fallback>
      </mc:AlternateContent>
    </p:spTree>
    <p:extLst>
      <p:ext uri="{BB962C8B-B14F-4D97-AF65-F5344CB8AC3E}">
        <p14:creationId xmlns:p14="http://schemas.microsoft.com/office/powerpoint/2010/main" val="2348680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Spatial Resolution, Accuracy, Precision</a:t>
            </a:r>
            <a:endParaRPr lang="en-IN"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7</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17638"/>
            <a:ext cx="6657423" cy="2716858"/>
          </a:xfrm>
          <a:prstGeom prst="rect">
            <a:avLst/>
          </a:prstGeom>
        </p:spPr>
      </p:pic>
      <p:sp>
        <p:nvSpPr>
          <p:cNvPr id="7" name="TextBox 6"/>
          <p:cNvSpPr txBox="1"/>
          <p:nvPr/>
        </p:nvSpPr>
        <p:spPr>
          <a:xfrm>
            <a:off x="639762" y="4333569"/>
            <a:ext cx="7848600" cy="1754326"/>
          </a:xfrm>
          <a:prstGeom prst="rect">
            <a:avLst/>
          </a:prstGeom>
          <a:noFill/>
        </p:spPr>
        <p:txBody>
          <a:bodyPr wrap="square" rtlCol="0">
            <a:spAutoFit/>
          </a:bodyPr>
          <a:lstStyle/>
          <a:p>
            <a:r>
              <a:rPr lang="en-IN" b="1" dirty="0" smtClean="0"/>
              <a:t>Spatial Resolution </a:t>
            </a:r>
            <a:r>
              <a:rPr lang="en-IN" dirty="0" smtClean="0"/>
              <a:t>is the smallest increment of movement into which the robot can divide its work volume.</a:t>
            </a:r>
          </a:p>
          <a:p>
            <a:endParaRPr lang="en-IN" dirty="0"/>
          </a:p>
          <a:p>
            <a:r>
              <a:rPr lang="en-IN" b="1" dirty="0" smtClean="0"/>
              <a:t>Accuracy</a:t>
            </a:r>
            <a:r>
              <a:rPr lang="en-IN" dirty="0" smtClean="0"/>
              <a:t> refers to a robot’s ability to position its wrist at a target point within its work volume.</a:t>
            </a:r>
          </a:p>
          <a:p>
            <a:endParaRPr lang="en-IN" dirty="0"/>
          </a:p>
        </p:txBody>
      </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192600" y="171360"/>
              <a:ext cx="8123400" cy="6278400"/>
            </p14:xfrm>
          </p:contentPart>
        </mc:Choice>
        <mc:Fallback>
          <p:pic>
            <p:nvPicPr>
              <p:cNvPr id="8" name="Ink 7"/>
              <p:cNvPicPr/>
              <p:nvPr/>
            </p:nvPicPr>
            <p:blipFill>
              <a:blip r:embed="rId4"/>
              <a:stretch>
                <a:fillRect/>
              </a:stretch>
            </p:blipFill>
            <p:spPr>
              <a:xfrm>
                <a:off x="177840" y="155520"/>
                <a:ext cx="8153280" cy="6309000"/>
              </a:xfrm>
              <a:prstGeom prst="rect">
                <a:avLst/>
              </a:prstGeom>
            </p:spPr>
          </p:pic>
        </mc:Fallback>
      </mc:AlternateContent>
    </p:spTree>
    <p:extLst>
      <p:ext uri="{BB962C8B-B14F-4D97-AF65-F5344CB8AC3E}">
        <p14:creationId xmlns:p14="http://schemas.microsoft.com/office/powerpoint/2010/main" val="12013090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020762"/>
          </a:xfrm>
        </p:spPr>
        <p:txBody>
          <a:bodyPr>
            <a:normAutofit fontScale="90000"/>
          </a:bodyPr>
          <a:lstStyle/>
          <a:p>
            <a:r>
              <a:rPr lang="en-IN" dirty="0" smtClean="0"/>
              <a:t>Spatial Resolution, Accuracy, Repeatability</a:t>
            </a:r>
            <a:endParaRPr lang="en-IN"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8</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1641"/>
            <a:ext cx="5039428" cy="43344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757" y="2053757"/>
            <a:ext cx="4192069" cy="316624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725200" y="1861920"/>
              <a:ext cx="987480" cy="1248120"/>
            </p14:xfrm>
          </p:contentPart>
        </mc:Choice>
        <mc:Fallback>
          <p:pic>
            <p:nvPicPr>
              <p:cNvPr id="3" name="Ink 2"/>
              <p:cNvPicPr/>
              <p:nvPr/>
            </p:nvPicPr>
            <p:blipFill>
              <a:blip r:embed="rId5"/>
              <a:stretch>
                <a:fillRect/>
              </a:stretch>
            </p:blipFill>
            <p:spPr>
              <a:xfrm>
                <a:off x="2713320" y="1845720"/>
                <a:ext cx="1015920" cy="1276200"/>
              </a:xfrm>
              <a:prstGeom prst="rect">
                <a:avLst/>
              </a:prstGeom>
            </p:spPr>
          </p:pic>
        </mc:Fallback>
      </mc:AlternateContent>
    </p:spTree>
    <p:extLst>
      <p:ext uri="{BB962C8B-B14F-4D97-AF65-F5344CB8AC3E}">
        <p14:creationId xmlns:p14="http://schemas.microsoft.com/office/powerpoint/2010/main" val="1098698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Spatial Resolution, Accuracy, Precision</a:t>
            </a:r>
            <a:endParaRPr lang="en-IN"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23 January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9</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587" y="1676400"/>
            <a:ext cx="5116778" cy="3581400"/>
          </a:xfrm>
          <a:prstGeom prst="rect">
            <a:avLst/>
          </a:prstGeom>
        </p:spPr>
      </p:pic>
      <p:sp>
        <p:nvSpPr>
          <p:cNvPr id="7" name="Rectangle 6"/>
          <p:cNvSpPr/>
          <p:nvPr/>
        </p:nvSpPr>
        <p:spPr>
          <a:xfrm>
            <a:off x="838200" y="5480703"/>
            <a:ext cx="7467600" cy="646331"/>
          </a:xfrm>
          <a:prstGeom prst="rect">
            <a:avLst/>
          </a:prstGeom>
        </p:spPr>
        <p:txBody>
          <a:bodyPr wrap="square">
            <a:spAutoFit/>
          </a:bodyPr>
          <a:lstStyle/>
          <a:p>
            <a:r>
              <a:rPr lang="en-IN" b="1" dirty="0"/>
              <a:t>Repeatability</a:t>
            </a:r>
            <a:r>
              <a:rPr lang="en-IN" dirty="0"/>
              <a:t> is the ability of the robot to position its wrist at a point in space that had previously been taught to the robot.</a:t>
            </a:r>
            <a:endParaRPr lang="en-US" dirty="0"/>
          </a:p>
        </p:txBody>
      </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658800" y="1904760"/>
              <a:ext cx="5078880" cy="4136040"/>
            </p14:xfrm>
          </p:contentPart>
        </mc:Choice>
        <mc:Fallback>
          <p:pic>
            <p:nvPicPr>
              <p:cNvPr id="8" name="Ink 7"/>
              <p:cNvPicPr/>
              <p:nvPr/>
            </p:nvPicPr>
            <p:blipFill>
              <a:blip r:embed="rId4"/>
              <a:stretch>
                <a:fillRect/>
              </a:stretch>
            </p:blipFill>
            <p:spPr>
              <a:xfrm>
                <a:off x="651240" y="1893960"/>
                <a:ext cx="5103360" cy="4160160"/>
              </a:xfrm>
              <a:prstGeom prst="rect">
                <a:avLst/>
              </a:prstGeom>
            </p:spPr>
          </p:pic>
        </mc:Fallback>
      </mc:AlternateContent>
    </p:spTree>
    <p:extLst>
      <p:ext uri="{BB962C8B-B14F-4D97-AF65-F5344CB8AC3E}">
        <p14:creationId xmlns:p14="http://schemas.microsoft.com/office/powerpoint/2010/main" val="3079594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8575</TotalTime>
  <Words>1475</Words>
  <Application>Microsoft Office PowerPoint</Application>
  <PresentationFormat>On-screen Show (4:3)</PresentationFormat>
  <Paragraphs>241</Paragraphs>
  <Slides>38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CMR10</vt:lpstr>
      <vt:lpstr>Courier New</vt:lpstr>
      <vt:lpstr>Wingdings</vt:lpstr>
      <vt:lpstr>1_Office Theme</vt:lpstr>
      <vt:lpstr>Mechanisms and Robotics     DE ES ZG561</vt:lpstr>
      <vt:lpstr>Fundamentals of Robot Technology</vt:lpstr>
      <vt:lpstr>Manipulation and Control</vt:lpstr>
      <vt:lpstr>Robot Specifications</vt:lpstr>
      <vt:lpstr>Drive System</vt:lpstr>
      <vt:lpstr>Speed of Motion</vt:lpstr>
      <vt:lpstr>Spatial Resolution, Accuracy, Precision</vt:lpstr>
      <vt:lpstr>Spatial Resolution, Accuracy, Repeatability</vt:lpstr>
      <vt:lpstr>Spatial Resolution, Accuracy, Precision</vt:lpstr>
      <vt:lpstr>Load Carrying Capacity</vt:lpstr>
      <vt:lpstr>Mechanisms</vt:lpstr>
      <vt:lpstr>Mechanisms</vt:lpstr>
      <vt:lpstr>Links and Kinematic symbols</vt:lpstr>
      <vt:lpstr>Links and Kinematic symbols</vt:lpstr>
      <vt:lpstr>Links and Kinematic symbols</vt:lpstr>
      <vt:lpstr>Links and Kinematic symbols</vt:lpstr>
      <vt:lpstr>Links and Kinematic symbols</vt:lpstr>
      <vt:lpstr>Kutzbach criterion</vt:lpstr>
      <vt:lpstr>Robot Construction</vt:lpstr>
      <vt:lpstr>Joint types</vt:lpstr>
      <vt:lpstr>Joint dof</vt:lpstr>
      <vt:lpstr>Find the degrees of freedom</vt:lpstr>
      <vt:lpstr>Find the degrees of freedom</vt:lpstr>
      <vt:lpstr>Find the degrees of freedom</vt:lpstr>
      <vt:lpstr>Find the degrees of freedom</vt:lpstr>
      <vt:lpstr>Find the degrees of freedom</vt:lpstr>
      <vt:lpstr>PowerPoint Presentation</vt:lpstr>
      <vt:lpstr>Gr¨ubler’s formula for degrees of freedom</vt:lpstr>
      <vt:lpstr>Find the dof</vt:lpstr>
      <vt:lpstr>Find the dof</vt:lpstr>
      <vt:lpstr>Find the dof</vt:lpstr>
      <vt:lpstr>Find the dof</vt:lpstr>
      <vt:lpstr>Find the dof</vt:lpstr>
      <vt:lpstr>Find the dof</vt:lpstr>
      <vt:lpstr>Find the dof</vt:lpstr>
      <vt:lpstr>Find the dof</vt:lpstr>
      <vt:lpstr>Home Work</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Mukund</dc:creator>
  <cp:lastModifiedBy>HP</cp:lastModifiedBy>
  <cp:revision>710</cp:revision>
  <dcterms:created xsi:type="dcterms:W3CDTF">2015-02-01T05:43:25Z</dcterms:created>
  <dcterms:modified xsi:type="dcterms:W3CDTF">2021-01-23T09:00:27Z</dcterms:modified>
</cp:coreProperties>
</file>